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5F4"/>
    <a:srgbClr val="282A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65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9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3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0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22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3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41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7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9A0B-741A-47BB-ADE6-F951CAE0E425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25B6-6AB6-4950-A9E3-38585C0200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9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/>
          <p:cNvSpPr/>
          <p:nvPr/>
        </p:nvSpPr>
        <p:spPr>
          <a:xfrm rot="14329690">
            <a:off x="3376146" y="2481990"/>
            <a:ext cx="1495030" cy="1448169"/>
          </a:xfrm>
          <a:prstGeom prst="teardrop">
            <a:avLst/>
          </a:prstGeom>
          <a:solidFill>
            <a:srgbClr val="3DA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3545618" y="2544354"/>
            <a:ext cx="1156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dirty="0" smtClean="0">
                <a:solidFill>
                  <a:schemeClr val="bg1"/>
                </a:solidFill>
              </a:rPr>
              <a:t>FT</a:t>
            </a:r>
            <a:endParaRPr lang="es-MX" sz="80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39358" y="3870115"/>
            <a:ext cx="3568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b="1" dirty="0" smtClean="0">
                <a:solidFill>
                  <a:srgbClr val="3DA5F4"/>
                </a:solidFill>
              </a:rPr>
              <a:t>FinTime</a:t>
            </a:r>
            <a:endParaRPr lang="es-MX" sz="8000" b="1" dirty="0">
              <a:solidFill>
                <a:srgbClr val="3DA5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94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Andrade Torres</dc:creator>
  <cp:lastModifiedBy>Carlos Andrade Torres</cp:lastModifiedBy>
  <cp:revision>6</cp:revision>
  <dcterms:created xsi:type="dcterms:W3CDTF">2019-10-21T16:29:31Z</dcterms:created>
  <dcterms:modified xsi:type="dcterms:W3CDTF">2019-10-28T13:12:07Z</dcterms:modified>
</cp:coreProperties>
</file>