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a094e96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a094e96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a094e96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a094e96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9f800808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9f800808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9f80080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9f80080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a094e96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a094e96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39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web para la inscripción de estudiantes en la Escuela Castellana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body"/>
          </p:nvPr>
        </p:nvSpPr>
        <p:spPr>
          <a:xfrm>
            <a:off x="350725" y="1644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69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</a:rPr>
              <a:t>Se pretende automatizar el proceso de inscripción de los estudiantes de la Universidad Castellana a los cursos que se oferta considerando los siguientes requerimientos: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Un </a:t>
            </a:r>
            <a:r>
              <a:rPr b="1" lang="es" sz="1500">
                <a:solidFill>
                  <a:schemeClr val="dk1"/>
                </a:solidFill>
              </a:rPr>
              <a:t>estudiante</a:t>
            </a:r>
            <a:r>
              <a:rPr lang="es" sz="1500">
                <a:solidFill>
                  <a:schemeClr val="dk1"/>
                </a:solidFill>
              </a:rPr>
              <a:t> puede solicitar una o varias </a:t>
            </a:r>
            <a:r>
              <a:rPr b="1" lang="es" sz="1500">
                <a:solidFill>
                  <a:schemeClr val="dk1"/>
                </a:solidFill>
              </a:rPr>
              <a:t>inscripciones</a:t>
            </a:r>
            <a:r>
              <a:rPr lang="es" sz="1500">
                <a:solidFill>
                  <a:schemeClr val="dk1"/>
                </a:solidFill>
              </a:rPr>
              <a:t> a los </a:t>
            </a:r>
            <a:r>
              <a:rPr b="1" lang="es" sz="1500">
                <a:solidFill>
                  <a:schemeClr val="dk1"/>
                </a:solidFill>
              </a:rPr>
              <a:t>cursos ofertados</a:t>
            </a:r>
            <a:r>
              <a:rPr lang="es" sz="1500">
                <a:solidFill>
                  <a:schemeClr val="dk1"/>
                </a:solidFill>
              </a:rPr>
              <a:t> por la universidad.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Uno o varios </a:t>
            </a:r>
            <a:r>
              <a:rPr b="1" lang="es" sz="1500">
                <a:solidFill>
                  <a:schemeClr val="dk1"/>
                </a:solidFill>
              </a:rPr>
              <a:t>cursos ofertados</a:t>
            </a:r>
            <a:r>
              <a:rPr lang="es" sz="1500">
                <a:solidFill>
                  <a:schemeClr val="dk1"/>
                </a:solidFill>
              </a:rPr>
              <a:t> por la escuela, pueden estar disponibles en uno o varios  </a:t>
            </a:r>
            <a:r>
              <a:rPr b="1" lang="es" sz="1500">
                <a:solidFill>
                  <a:schemeClr val="dk1"/>
                </a:solidFill>
              </a:rPr>
              <a:t>períodos</a:t>
            </a:r>
            <a:r>
              <a:rPr lang="e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Uno o varios </a:t>
            </a:r>
            <a:r>
              <a:rPr b="1" lang="es" sz="1500">
                <a:solidFill>
                  <a:schemeClr val="dk1"/>
                </a:solidFill>
              </a:rPr>
              <a:t>cursos ofertados</a:t>
            </a:r>
            <a:r>
              <a:rPr lang="es" sz="1500">
                <a:solidFill>
                  <a:schemeClr val="dk1"/>
                </a:solidFill>
              </a:rPr>
              <a:t> son dictados por un </a:t>
            </a:r>
            <a:r>
              <a:rPr b="1" lang="es" sz="1500">
                <a:solidFill>
                  <a:schemeClr val="dk1"/>
                </a:solidFill>
              </a:rPr>
              <a:t>Docente.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Un</a:t>
            </a:r>
            <a:r>
              <a:rPr b="1" lang="es" sz="1500">
                <a:solidFill>
                  <a:schemeClr val="dk1"/>
                </a:solidFill>
              </a:rPr>
              <a:t> curso</a:t>
            </a:r>
            <a:r>
              <a:rPr lang="es" sz="1500">
                <a:solidFill>
                  <a:schemeClr val="dk1"/>
                </a:solidFill>
              </a:rPr>
              <a:t> puede ser ofertado en una o varias fechas.</a:t>
            </a:r>
            <a:endParaRPr sz="1500"/>
          </a:p>
        </p:txBody>
      </p:sp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4034700" y="361225"/>
            <a:ext cx="408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69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/>
              <a:t>Problemática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4294967295" type="title"/>
          </p:nvPr>
        </p:nvSpPr>
        <p:spPr>
          <a:xfrm>
            <a:off x="3948825" y="303525"/>
            <a:ext cx="310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69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100"/>
              <a:t>Modelado de clases</a:t>
            </a:r>
            <a:endParaRPr sz="2100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50" y="876225"/>
            <a:ext cx="7286851" cy="42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7075" cy="48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675"/>
            <a:ext cx="8839202" cy="45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4294967295" type="title"/>
          </p:nvPr>
        </p:nvSpPr>
        <p:spPr>
          <a:xfrm>
            <a:off x="311700" y="113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698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/>
              <a:t>Conclusiones</a:t>
            </a:r>
            <a:endParaRPr sz="2100"/>
          </a:p>
        </p:txBody>
      </p:sp>
      <p:sp>
        <p:nvSpPr>
          <p:cNvPr id="82" name="Google Shape;82;p18"/>
          <p:cNvSpPr txBox="1"/>
          <p:nvPr>
            <p:ph idx="4294967295" type="body"/>
          </p:nvPr>
        </p:nvSpPr>
        <p:spPr>
          <a:xfrm>
            <a:off x="225825" y="1948575"/>
            <a:ext cx="8520600" cy="24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Las herramientas low-code permiten simplificar significativamente el trabajo necesario para elaborar una solución de software.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Mendix es una plataforma para la creación de aplicaciones de manera visual, diseñada para acelerar la implementación de soluciones de software de manera accesible para los no programadores.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