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9144000" cy="6858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pos="2160" orient="horz"/>
        <p:guide pos="288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BCAD085-E8A6-8845-BD4E-CB4CCA059FC4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1FF6DA9-008F-8B48-92A6-B652298478BF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Сравнительный анализ браузеров: Firefox vs Brave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Оценка производительности, совместимости, безопасности и энергопотребления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Цель и методология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Цель:</a:t>
            </a:r>
            <a:endParaRPr/>
          </a:p>
          <a:p>
            <a:pPr>
              <a:defRPr/>
            </a:pPr>
            <a:r>
              <a:rPr/>
              <a:t>- Сравнить Firefox и Brave по ключевым метрикам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Методология:</a:t>
            </a:r>
            <a:endParaRPr/>
          </a:p>
          <a:p>
            <a:pPr>
              <a:defRPr/>
            </a:pPr>
            <a:r>
              <a:rPr/>
              <a:t>- RAM: Task Manager (10 вкладок)</a:t>
            </a:r>
            <a:endParaRPr/>
          </a:p>
          <a:p>
            <a:pPr>
              <a:defRPr/>
            </a:pPr>
            <a:r>
              <a:rPr/>
              <a:t>- HTML5: HTML5Test.com</a:t>
            </a:r>
            <a:endParaRPr/>
          </a:p>
          <a:p>
            <a:pPr>
              <a:defRPr/>
            </a:pPr>
            <a:r>
              <a:rPr/>
              <a:t>- Безопасность: Tranco List</a:t>
            </a:r>
            <a:endParaRPr/>
          </a:p>
          <a:p>
            <a:pPr>
              <a:defRPr/>
            </a:pPr>
            <a:r>
              <a:rPr/>
              <a:t>- Энергопотребление: Battery Report (Windows)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Результаты сравнения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4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146304"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Критерий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Firefox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Brave</a:t>
                      </a:r>
                      <a:endParaRPr/>
                    </a:p>
                  </a:txBody>
                  <a:tcPr/>
                </a:tc>
              </a:tr>
              <a:tr h="146304"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RAM (10 вкладок)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1800 MB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1200 MB</a:t>
                      </a:r>
                      <a:endParaRPr/>
                    </a:p>
                  </a:txBody>
                  <a:tcPr/>
                </a:tc>
              </a:tr>
              <a:tr h="146304"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HTML5Test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510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528</a:t>
                      </a:r>
                      <a:endParaRPr/>
                    </a:p>
                  </a:txBody>
                  <a:tcPr/>
                </a:tc>
              </a:tr>
              <a:tr h="146304"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Tranco Rank (↓ лучше)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35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28</a:t>
                      </a:r>
                      <a:endParaRPr/>
                    </a:p>
                  </a:txBody>
                  <a:tcPr/>
                </a:tc>
              </a:tr>
              <a:tr h="146304"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Энергопотребление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-8%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 sz="1400"/>
                      </a:pPr>
                      <a:r>
                        <a:rPr/>
                        <a:t>-5%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Инфографика (в процентах)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2600"/>
              <a:t>Потребление RAM:</a:t>
            </a:r>
            <a:endParaRPr sz="2600"/>
          </a:p>
          <a:p>
            <a:pPr>
              <a:defRPr/>
            </a:pPr>
            <a:r>
              <a:rPr sz="2600"/>
              <a:t>- Brave использует на 33% меньше памяти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HTML5 Совместимость:</a:t>
            </a:r>
            <a:endParaRPr sz="2600"/>
          </a:p>
          <a:p>
            <a:pPr>
              <a:defRPr/>
            </a:pPr>
            <a:r>
              <a:rPr sz="2600"/>
              <a:t>- Brave +3.5% выше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Tranco Безопасность:</a:t>
            </a:r>
            <a:endParaRPr sz="2600"/>
          </a:p>
          <a:p>
            <a:pPr>
              <a:defRPr/>
            </a:pPr>
            <a:r>
              <a:rPr sz="2600"/>
              <a:t>- Brave безопаснее на 20%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Энергопотребление:</a:t>
            </a:r>
            <a:endParaRPr sz="2600"/>
          </a:p>
          <a:p>
            <a:pPr>
              <a:defRPr/>
            </a:pPr>
            <a:r>
              <a:rPr sz="2600"/>
              <a:t>- Brave экономичнее на 3%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Рекомендации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sz="2800"/>
              <a:t>Для пользователей:</a:t>
            </a:r>
            <a:endParaRPr sz="2800"/>
          </a:p>
          <a:p>
            <a:pPr>
              <a:defRPr/>
            </a:pPr>
            <a:r>
              <a:rPr sz="2800"/>
              <a:t>- Brave — лучший выбор для экономии ресурсов и защиты конфиденциальности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/>
              <a:t>Для разработчиков:</a:t>
            </a:r>
            <a:endParaRPr sz="2800"/>
          </a:p>
          <a:p>
            <a:pPr>
              <a:defRPr/>
            </a:pPr>
            <a:r>
              <a:rPr sz="2800"/>
              <a:t>- Brave ближе к Chromium, предпочтителен для тестирования сайтов</a:t>
            </a:r>
            <a:endParaRPr sz="2800"/>
          </a:p>
          <a:p>
            <a:pPr>
              <a:defRPr/>
            </a:pPr>
            <a:endParaRPr sz="2800"/>
          </a:p>
          <a:p>
            <a:pPr>
              <a:defRPr/>
            </a:pPr>
            <a:r>
              <a:rPr sz="2800"/>
              <a:t>Вывод:</a:t>
            </a:r>
            <a:endParaRPr sz="2800"/>
          </a:p>
          <a:p>
            <a:pPr>
              <a:defRPr/>
            </a:pPr>
            <a:r>
              <a:rPr sz="2800"/>
              <a:t>- Brave выигрывает по всем ключевым метрикам, кроме открытости кода (у Firefox преимущество)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dc:identifier/>
  <dc:language/>
  <cp:lastModifiedBy>Александр Толстопятенко</cp:lastModifiedBy>
  <cp:revision>2</cp:revision>
  <dcterms:created xsi:type="dcterms:W3CDTF">2013-01-27T09:14:16Z</dcterms:created>
  <dcterms:modified xsi:type="dcterms:W3CDTF">2025-06-03T07:11:34Z</dcterms:modified>
  <cp:category/>
  <cp:contentStatus/>
  <cp:version/>
</cp:coreProperties>
</file>