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74" r:id="rId7"/>
    <p:sldId id="261" r:id="rId8"/>
    <p:sldId id="275" r:id="rId9"/>
    <p:sldId id="262" r:id="rId10"/>
    <p:sldId id="273" r:id="rId11"/>
    <p:sldId id="263" r:id="rId12"/>
    <p:sldId id="264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36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45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74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52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30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21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4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80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815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02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2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64A3-A05F-43FB-A4DA-1413D5F07105}" type="datetimeFigureOut">
              <a:rPr lang="en-MY" smtClean="0"/>
              <a:t>9/5/2017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7CFA8-4A75-404F-BA74-E12F5941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187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Assignment </a:t>
            </a:r>
            <a:r>
              <a:rPr lang="en-US" smtClean="0"/>
              <a:t>2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(Page Interaction Scenario)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smtClean="0"/>
              <a:t>SCSJ4483</a:t>
            </a:r>
          </a:p>
          <a:p>
            <a:r>
              <a:rPr lang="en-US" smtClean="0"/>
              <a:t>2016/2017-2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4475"/>
            <a:ext cx="7620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609600"/>
            <a:ext cx="698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Back to default </a:t>
            </a:r>
            <a:r>
              <a:rPr lang="en-US"/>
              <a:t>page content when </a:t>
            </a:r>
            <a:r>
              <a:rPr lang="en-US" smtClean="0"/>
              <a:t>“</a:t>
            </a:r>
            <a:r>
              <a:rPr lang="en-US" smtClean="0"/>
              <a:t>assignment2.html</a:t>
            </a:r>
            <a:r>
              <a:rPr lang="en-US" smtClean="0"/>
              <a:t>” file </a:t>
            </a:r>
            <a:r>
              <a:rPr lang="en-US" smtClean="0"/>
              <a:t>was initially </a:t>
            </a:r>
          </a:p>
          <a:p>
            <a:r>
              <a:rPr lang="en-US" smtClean="0"/>
              <a:t>opened by the user. 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1560" y="551723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At this stage, customer order info has been send to and saved into the database by “save_order.php” script resided at the server side via AJAX/JSON service.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3075" y="1829142"/>
            <a:ext cx="75953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+-------------+-------------+------+-----+---------+----------------+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Field       | Type        | Null | Key | Default | Extra        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+-------------+-------------+------+-----+---------+----------------+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id_customer | int(11)     | NO   | PRI | NULL    | auto_increment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name        | varchar(50) | NO   |     | NULL    |              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address     | varchar(50) | NO   |     | NULL    |              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area        | varchar(50) | NO   |     | NULL    |              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+-------------+-------------+------+-----+---------+----------------+</a:t>
            </a:r>
            <a:endParaRPr lang="en-MY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7091" y="1613118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mtClean="0"/>
              <a:t>Table name: customer</a:t>
            </a:r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793075" y="3989382"/>
            <a:ext cx="75953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+-------------+-------------+------+-----+---------+----------------+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Field       | Type        | Null | Key | Default | Extra        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+-------------+-------------+------+-----+---------+----------------+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id_order    | int(11)     | NO   | PRI | NULL    | auto_increment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id_customer | int(11)     | NO   |     | NULL    |              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item        | varchar(50) | NO   |     | NULL    |              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price       | float       | NO   |     | NULL    |              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qty         | smallint(6) | NO   |     | NULL    |              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+-------------+-------------+------+-----+---------+----------------+</a:t>
            </a:r>
            <a:endParaRPr lang="en-MY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091" y="3773358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mtClean="0"/>
              <a:t>Table name: order</a:t>
            </a:r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861080" y="499660"/>
            <a:ext cx="665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mtClean="0"/>
              <a:t>The save order operation should record the order info into two (2) </a:t>
            </a:r>
          </a:p>
          <a:p>
            <a:r>
              <a:rPr lang="en-MY" smtClean="0"/>
              <a:t>database </a:t>
            </a:r>
            <a:r>
              <a:rPr lang="en-MY" smtClean="0"/>
              <a:t>tables with tables’ structure are as shown below: 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726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075" y="1916832"/>
            <a:ext cx="75953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`customer`;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+-------------+--------------+-------------------------------+------+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id_customer | name         | address                       | area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+-------------+--------------+-------------------------------+------+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          1 | Lionel Messi | Block L07, Jalan Merbau, KTHO | UTM 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+-------------+--------------+-------------------------------+------+</a:t>
            </a:r>
            <a:endParaRPr lang="en-MY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091" y="1613118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mtClean="0"/>
              <a:t>Table name: customer</a:t>
            </a:r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793075" y="4132818"/>
            <a:ext cx="63065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`order`;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+----------+-------------+----------------+-------+-----+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id_order | id_customer | item           | price | qty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+----------+-------------+----------------+-------+-----+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       1 |           1 | Chicken Burger |   8.8 |   2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|        2 |           1 | Lucky Plate    |  11.9 |   1 |</a:t>
            </a:r>
          </a:p>
          <a:p>
            <a:r>
              <a:rPr lang="en-MY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+----------+-------------+----------------+-------+-----+</a:t>
            </a:r>
            <a:endParaRPr lang="en-MY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091" y="3773358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mtClean="0"/>
              <a:t>Table name: order</a:t>
            </a:r>
            <a:endParaRPr lang="en-MY"/>
          </a:p>
        </p:txBody>
      </p:sp>
      <p:sp>
        <p:nvSpPr>
          <p:cNvPr id="7" name="TextBox 6"/>
          <p:cNvSpPr txBox="1"/>
          <p:nvPr/>
        </p:nvSpPr>
        <p:spPr>
          <a:xfrm>
            <a:off x="861080" y="499660"/>
            <a:ext cx="7793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mtClean="0"/>
              <a:t>The content of “customer” and “order” tables after customer order info has been </a:t>
            </a:r>
          </a:p>
          <a:p>
            <a:r>
              <a:rPr lang="en-MY"/>
              <a:t>s</a:t>
            </a:r>
            <a:r>
              <a:rPr lang="en-MY" smtClean="0"/>
              <a:t>uccessfully saved into the database: 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726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5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4475"/>
            <a:ext cx="7620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609600"/>
            <a:ext cx="684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Default page content when </a:t>
            </a:r>
            <a:r>
              <a:rPr lang="en-US" smtClean="0"/>
              <a:t>“</a:t>
            </a:r>
            <a:r>
              <a:rPr lang="en-US" smtClean="0"/>
              <a:t>assignment2.html</a:t>
            </a:r>
            <a:r>
              <a:rPr lang="en-US" smtClean="0"/>
              <a:t>” file is opened by user.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9238"/>
            <a:ext cx="7620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609600"/>
            <a:ext cx="470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user may complete the order and customer </a:t>
            </a:r>
          </a:p>
          <a:p>
            <a:r>
              <a:rPr lang="en-US" smtClean="0"/>
              <a:t>forms and then click the “</a:t>
            </a:r>
            <a:r>
              <a:rPr lang="en-US" u="sng" smtClean="0"/>
              <a:t>Save Order</a:t>
            </a:r>
            <a:r>
              <a:rPr lang="en-US" smtClean="0"/>
              <a:t>” button.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660232" y="1255931"/>
            <a:ext cx="792088" cy="27491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2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9238"/>
            <a:ext cx="7620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609600"/>
            <a:ext cx="552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user can proceed or cancel the save order operation </a:t>
            </a:r>
          </a:p>
          <a:p>
            <a:r>
              <a:rPr lang="en-US" smtClean="0"/>
              <a:t>by clicking the “Continue” or “Cancel” button.</a:t>
            </a:r>
          </a:p>
        </p:txBody>
      </p:sp>
    </p:spTree>
    <p:extLst>
      <p:ext uri="{BB962C8B-B14F-4D97-AF65-F5344CB8AC3E}">
        <p14:creationId xmlns:p14="http://schemas.microsoft.com/office/powerpoint/2010/main" val="171726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9238"/>
            <a:ext cx="7620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609600"/>
            <a:ext cx="690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Retrun to previous page when the “Cancel” button is clicked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97938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9238"/>
            <a:ext cx="7620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8203" y="632568"/>
            <a:ext cx="636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user can edit the item to be ordered (delete </a:t>
            </a:r>
            <a:r>
              <a:rPr lang="en-US" u="sng" smtClean="0"/>
              <a:t>Hotouch Burger</a:t>
            </a:r>
            <a:r>
              <a:rPr lang="en-US" smtClean="0"/>
              <a:t>)</a:t>
            </a:r>
            <a:r>
              <a:rPr lang="en-US" smtClean="0"/>
              <a:t>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940152" y="978932"/>
            <a:ext cx="936104" cy="12259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9238"/>
            <a:ext cx="7620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8203" y="632568"/>
            <a:ext cx="631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user can edit the item to be ordered (delete </a:t>
            </a:r>
            <a:r>
              <a:rPr lang="en-US" u="sng" smtClean="0"/>
              <a:t>Hotouch Burger</a:t>
            </a:r>
            <a:r>
              <a:rPr lang="en-US" smtClean="0"/>
              <a:t>)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26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9238"/>
            <a:ext cx="7620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192" y="4869160"/>
            <a:ext cx="367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lick the “</a:t>
            </a:r>
            <a:r>
              <a:rPr lang="en-US" u="sng" smtClean="0"/>
              <a:t>Save Order</a:t>
            </a:r>
            <a:r>
              <a:rPr lang="en-US" smtClean="0"/>
              <a:t>” button again.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408204" y="4005064"/>
            <a:ext cx="0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2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4475"/>
            <a:ext cx="7620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192" y="4869160"/>
            <a:ext cx="436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lick the “</a:t>
            </a:r>
            <a:r>
              <a:rPr lang="en-US" u="sng" smtClean="0"/>
              <a:t>Continue</a:t>
            </a:r>
            <a:r>
              <a:rPr lang="en-US" smtClean="0"/>
              <a:t>” button to proceed with 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smtClean="0"/>
              <a:t>save order operation.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28184" y="3789040"/>
            <a:ext cx="0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6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452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Assignment 2 (Page Interaction Scenario)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(Page Interaction Scenario)</dc:title>
  <dc:creator>Microsoft</dc:creator>
  <cp:lastModifiedBy>Microsoft</cp:lastModifiedBy>
  <cp:revision>18</cp:revision>
  <dcterms:created xsi:type="dcterms:W3CDTF">2017-05-09T06:36:12Z</dcterms:created>
  <dcterms:modified xsi:type="dcterms:W3CDTF">2017-05-10T11:55:03Z</dcterms:modified>
</cp:coreProperties>
</file>