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453A-FD80-42F4-9A3E-866E795B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CD97-65CA-498B-8376-1E3727DE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BAC1-E0D1-4F88-A749-37C47A14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A396-999A-47EF-AEDF-1620F729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F4D5-760F-4D40-ACF8-8D64B81E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1081-8E9B-44E2-A8AF-0810375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D4001-A486-422D-BECE-9A87660B5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8CBF-37CA-40C5-A3C7-9E15C15D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1505-F533-41A9-957B-F07B48F1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34DB-AF0B-4305-A288-9FCA566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C6B2A-D73B-4496-81BA-F6158022C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87CE8-D19C-4476-9ABC-B61ABD565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EF48-6CC1-4CED-92F0-A0C58F8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1CBD-9B06-456A-856C-6E43F2A4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5407-A2F4-48DC-AD5C-341AB3EC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8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AC91-7F3F-42B7-AC2A-0E1E9D52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28C7-5B59-4CF5-8D02-AA9BB9C4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0077-7ABE-47D1-8D4F-9296A914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B33E-F614-4567-B332-834FD69D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D8B8-19C4-456C-BB78-1E87805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B67D-C6AF-4827-B589-2D9F2716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18721-2EC6-4526-8FB4-99A611A2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ED15-3759-4865-BA00-5E392D13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75C6-8906-4CB2-95E1-A75648D3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9917-42C3-4AE9-99EF-81FECF6A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4B60-94B7-4CBE-BAB4-D8506019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9262-153F-4270-881B-665EEEE0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34D8-8BAB-4F64-991A-A9F0B664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76D2-5F7E-4EDB-ACE6-875B929B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0FF6-0910-4650-8566-E045B1A1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D214-0CD2-4E93-B2A7-9170145C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05F0-E1E6-47C4-818D-8A810093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E8A92-870C-48BC-A65A-907B9A4A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FF69-A2C7-4FA5-B2CA-29CCED68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8C7CC-7756-43A4-B9D9-122E8E98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966C1-FA7A-4136-8867-4D4C7FE20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FE201-483B-44BF-B1E7-9012CD98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5A29-2C94-4687-B9E3-75F5F014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F55AD-D1AD-4501-94E6-6F835397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33ED-2424-40E4-B652-A814F46B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E8209-8A72-4437-AB85-D17E780C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D444-98E8-4CD0-A12D-DD6632E7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85997-A092-4CAE-9C12-96BF6BCB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F615E-A990-47A8-96C2-A8E21996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051E-6EB7-4E0F-8A93-8FD8190B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78060-36F2-4D34-9B4C-023D457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9855-70EB-423F-97AF-3DAB8B1B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1C-83F5-43B5-9CE9-305912FB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4FC44-A26D-47F0-8108-6E0EE710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E7127-60EC-4FB1-BBA8-4A458C86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69E08-10CF-4543-9F2D-4BF77412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68F51-7BE6-4456-8A98-79F8C1F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532B-EF7D-4D3B-B7B3-99BBC1CD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A208C-AEFB-40ED-8C0D-BFBD90E7B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6FDC1-BB14-49D4-AA62-4A3ECDB1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E4B28-BAD7-4941-9DFB-C44C2032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47FB-3F8C-4D3B-AAEE-386DAC1C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9EC49-5899-42A4-9EBB-516DB0C3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68F1F-65CA-4CC4-96EC-22D2B74C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A172-22C9-429A-9067-2DBC28A2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5063-9227-427D-B57E-2E8EAA832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8712-3075-41EE-809B-01638CD33F3E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5CEA-9D31-4D9A-9EA2-13DFD914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CFC9-0978-4112-A429-37DFEFF9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D790-58BB-49F4-BB9A-8EE74521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A070-93AB-4EA5-A3A0-0B4A7B84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PIP2IT_Feb2019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F3011-EE79-4BE2-A716-D8D4ECE96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Tracewin</a:t>
            </a:r>
            <a:r>
              <a:rPr lang="en-US" dirty="0"/>
              <a:t> 5mA, 100k</a:t>
            </a:r>
          </a:p>
        </p:txBody>
      </p:sp>
    </p:spTree>
    <p:extLst>
      <p:ext uri="{BB962C8B-B14F-4D97-AF65-F5344CB8AC3E}">
        <p14:creationId xmlns:p14="http://schemas.microsoft.com/office/powerpoint/2010/main" val="28442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A2F92-C91F-460C-9DCE-B981FC31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34"/>
            <a:ext cx="12192000" cy="5961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CDD94-FFC2-416D-8C36-E34DD4824232}"/>
              </a:ext>
            </a:extLst>
          </p:cNvPr>
          <p:cNvSpPr txBox="1"/>
          <p:nvPr/>
        </p:nvSpPr>
        <p:spPr>
          <a:xfrm>
            <a:off x="0" y="0"/>
            <a:ext cx="371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Distribution. 6D Gaussian. 5mA.</a:t>
            </a:r>
          </a:p>
        </p:txBody>
      </p:sp>
    </p:spTree>
    <p:extLst>
      <p:ext uri="{BB962C8B-B14F-4D97-AF65-F5344CB8AC3E}">
        <p14:creationId xmlns:p14="http://schemas.microsoft.com/office/powerpoint/2010/main" val="114482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B077E7-8294-40A1-AA84-DCAE3D97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66"/>
            <a:ext cx="12192000" cy="5825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3E265-F069-4787-A5EA-A027D39A50EB}"/>
              </a:ext>
            </a:extLst>
          </p:cNvPr>
          <p:cNvSpPr txBox="1"/>
          <p:nvPr/>
        </p:nvSpPr>
        <p:spPr>
          <a:xfrm>
            <a:off x="0" y="0"/>
            <a:ext cx="265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Envelope. With kickers on.</a:t>
            </a:r>
          </a:p>
        </p:txBody>
      </p:sp>
    </p:spTree>
    <p:extLst>
      <p:ext uri="{BB962C8B-B14F-4D97-AF65-F5344CB8AC3E}">
        <p14:creationId xmlns:p14="http://schemas.microsoft.com/office/powerpoint/2010/main" val="80681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02414-0262-4ABA-BF3D-BBA67EFB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157"/>
            <a:ext cx="12192000" cy="5817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9AE7E-FE7F-4BFE-A9C7-C07EFE4A6AF9}"/>
              </a:ext>
            </a:extLst>
          </p:cNvPr>
          <p:cNvSpPr txBox="1"/>
          <p:nvPr/>
        </p:nvSpPr>
        <p:spPr>
          <a:xfrm>
            <a:off x="0" y="0"/>
            <a:ext cx="112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Emittance</a:t>
            </a:r>
          </a:p>
        </p:txBody>
      </p:sp>
    </p:spTree>
    <p:extLst>
      <p:ext uri="{BB962C8B-B14F-4D97-AF65-F5344CB8AC3E}">
        <p14:creationId xmlns:p14="http://schemas.microsoft.com/office/powerpoint/2010/main" val="396672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469803-C343-4A22-8AA9-BCD8F22F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057"/>
            <a:ext cx="12192000" cy="5861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FCBE3-2CA4-49D4-8E5E-89F38D33B051}"/>
              </a:ext>
            </a:extLst>
          </p:cNvPr>
          <p:cNvSpPr txBox="1"/>
          <p:nvPr/>
        </p:nvSpPr>
        <p:spPr>
          <a:xfrm>
            <a:off x="0" y="0"/>
            <a:ext cx="195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 bunch length</a:t>
            </a:r>
          </a:p>
        </p:txBody>
      </p:sp>
    </p:spTree>
    <p:extLst>
      <p:ext uri="{BB962C8B-B14F-4D97-AF65-F5344CB8AC3E}">
        <p14:creationId xmlns:p14="http://schemas.microsoft.com/office/powerpoint/2010/main" val="54783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D3A437-B326-4CE8-8A0F-9D7C78CF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708"/>
            <a:ext cx="12192000" cy="5758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90C6F-A529-4218-9890-D6BBA392DE87}"/>
              </a:ext>
            </a:extLst>
          </p:cNvPr>
          <p:cNvSpPr txBox="1"/>
          <p:nvPr/>
        </p:nvSpPr>
        <p:spPr>
          <a:xfrm>
            <a:off x="0" y="0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16825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19368-3A20-481E-840D-452CF5D0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74"/>
            <a:ext cx="12192000" cy="6397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566B0-86AC-4CA5-A1BE-5E2EA992AD78}"/>
              </a:ext>
            </a:extLst>
          </p:cNvPr>
          <p:cNvSpPr txBox="1"/>
          <p:nvPr/>
        </p:nvSpPr>
        <p:spPr>
          <a:xfrm>
            <a:off x="0" y="0"/>
            <a:ext cx="328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distribution. HEBT dump.</a:t>
            </a:r>
          </a:p>
        </p:txBody>
      </p:sp>
    </p:spTree>
    <p:extLst>
      <p:ext uri="{BB962C8B-B14F-4D97-AF65-F5344CB8AC3E}">
        <p14:creationId xmlns:p14="http://schemas.microsoft.com/office/powerpoint/2010/main" val="323429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PIP2IT_Feb2019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Jean-Paul Carneiro</dc:creator>
  <cp:lastModifiedBy>Jean-Paul Carneiro</cp:lastModifiedBy>
  <cp:revision>3</cp:revision>
  <dcterms:created xsi:type="dcterms:W3CDTF">2020-08-03T05:37:29Z</dcterms:created>
  <dcterms:modified xsi:type="dcterms:W3CDTF">2020-08-03T05:46:43Z</dcterms:modified>
</cp:coreProperties>
</file>