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denka Gudyasova" initials="NG" lastIdx="5" clrIdx="0">
    <p:extLst>
      <p:ext uri="{19B8F6BF-5375-455C-9EA6-DF929625EA0E}">
        <p15:presenceInfo xmlns:p15="http://schemas.microsoft.com/office/powerpoint/2012/main" userId="f41e3f1b3b98dd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4T22:52:00.104" idx="1">
    <p:pos x="2182" y="1468"/>
    <p:text>Out of 15 graphs we've only used 3</p:text>
    <p:extLst>
      <p:ext uri="{C676402C-5697-4E1C-873F-D02D1690AC5C}">
        <p15:threadingInfo xmlns:p15="http://schemas.microsoft.com/office/powerpoint/2012/main" timeZoneBias="240"/>
      </p:ext>
    </p:extLst>
  </p:cm>
  <p:cm authorId="1" dt="2018-09-24T22:52:30.940" idx="2">
    <p:pos x="2478" y="1815"/>
    <p:text>It was difficult to find large enough sets of metadata</p:text>
    <p:extLst>
      <p:ext uri="{C676402C-5697-4E1C-873F-D02D1690AC5C}">
        <p15:threadingInfo xmlns:p15="http://schemas.microsoft.com/office/powerpoint/2012/main" timeZoneBias="240"/>
      </p:ext>
    </p:extLst>
  </p:cm>
  <p:cm authorId="1" dt="2018-09-24T22:53:26.857" idx="4">
    <p:pos x="4173" y="1185"/>
    <p:text>elaborate</p:text>
    <p:extLst>
      <p:ext uri="{C676402C-5697-4E1C-873F-D02D1690AC5C}">
        <p15:threadingInfo xmlns:p15="http://schemas.microsoft.com/office/powerpoint/2012/main" timeZoneBias="240"/>
      </p:ext>
    </p:extLst>
  </p:cm>
  <p:cm authorId="1" dt="2018-09-24T22:53:43.652" idx="5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Crime against real estate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Presented by: </a:t>
            </a:r>
          </a:p>
          <a:p>
            <a:r>
              <a:rPr lang="en-US" dirty="0"/>
              <a:t>	</a:t>
            </a:r>
            <a:r>
              <a:rPr lang="en-US" dirty="0" smtClean="0"/>
              <a:t>	Aggarwal </a:t>
            </a:r>
            <a:r>
              <a:rPr lang="en-US" dirty="0" err="1" smtClean="0"/>
              <a:t>paul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Alimetov</a:t>
            </a:r>
            <a:r>
              <a:rPr lang="en-US" dirty="0" smtClean="0"/>
              <a:t> Nadia</a:t>
            </a:r>
          </a:p>
          <a:p>
            <a:r>
              <a:rPr lang="en-US" dirty="0"/>
              <a:t>	</a:t>
            </a:r>
            <a:r>
              <a:rPr lang="en-US" dirty="0" smtClean="0"/>
              <a:t>	Martinez </a:t>
            </a:r>
            <a:r>
              <a:rPr lang="en-US" smtClean="0"/>
              <a:t>david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993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8327" y="2133092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W</a:t>
            </a:r>
            <a:r>
              <a:rPr lang="en-US" sz="2800" dirty="0" smtClean="0"/>
              <a:t>e were interested to determine if a relationship exist between crime rates and real estate in New York City:</a:t>
            </a:r>
          </a:p>
          <a:p>
            <a:pPr lvl="1"/>
            <a:r>
              <a:rPr lang="en-US" dirty="0" smtClean="0"/>
              <a:t>Which borough has the costliest real estate? </a:t>
            </a:r>
          </a:p>
          <a:p>
            <a:pPr lvl="1"/>
            <a:r>
              <a:rPr lang="en-US" dirty="0" smtClean="0"/>
              <a:t>Which borough has a high rate of crime relative to the others? </a:t>
            </a:r>
          </a:p>
          <a:p>
            <a:pPr lvl="1"/>
            <a:r>
              <a:rPr lang="en-US" dirty="0" smtClean="0"/>
              <a:t>Has any borough seen a decrease in crime?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407" y="244566"/>
            <a:ext cx="28575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308" y="4364700"/>
            <a:ext cx="25146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4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281" y="618518"/>
            <a:ext cx="9350063" cy="1158767"/>
          </a:xfrm>
        </p:spPr>
        <p:txBody>
          <a:bodyPr/>
          <a:lstStyle/>
          <a:p>
            <a:pPr algn="ctr"/>
            <a:r>
              <a:rPr lang="en-US" dirty="0" smtClean="0"/>
              <a:t>NYC Crime rates per borough (2012-2017)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042" y="2260097"/>
            <a:ext cx="3952875" cy="2876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7622" y="2801009"/>
            <a:ext cx="3799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Brooklyn</a:t>
            </a:r>
          </a:p>
          <a:p>
            <a:pPr marL="342900" indent="-342900">
              <a:buAutoNum type="arabicPeriod"/>
            </a:pPr>
            <a:r>
              <a:rPr lang="en-US" dirty="0" smtClean="0"/>
              <a:t>Manhattan</a:t>
            </a:r>
          </a:p>
          <a:p>
            <a:pPr marL="342900" indent="-342900">
              <a:buAutoNum type="arabicPeriod"/>
            </a:pPr>
            <a:r>
              <a:rPr lang="en-US" dirty="0" smtClean="0"/>
              <a:t>Bronx</a:t>
            </a:r>
          </a:p>
          <a:p>
            <a:pPr marL="342900" indent="-342900">
              <a:buAutoNum type="arabicPeriod"/>
            </a:pPr>
            <a:r>
              <a:rPr lang="en-US" dirty="0" smtClean="0"/>
              <a:t>Queens</a:t>
            </a:r>
          </a:p>
          <a:p>
            <a:pPr marL="342900" indent="-342900">
              <a:buAutoNum type="arabicPeriod"/>
            </a:pPr>
            <a:r>
              <a:rPr lang="en-US" dirty="0" smtClean="0"/>
              <a:t>Staten Island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4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504177"/>
            <a:ext cx="8791575" cy="8239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Average real estate prices per </a:t>
            </a:r>
            <a:r>
              <a:rPr lang="en-US" sz="4000" dirty="0" err="1" smtClean="0"/>
              <a:t>Sq</a:t>
            </a:r>
            <a:r>
              <a:rPr lang="en-US" sz="4000" dirty="0" smtClean="0"/>
              <a:t> </a:t>
            </a:r>
            <a:r>
              <a:rPr lang="en-US" sz="4000" dirty="0" err="1" smtClean="0"/>
              <a:t>ft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4" y="2197100"/>
            <a:ext cx="4038600" cy="2809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57622" y="2801009"/>
            <a:ext cx="3799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Manhattan</a:t>
            </a:r>
          </a:p>
          <a:p>
            <a:pPr marL="342900" indent="-342900">
              <a:buAutoNum type="arabicPeriod"/>
            </a:pPr>
            <a:r>
              <a:rPr lang="en-US" dirty="0" smtClean="0"/>
              <a:t>Brooklyn</a:t>
            </a:r>
          </a:p>
          <a:p>
            <a:pPr marL="342900" indent="-342900">
              <a:buAutoNum type="arabicPeriod"/>
            </a:pPr>
            <a:r>
              <a:rPr lang="en-US" dirty="0" smtClean="0"/>
              <a:t>Queens</a:t>
            </a:r>
          </a:p>
          <a:p>
            <a:pPr marL="342900" indent="-342900">
              <a:buAutoNum type="arabicPeriod"/>
            </a:pPr>
            <a:r>
              <a:rPr lang="en-US" dirty="0" smtClean="0"/>
              <a:t>Staten Island</a:t>
            </a:r>
          </a:p>
          <a:p>
            <a:pPr marL="342900" indent="-342900">
              <a:buAutoNum type="arabicPeriod"/>
            </a:pPr>
            <a:r>
              <a:rPr lang="en-US" dirty="0" smtClean="0"/>
              <a:t>Bronx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049" y="978"/>
            <a:ext cx="5196623" cy="1478570"/>
          </a:xfrm>
        </p:spPr>
        <p:txBody>
          <a:bodyPr/>
          <a:lstStyle/>
          <a:p>
            <a:r>
              <a:rPr lang="en-US" dirty="0" smtClean="0"/>
              <a:t>Average rental prices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91038" y="2775251"/>
            <a:ext cx="3799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Manhattan</a:t>
            </a:r>
          </a:p>
          <a:p>
            <a:pPr marL="342900" indent="-342900">
              <a:buAutoNum type="arabicPeriod"/>
            </a:pPr>
            <a:r>
              <a:rPr lang="en-US" dirty="0" smtClean="0"/>
              <a:t>Brooklyn</a:t>
            </a:r>
          </a:p>
          <a:p>
            <a:pPr marL="342900" indent="-342900">
              <a:buAutoNum type="arabicPeriod"/>
            </a:pPr>
            <a:r>
              <a:rPr lang="en-US" dirty="0" smtClean="0"/>
              <a:t>Queens</a:t>
            </a:r>
          </a:p>
          <a:p>
            <a:pPr marL="342900" indent="-342900">
              <a:buAutoNum type="arabicPeriod"/>
            </a:pPr>
            <a:r>
              <a:rPr lang="en-US" dirty="0" smtClean="0"/>
              <a:t>Staten Island</a:t>
            </a:r>
          </a:p>
          <a:p>
            <a:pPr marL="342900" indent="-342900">
              <a:buAutoNum type="arabicPeriod"/>
            </a:pPr>
            <a:r>
              <a:rPr lang="en-US" dirty="0" smtClean="0"/>
              <a:t>Bronx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59" y="1939210"/>
            <a:ext cx="44577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0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4626" y="694719"/>
            <a:ext cx="3443467" cy="1478570"/>
          </a:xfrm>
        </p:spPr>
        <p:txBody>
          <a:bodyPr/>
          <a:lstStyle/>
          <a:p>
            <a:r>
              <a:rPr lang="en-US" dirty="0" smtClean="0"/>
              <a:t>New skills: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42738"/>
            <a:ext cx="3443466" cy="2940699"/>
          </a:xfrm>
        </p:spPr>
        <p:txBody>
          <a:bodyPr/>
          <a:lstStyle/>
          <a:p>
            <a:r>
              <a:rPr lang="en-US" dirty="0" smtClean="0"/>
              <a:t>Cleaning data</a:t>
            </a:r>
          </a:p>
          <a:p>
            <a:r>
              <a:rPr lang="en-US" dirty="0" smtClean="0"/>
              <a:t>Graphic outputs</a:t>
            </a:r>
          </a:p>
          <a:p>
            <a:r>
              <a:rPr lang="en-US" dirty="0" smtClean="0"/>
              <a:t>Researching metadata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3813" y="618519"/>
            <a:ext cx="3443467" cy="1630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challenges: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4627" y="2249489"/>
            <a:ext cx="3443466" cy="2987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New functions</a:t>
            </a:r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99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6-8 bullet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3397</TotalTime>
  <Words>111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Crime against real estate</vt:lpstr>
      <vt:lpstr>PowerPoint Presentation</vt:lpstr>
      <vt:lpstr>NYC Crime rates per borough (2012-2017)</vt:lpstr>
      <vt:lpstr>Average real estate prices per Sq ft </vt:lpstr>
      <vt:lpstr>Average rental prices</vt:lpstr>
      <vt:lpstr>New skills:</vt:lpstr>
      <vt:lpstr>Conclusion: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against real estate</dc:title>
  <dc:creator>Nadenka Gudyasova</dc:creator>
  <cp:lastModifiedBy>Nadenka Gudyasova</cp:lastModifiedBy>
  <cp:revision>10</cp:revision>
  <dcterms:created xsi:type="dcterms:W3CDTF">2018-09-22T15:07:17Z</dcterms:created>
  <dcterms:modified xsi:type="dcterms:W3CDTF">2018-09-25T04:00:04Z</dcterms:modified>
</cp:coreProperties>
</file>