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33" r:id="rId3"/>
    <p:sldId id="334" r:id="rId4"/>
    <p:sldId id="313" r:id="rId5"/>
    <p:sldId id="323" r:id="rId6"/>
    <p:sldId id="324" r:id="rId7"/>
    <p:sldId id="329" r:id="rId8"/>
    <p:sldId id="328" r:id="rId9"/>
    <p:sldId id="330" r:id="rId10"/>
    <p:sldId id="331" r:id="rId11"/>
    <p:sldId id="327" r:id="rId12"/>
    <p:sldId id="326" r:id="rId13"/>
    <p:sldId id="336" r:id="rId14"/>
    <p:sldId id="335" r:id="rId15"/>
    <p:sldId id="338" r:id="rId16"/>
    <p:sldId id="337" r:id="rId17"/>
    <p:sldId id="340" r:id="rId18"/>
    <p:sldId id="341" r:id="rId19"/>
    <p:sldId id="342" r:id="rId20"/>
    <p:sldId id="343" r:id="rId21"/>
    <p:sldId id="344" r:id="rId22"/>
    <p:sldId id="339" r:id="rId23"/>
    <p:sldId id="345" r:id="rId24"/>
    <p:sldId id="346" r:id="rId25"/>
    <p:sldId id="347" r:id="rId26"/>
    <p:sldId id="348" r:id="rId27"/>
    <p:sldId id="350" r:id="rId28"/>
    <p:sldId id="349" r:id="rId29"/>
    <p:sldId id="332" r:id="rId3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65B88BE-7067-4E01-A3DC-10AFCF848BC8}">
          <p14:sldIdLst>
            <p14:sldId id="256"/>
            <p14:sldId id="333"/>
            <p14:sldId id="334"/>
            <p14:sldId id="313"/>
            <p14:sldId id="323"/>
            <p14:sldId id="324"/>
            <p14:sldId id="329"/>
            <p14:sldId id="328"/>
            <p14:sldId id="330"/>
            <p14:sldId id="331"/>
            <p14:sldId id="327"/>
            <p14:sldId id="326"/>
            <p14:sldId id="336"/>
            <p14:sldId id="335"/>
            <p14:sldId id="338"/>
            <p14:sldId id="337"/>
            <p14:sldId id="340"/>
            <p14:sldId id="341"/>
            <p14:sldId id="342"/>
            <p14:sldId id="343"/>
            <p14:sldId id="344"/>
            <p14:sldId id="339"/>
            <p14:sldId id="345"/>
            <p14:sldId id="346"/>
            <p14:sldId id="347"/>
            <p14:sldId id="348"/>
            <p14:sldId id="350"/>
            <p14:sldId id="349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85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FEA64-246B-487C-BE2D-5057C87CF1FA}" type="datetimeFigureOut">
              <a:rPr lang="en-US" smtClean="0"/>
              <a:t>12-Feb-25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AF2ED-220F-4626-827B-2940BBFE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7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F2ED-220F-4626-827B-2940BBFEFF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8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F2ED-220F-4626-827B-2940BBFEFF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4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F2ED-220F-4626-827B-2940BBFEFF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56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F2ED-220F-4626-827B-2940BBFEFF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F2ED-220F-4626-827B-2940BBFEFF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03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F2ED-220F-4626-827B-2940BBFEFF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69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F2ED-220F-4626-827B-2940BBFEFF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70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F2ED-220F-4626-827B-2940BBFEFF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5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7616F-E2AF-5AFF-C83A-FE3735AD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F40183-988B-BA61-B91E-493895FD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3C7B4-DBE6-06CE-CFC7-F4ED4D99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5BB8FF-A395-C430-3789-0945A531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6F5BE-4CB2-9257-FD2E-739215DB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46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32ABC-7F92-53F8-6B38-14EBA795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74F8DD-3073-73DB-0FEC-83EE799CF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2118E-3EA2-A9A4-2BC2-E44B3237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690F8-6FA6-1F50-D67E-E6622891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A8B7-B8F9-CA99-A4E2-0D1A6411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267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4C6878-D0A6-5DB7-DDA4-5524F63A1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90E6A-E317-C5F4-3234-CA514674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7F236-BB3C-2C98-8A01-D5793677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6E046-C620-4F58-405E-9C010359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6496C-B074-7D9D-1BB6-63F00672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81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2D562-7427-3307-029D-4B44232F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B9DD3-38AD-093A-348B-69D8AF95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09026-C297-8D81-0690-BCF909A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B93BB5-71D6-265C-76BF-7BA55253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812ED-7C3E-2E99-174E-7CBA5506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836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7F112-08AD-1D83-FA9D-D723E27C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4462B-7C02-3784-D700-720E99BA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8AEC1-27F7-FAA3-29A1-66B8783B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9F6EE4-5AF4-CE7C-B7F4-C587BFEC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62F68-CBA3-0915-2295-961EC87E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70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AB05-2830-EFAE-DE4B-ACD17427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D6307-654D-D982-4407-B8F3D7946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186F62-1DB1-3C6F-EA13-795572FAE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40FA2-011F-64EB-05FB-8559EF77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7AD932-F2FD-1AF1-F4D9-F5E82D0C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145922-4144-9D1A-7394-C3749738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75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C79E9-E032-A699-2CFB-44AC9283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F1728-CD76-7149-9437-8308AF8E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31FA6F-EC02-4DE3-6650-B80F00E86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F9C784-C313-EF39-B97C-F19B68E62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EC93D1-A12D-D057-6BE7-78586123A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9B00CC-01F6-7087-C302-940F9C98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EBCC5B-A9F4-C18A-35F5-2949CEAA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B8B959-499F-742D-E1FF-78941C4B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29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B2447-25C4-6DCF-DAD4-FEDF21FF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46070A-CABC-8A01-79F7-51A84F44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485DBC-EE1F-353D-3249-9E99780A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D416B2-2B57-8CF9-D053-EF6A7AB1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669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9FDE4F-142C-5FCB-A615-EDAA1353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6EB5D2-B75C-FB77-8F63-19FA5384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B97733-0993-8A78-D35D-65EA8B9F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5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8FC8E-4425-CC0C-710F-98C6425E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3CCAC-EA76-40D6-17B2-7C2AFD43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FDA7B0-EDAC-58A1-8AED-C4E8D631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5F31B-981C-419A-6E49-3095113F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8C04E2-0ACD-F790-199B-7863EDE0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0F2067-A078-C57A-9204-3A8B2F26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211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29DED-D98F-B6A2-AD7C-772F99A3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0C5605-1482-0713-0D51-A3FAC781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60C0B-E2FB-D11A-ADBF-D996E01CF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DE09DD-B690-CF21-DFC4-F02331B6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6318B-2EDE-3598-7847-C4B4239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7F3B72-6E6E-8853-E9C1-9458DC7C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14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D0170-EF02-F5B2-75D2-863D1255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7FE9A8-6239-E8DA-5893-CC54DCF5A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7A97B-8B60-4C6E-4780-AF77C5AA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00BE-7692-4207-B54B-A48E0B87749C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804F4-87F9-55E6-92A8-EB0A9D1E6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F28E9-786F-C124-9986-B7AAB37E4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036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pt.llvm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command/project.html#command:project" TargetMode="External"/><Relationship Id="rId2" Type="http://schemas.openxmlformats.org/officeDocument/2006/relationships/hyperlink" Target="https://cmake.org/cmake/help/latest/command/cmake_minimum_required.html#command:cmake_minimum_requir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make.org/cmake/help/latest/command/add_executable.html#command:add_executabl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cmake/help/latest/manual/cmake-generators.7.html#id9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cmake.org/cmake/help/latest/command/message.html#message" TargetMode="External"/><Relationship Id="rId3" Type="http://schemas.openxmlformats.org/officeDocument/2006/relationships/hyperlink" Target="https://cmake.org/cmake/help/latest/command/add_subdirectory.html#add-subdirectory" TargetMode="External"/><Relationship Id="rId7" Type="http://schemas.openxmlformats.org/officeDocument/2006/relationships/hyperlink" Target="https://cmake.org/cmake/help/latest/command/enable_language.html#enable-languag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make.org/cmake/help/latest/command/if.html#if" TargetMode="External"/><Relationship Id="rId5" Type="http://schemas.openxmlformats.org/officeDocument/2006/relationships/hyperlink" Target="https://cmake.org/cmake/help/latest/module/CheckLanguage.html#command:check_language" TargetMode="External"/><Relationship Id="rId4" Type="http://schemas.openxmlformats.org/officeDocument/2006/relationships/hyperlink" Target="https://cmake.org/cmake/help/latest/command/include.html#command:include" TargetMode="External"/><Relationship Id="rId9" Type="http://schemas.openxmlformats.org/officeDocument/2006/relationships/hyperlink" Target="https://cmake.org/cmake/help/latest/command/set.html#set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nnas-archive.se/md5/427907155b104119d5f4eb505072a8f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cmake.org/cmake/help/latest/index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eleases.llvm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sz="2800" b="1" dirty="0" err="1">
                <a:latin typeface="Verdana" panose="020B0604030504040204" pitchFamily="34" charset="0"/>
                <a:ea typeface="Verdana" panose="020B0604030504040204" pitchFamily="34" charset="0"/>
              </a:rPr>
              <a:t>Cmake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и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Clang</a:t>
            </a:r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25770" y="3051020"/>
            <a:ext cx="19404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1.1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Установка инструментария –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clang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Вместе с тем, с того же ресурса можно скачать исходные файлы и собрать необходимую инфраструктуру полностью самостоятельно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Данный способ рекомендуется только опытным пользователям, так как является не простым, но в тоже время наиболее универсальным и мощным (только с его помощью можно получить некоторый инструментарий, например, статический анализатор)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32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Установка инструментария –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clang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macOS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инфраструктуру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LLVM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можно установить через соответствующий пакетный менеджер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apt, yum, brew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т.д.). Некоторые дистрибутивы уже имеют предустановленную версию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clang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установки более поздних версий на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 пакетным менеджером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apt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можно добавить соответствующие репозитории по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инструкции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EC22C-9CFA-D47B-C675-64A9075D8982}"/>
              </a:ext>
            </a:extLst>
          </p:cNvPr>
          <p:cNvSpPr txBox="1"/>
          <p:nvPr/>
        </p:nvSpPr>
        <p:spPr>
          <a:xfrm>
            <a:off x="838200" y="3557676"/>
            <a:ext cx="316274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Debian: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AA4DE-9537-35B5-3CDE-654B55BAACC4}"/>
              </a:ext>
            </a:extLst>
          </p:cNvPr>
          <p:cNvSpPr txBox="1"/>
          <p:nvPr/>
        </p:nvSpPr>
        <p:spPr>
          <a:xfrm>
            <a:off x="5324427" y="3534374"/>
            <a:ext cx="3651049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macOS: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A070C4-6D74-3D1E-5096-B06BC27B3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46371"/>
            <a:ext cx="3962236" cy="6007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3CA572-9576-B4EA-E5E5-E1DA4C8EF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27" y="4005249"/>
            <a:ext cx="3596796" cy="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499585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Инструментарий –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kumimoji="0" lang="en-US" sz="4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CMake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Система сборки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это инструмент или набор инструментов, используемых для автоматизации процесса преобразования исходного кода программы в исполняемый файл или библиотеку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Основная задача системы сборки – управлять различными этапами этого процесса, такими как компиляция, компоновка,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препроцессинг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другие задачи, связанные с подготовкой программного обеспечения к выполнению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Если упростить концепцию работы таких систем, то они позволяют описать процесс сборки на некотором внутреннем языке, команды которого по сути просто приведут к вызову соответствующих утилит с заданными параметрами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0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954968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Инструментарий –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kumimoji="0" lang="en-US" sz="4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CMake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Системы сборки играют важную роль в процессе разработки программного обеспечения, обеспечивая автоматизацию, надежность и повторяемость сборки, что особенно важно для крупных и сложных проектов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Также одной из важнейших причин использования таких систем является поддержка проекта на нескольких платформах одновременно без необходимости вникать в тонкости сборки проекта под каждую из них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54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790446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Инструментарий –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kumimoji="0" lang="en-US" sz="4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CMake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CMake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 является традиционной системой сборки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Make –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это система мета-сборки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Система мета-сборки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это инструмент, который генерирует файлы конфигурации для других систем сборки. В отличие от традиционных систем сборки, которые напрямую управляют процессом компиляции и компоновки, мета-сборки создают промежуточные файлы, которые затем используются другими инструментами для выполнения фактической сборки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535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Инструментарий –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kumimoji="0" lang="en-US" sz="4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CMake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51917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Основные особенности систем мета-сборки: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Генерация конфигураций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 Мета-сборки создают файлы конфигурации (например,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Makefile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Ninja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файлы), которые затем используются другими инструментами для сборки проекта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Кроссплатформенность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 Они обеспечивают возможность генерации конфигураций для различных платформ и компиляторов, что делает их особенно полезными для кроссплатформенных проектов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Абстракция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 Мета-сборки предоставляют более высокий уровень абстракции, позволяя разработчикам описывать процесс сборки в более общем виде, не привязываясь к конкретным инструментам сборки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Гибкость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 Поддерживают различные сценарии сборки и позволяют легко изменять конфигурацию сборки в зависимости от требований проекта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29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047759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Инструментарий –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kumimoji="0" lang="en-US" sz="4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CMake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Теперь рассмотрим базовые возможности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CMake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 примере простого проекта «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Hello, World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того, чтобы сгенерировать файлы сборки для какого-либо проекта необходимо добавить в корневую папку проекта конфигурационный файл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CMakeLists.txt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Допустим, что у нас имеется следующий проект: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326E7-35B0-BC47-7189-329B215DC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397" y="4494782"/>
            <a:ext cx="3258005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13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Инструментарий –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kumimoji="0" lang="en-US" sz="4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CMake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каталоге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src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находится единственный файл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Source.c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который выводит на консоль «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Hello, World!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Чтобы собрать проект для начала опишем простейший файл конфигурации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CMakeLists.txt: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2AC01-CA6A-40EB-1A07-76E76CD55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765" y="4001294"/>
            <a:ext cx="5372470" cy="13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53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Инструментарий –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kumimoji="0" lang="en-US" sz="4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CMake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cmake_minimum_required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(VERSION 3.30) –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данная команда обозначает минимальную необходимую версию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CMake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работы с проектом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(HelloWorld C)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устанавливает имя нашего проекта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add_executable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(Hello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src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Source.c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- добавление исполняемого файла в проект, используя указанные исходные файлы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150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Инструментарий –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kumimoji="0" lang="en-US" sz="4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CMake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Перед тем, как генерировать файлы сборки для проекта стоит упомянуть два следующих момента: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1. Понятие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Генератор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по сути, это та система сборки для которой будут сгенерированы файлы сборки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2. Сборки бывают двух основных видов: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In-source –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вид сборки при котором выходные файлы проекта будут располагаться в каталоге с исходными «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source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файлами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Out-of-source –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вид сборки при котором выходные файлы проекта будут располагаться в отдельном от каталога с исходными «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source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файлами месте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16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Установка инструментария –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clang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уже говорилось в первой лекции в лабораторных работах, будет использоваться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clang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Стоит отметить, что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clang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не является компилятором в прямом смысле этого слова, а является «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фронтендом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 для языка программирования С (для языка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C++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таковой будет называться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clang++)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Под «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фронтендом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 в инфраструктуре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LLVM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понимается транслятор из некоторого языка программирования в промежуточный язык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LLVM IR)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т.е. непосредственная генерация объектного кода перекладывается на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LLVM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534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Инструментарий –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kumimoji="0" lang="en-US" sz="4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CMake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Генератора будет указываться при первичной инициализации проекта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CMake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Генератор указывается через флаг –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Через флаг –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был указан каталог в котором будут размещены файлы сборки проекта (что по сути делает сборку «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out-of-source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Флаг –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указывает на используемые инструменты для сборки (данный параметр в данном случае необходим для указания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Clang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качестве компилятора, т.к. стандартный способ задания не работает с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VS)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D2831-D3E8-A2E8-7911-4AEFF0212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41" y="2713935"/>
            <a:ext cx="10383917" cy="6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97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Инструментарий –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kumimoji="0" lang="en-US" sz="4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CMake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указания используемого компилятора для языка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необходимо использовать параметр 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-DCMAKE_C_COMPILER=&lt;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название компилятора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уже упоминалось ранее, данный параметр не работает с генератором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Visual Studio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После создания файлов сборки необходимо собственно собрать проект. Для этого необходимо вызвать тот сборщик, генератор которого был указан в параметре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–G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Но чтобы не задумываться о всём многообразии сборщиков и как их вызывать,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CMake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позволяет вызывать их в общем виде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7D4CF-CBDE-9ECE-47B0-0AC40F55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583" y="6029873"/>
            <a:ext cx="5508834" cy="57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22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Инструментарий –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kumimoji="0" lang="en-US" sz="4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CMake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зависимости от выбранного генератора, полученный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-файл будет расположен в том или ином подкаталоге каталога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build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Некоторые генераторы также поддерживают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мультиконфигурацию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т.е. позволяют настроить и генерировать файлы под несколько конфигурации (например,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Debug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Release)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Таких в настоящий момент только 2: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Visual Studio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XCode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Список доступных генераторов доступен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здесь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864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Инструментарий –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kumimoji="0" lang="en-US" sz="4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CMake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Рассмотрим пример более сложной конфигурации проекта состоящего из 2 приложений на разных языках: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Каждый из каталогов представляет из-себя следующее: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EA7A9-C65F-8481-BA36-B0E9D32B1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787" y="2566867"/>
            <a:ext cx="3772426" cy="1724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486668-D629-1A96-BF48-79AD59634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840" y="4925073"/>
            <a:ext cx="3010320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29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Инструментарий –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kumimoji="0" lang="en-US" sz="4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CMake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Разница лишь в том, что в одном случае в каталоге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src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находится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.cs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файл, а в другом .с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Также в каждом из подкаталогов можно заметить дополнительные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CMakeLists.txt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со следующим содержимым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8EEA0C-BB68-844A-E7EE-D7FED62E6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92363"/>
            <a:ext cx="4715533" cy="11622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06CF34-0A8A-DDFB-2AE6-3CEC3B0FE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737" y="3677123"/>
            <a:ext cx="4067740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69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Инструментарий –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kumimoji="0" lang="en-US" sz="4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CMake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Основная настройка проекта перекладывается на конфигурационный файл верхнего уровня: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B6111-C812-D48F-441B-F260CC734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786" y="2501629"/>
            <a:ext cx="4858428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57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Инструментарий –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kumimoji="0" lang="en-US" sz="4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CMake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84"/>
            <a:ext cx="10515600" cy="46056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данном случае добавляются такие команды как: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add_subdirectory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добавляет в сборку другой каталог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include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команда которая подключает модули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CMake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 текущему проекту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check_language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команда которая проверяет доступность компиляторов для того или иного языка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else()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endif()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команды ветвления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enable_language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включает поддержку указанного языка в проекте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позволяет вывести сообщение на консоль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() –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устанавливает значение какой-либо переменной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049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Инструментарий –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kumimoji="0" lang="en-US" sz="4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CMake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После этого на корневом уровне выполняются те же самые команды, что и в примере ранее: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 итогу в каталоге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./build/Debug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 обнаружите это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52042-78A0-B8EC-E401-F8CE6F29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41" y="2713935"/>
            <a:ext cx="10383917" cy="624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276AF-32AB-2F28-CE15-3FD4E17CE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583" y="3706654"/>
            <a:ext cx="5508834" cy="5789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D68D2C-1F8F-4C92-B0A0-8AB0BB5B6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6474" y="5112636"/>
            <a:ext cx="4519052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5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Инструментарий –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kumimoji="0" lang="en-US" sz="4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CMake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84"/>
            <a:ext cx="10515600" cy="4605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Рекомендую ознакомиться с данной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книгой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 также с документацией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CMake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01D09-5044-9008-87AC-6D7B0294A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1117" y="1614049"/>
            <a:ext cx="3392326" cy="443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52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sz="2800" b="1" dirty="0" err="1">
                <a:latin typeface="Verdana" panose="020B0604030504040204" pitchFamily="34" charset="0"/>
                <a:ea typeface="Verdana" panose="020B0604030504040204" pitchFamily="34" charset="0"/>
              </a:rPr>
              <a:t>Cmake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и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Clang</a:t>
            </a:r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25770" y="3051020"/>
            <a:ext cx="19404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1.1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1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380332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Почему 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clang?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282"/>
            <a:ext cx="10795000" cy="499871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Является широко используемым «компилятором» в разработке программного обеспечения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Поддерживается «большой тройкой» операционных систем и не только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Большая инфраструктура поддерживаемая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open-source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сообществом (компиляторы, отладчик, анализаторы кода, линтеры)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Язык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LLVM IR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является модульным, что позволяет более гибко разрабатывать программное обеспечение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Поддержка «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фронтендов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 для множества популярных языков программирования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Хорошая система вывода информации об ошибках в понятном для разработчика виде (за счёт особой внутренней реализации)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Производительность (не является лучшим во всём, но предоставляет очень хорошую скорость работы конечного приложения)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Хорошая автоматическая оптимизация кода и не только…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28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587316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Установка инструментария –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clang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 касается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Windows,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самый простой способ установки инфраструктуры для работы с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LLVM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clang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это средствами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Visual Studio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этого требуется: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Запустить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Visual Studio Installer</a:t>
            </a:r>
          </a:p>
          <a:p>
            <a:pPr>
              <a:buFont typeface="Wingdings" panose="05000000000000000000" pitchFamily="2" charset="2"/>
              <a:buChar char="Ø"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FDF7C-6FD5-B372-46DE-BA0671187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17479"/>
            <a:ext cx="3162741" cy="695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DEC22C-9CFA-D47B-C675-64A9075D8982}"/>
              </a:ext>
            </a:extLst>
          </p:cNvPr>
          <p:cNvSpPr txBox="1"/>
          <p:nvPr/>
        </p:nvSpPr>
        <p:spPr>
          <a:xfrm>
            <a:off x="749697" y="4632890"/>
            <a:ext cx="316274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Меню пуск: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ACB4B2-5122-5330-A3B1-CB19778A3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427" y="5113657"/>
            <a:ext cx="4201167" cy="1009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4AA4DE-9537-35B5-3CDE-654B55BAACC4}"/>
              </a:ext>
            </a:extLst>
          </p:cNvPr>
          <p:cNvSpPr txBox="1"/>
          <p:nvPr/>
        </p:nvSpPr>
        <p:spPr>
          <a:xfrm>
            <a:off x="5229000" y="4579591"/>
            <a:ext cx="3651049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Через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Visual Studio: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7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Установка инструментария –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clang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Нажать кнопку «Изменить/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Modify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 напротив желаемого дистрибутива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Visual Studio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Перейти во вкладку «Отдельных компонентов/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Individual components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Найти компонент для поддержки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clang:</a:t>
            </a:r>
          </a:p>
          <a:p>
            <a:pPr>
              <a:buFont typeface="Wingdings" panose="05000000000000000000" pitchFamily="2" charset="2"/>
              <a:buChar char="Ø"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D262BC-89A0-B7CF-F195-6D95FF650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284" y="4559822"/>
            <a:ext cx="4187431" cy="16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2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Установка инструментария –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clang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Отметить компоненты к установке (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Внимание!!! Данные компоненты потребуют около 9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ГиБ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места на носителе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Также рекомендуется установить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CMake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путем выбора следующего компонента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CMake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linux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можно установить, если планируете работать с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WSL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через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Visual Studio)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8F1C2-CDA8-E3C7-4600-101662A22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81" y="4262171"/>
            <a:ext cx="3667637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0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Установка инструментария –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clang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данном способе установки работа с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clang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CMake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возможна только из терминала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Visual Studio (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данное ограничение можно обойти путём настройки переменных окружения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62886B-9EBF-D8A7-9549-72ADA7BD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" y="3429000"/>
            <a:ext cx="6642073" cy="2397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CF1A73-33EB-6E0E-C0A5-0F05263A0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542" y="4731057"/>
            <a:ext cx="6541098" cy="202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8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Установка инструментария –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clang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Ещё одним из способов можно упомянуть установку через менеджер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winget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пользователей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PowerShell)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F911C-9F4F-12A3-ABEF-CB8E80BC6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5333"/>
            <a:ext cx="7498730" cy="23319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420B34-DABE-063C-D7E1-6B069CAB1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688" y="4370217"/>
            <a:ext cx="7705112" cy="15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2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Установка инструментария –</a:t>
                      </a:r>
                      <a:r>
                        <a:rPr kumimoji="0" lang="en-US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clang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1BA808-C3DE-7C0E-BA2D-81B0CBE5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Также самым банальным способом является скачивание из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официальных источников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вручную: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83FEE-4742-42F8-5C09-C04ABAB0A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832" t="9434" r="6639"/>
          <a:stretch/>
        </p:blipFill>
        <p:spPr>
          <a:xfrm>
            <a:off x="487680" y="2741699"/>
            <a:ext cx="6858000" cy="2967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2DDEC6-F816-D779-F18C-BDC2D9E7E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627" y="4225651"/>
            <a:ext cx="6358693" cy="235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305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7318</TotalTime>
  <Words>1445</Words>
  <Application>Microsoft Office PowerPoint</Application>
  <PresentationFormat>Widescreen</PresentationFormat>
  <Paragraphs>182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Aptos</vt:lpstr>
      <vt:lpstr>Arial</vt:lpstr>
      <vt:lpstr>Calibri</vt:lpstr>
      <vt:lpstr>Calibri Light</vt:lpstr>
      <vt:lpstr>Cambria</vt:lpstr>
      <vt:lpstr>Verdana</vt:lpstr>
      <vt:lpstr>Wingdings</vt:lpstr>
      <vt:lpstr>Тема Office</vt:lpstr>
      <vt:lpstr>Системное программирование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Системное программирование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Bernatsky</dc:creator>
  <cp:lastModifiedBy>Pavel Bernatsky</cp:lastModifiedBy>
  <cp:revision>102</cp:revision>
  <dcterms:created xsi:type="dcterms:W3CDTF">2024-09-04T11:03:42Z</dcterms:created>
  <dcterms:modified xsi:type="dcterms:W3CDTF">2025-02-12T09:18:47Z</dcterms:modified>
</cp:coreProperties>
</file>