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!d&amp;ehk=ipmyhMZ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6"/>
  </p:notesMasterIdLst>
  <p:sldIdLst>
    <p:sldId id="258" r:id="rId2"/>
    <p:sldId id="1595" r:id="rId3"/>
    <p:sldId id="1596" r:id="rId4"/>
    <p:sldId id="159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34E3-E8F5-413F-8FB7-B5B83502400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74C-A555-4754-AE9B-EFEFA310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Unless otherwise noted, content in this presentation is originally created by me. You are free to repurpose/reuse it as needed; attribution is much appreciated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716F0-385D-4F6E-BE54-A09D410D24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!d&amp;ehk=ipmyhMZ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</p:spTree>
    <p:extLst>
      <p:ext uri="{BB962C8B-B14F-4D97-AF65-F5344CB8AC3E}">
        <p14:creationId xmlns:p14="http://schemas.microsoft.com/office/powerpoint/2010/main" val="15689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781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73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763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4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7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2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8486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15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0" y="50718"/>
            <a:ext cx="12053739" cy="1005083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373650"/>
          </a:xfrm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502" y="6429454"/>
            <a:ext cx="1600200" cy="377825"/>
          </a:xfrm>
        </p:spPr>
        <p:txBody>
          <a:bodyPr/>
          <a:lstStyle/>
          <a:p>
            <a:fld id="{5E2A9F4F-03AD-4497-A65D-076601BD41D2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31" y="6429456"/>
            <a:ext cx="9902371" cy="3778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702" y="6429455"/>
            <a:ext cx="551167" cy="3778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E07B27-19D1-41FD-BF41-5579CB8B9B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28" y="0"/>
            <a:ext cx="12204029" cy="68588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C7C67A-316A-427C-BD03-542B061C5424}"/>
              </a:ext>
            </a:extLst>
          </p:cNvPr>
          <p:cNvSpPr/>
          <p:nvPr userDrawn="1"/>
        </p:nvSpPr>
        <p:spPr bwMode="auto">
          <a:xfrm>
            <a:off x="-12028" y="0"/>
            <a:ext cx="12204029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108564"/>
            <a:ext cx="6276530" cy="8754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39" y="3874398"/>
            <a:ext cx="4482124" cy="1677043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5712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69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268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00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19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70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2365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laze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ka.ms/gscc19" TargetMode="External"/><Relationship Id="rId5" Type="http://schemas.openxmlformats.org/officeDocument/2006/relationships/hyperlink" Target="https://www.meetup.com/CloudNH/" TargetMode="External"/><Relationship Id="rId4" Type="http://schemas.openxmlformats.org/officeDocument/2006/relationships/hyperlink" Target="https://github.com/plz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99D-FECC-4FE8-8DAE-78AFBDC3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61" y="2169405"/>
            <a:ext cx="8964185" cy="2268299"/>
          </a:xfrm>
        </p:spPr>
        <p:txBody>
          <a:bodyPr/>
          <a:lstStyle/>
          <a:p>
            <a:r>
              <a:rPr lang="en-US" sz="7200" dirty="0"/>
              <a:t>More AI for your App</a:t>
            </a:r>
            <a:br>
              <a:rPr lang="en-US" sz="7200" dirty="0"/>
            </a:br>
            <a:r>
              <a:rPr lang="en-US" sz="7200" dirty="0"/>
              <a:t>Still No PhD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DAAE1-AEE8-42ED-94BD-509828C5B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261" y="5677988"/>
            <a:ext cx="7171337" cy="637346"/>
          </a:xfrm>
        </p:spPr>
        <p:txBody>
          <a:bodyPr/>
          <a:lstStyle/>
          <a:p>
            <a:r>
              <a:rPr lang="en-US" dirty="0"/>
              <a:t>Granite State Code Camp :: 2019</a:t>
            </a:r>
          </a:p>
        </p:txBody>
      </p:sp>
    </p:spTree>
    <p:extLst>
      <p:ext uri="{BB962C8B-B14F-4D97-AF65-F5344CB8AC3E}">
        <p14:creationId xmlns:p14="http://schemas.microsoft.com/office/powerpoint/2010/main" val="1692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052" y="1473189"/>
            <a:ext cx="3147099" cy="77362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800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16136" y="1537783"/>
            <a:ext cx="7175863" cy="500235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Patrick El-Azem</a:t>
            </a:r>
          </a:p>
          <a:p>
            <a:pPr marL="0" lvl="0" indent="0">
              <a:buNone/>
            </a:pPr>
            <a:r>
              <a:rPr lang="en-US" sz="2800" dirty="0"/>
              <a:t>Cloud Solution Architect, Microsoft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LinkedIn: </a:t>
            </a:r>
            <a:r>
              <a:rPr lang="en-US" sz="3600" dirty="0">
                <a:hlinkClick r:id="rId3"/>
              </a:rPr>
              <a:t>pelazem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Github: </a:t>
            </a:r>
            <a:r>
              <a:rPr lang="en-US" sz="3600" dirty="0">
                <a:hlinkClick r:id="rId4"/>
              </a:rPr>
              <a:t>plzm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CloudNH:</a:t>
            </a:r>
            <a:r>
              <a:rPr lang="en-US" sz="2400" dirty="0"/>
              <a:t> </a:t>
            </a:r>
            <a:r>
              <a:rPr lang="en-US" sz="3600" dirty="0">
                <a:hlinkClick r:id="rId5"/>
              </a:rPr>
              <a:t>meetup.com/</a:t>
            </a:r>
            <a:r>
              <a:rPr lang="en-US" sz="3600" b="1" dirty="0">
                <a:hlinkClick r:id="rId5"/>
              </a:rPr>
              <a:t>CloudNH</a:t>
            </a:r>
            <a:endParaRPr lang="en-US" sz="3600" b="1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3600" dirty="0"/>
              <a:t>This session: </a:t>
            </a:r>
            <a:r>
              <a:rPr lang="en-US" sz="3600" dirty="0">
                <a:hlinkClick r:id="rId6"/>
              </a:rPr>
              <a:t>aka.ms/gscc19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BF5D-988B-4898-8052-33BD225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with the session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CB5C-BA78-4517-8E87-53FD8EFF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“More” and “Still”?</a:t>
            </a:r>
          </a:p>
          <a:p>
            <a:endParaRPr lang="en-US" dirty="0"/>
          </a:p>
          <a:p>
            <a:r>
              <a:rPr lang="en-US" dirty="0"/>
              <a:t>This session follows my 2018 session “Add AI to your App Today”</a:t>
            </a:r>
          </a:p>
          <a:p>
            <a:endParaRPr lang="en-US" dirty="0"/>
          </a:p>
          <a:p>
            <a:r>
              <a:rPr lang="en-US" dirty="0"/>
              <a:t>That session covers the basics; today’s session goes deeper</a:t>
            </a:r>
          </a:p>
        </p:txBody>
      </p:sp>
    </p:spTree>
    <p:extLst>
      <p:ext uri="{BB962C8B-B14F-4D97-AF65-F5344CB8AC3E}">
        <p14:creationId xmlns:p14="http://schemas.microsoft.com/office/powerpoint/2010/main" val="3186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6886-9C7F-478D-BD9E-B622A9A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0536-17EB-4435-AFF3-F2A6BA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build/deploy/maintain is difficult and costly</a:t>
            </a:r>
          </a:p>
          <a:p>
            <a:endParaRPr lang="en-US" dirty="0"/>
          </a:p>
          <a:p>
            <a:r>
              <a:rPr lang="en-US" dirty="0"/>
              <a:t>AI PaaS/SaaS services let you focus on functionality</a:t>
            </a:r>
          </a:p>
          <a:p>
            <a:endParaRPr lang="en-US" dirty="0"/>
          </a:p>
          <a:p>
            <a:r>
              <a:rPr lang="en-US" dirty="0"/>
              <a:t>Microsoft Azure Cognitive Services</a:t>
            </a:r>
          </a:p>
          <a:p>
            <a:pPr lvl="1"/>
            <a:r>
              <a:rPr lang="en-US" dirty="0"/>
              <a:t>AI APIs; each addresses a specific AI capability</a:t>
            </a:r>
          </a:p>
          <a:p>
            <a:pPr lvl="1"/>
            <a:r>
              <a:rPr lang="en-US" dirty="0"/>
              <a:t>Examples: speech to text, face recognition, many more</a:t>
            </a:r>
          </a:p>
          <a:p>
            <a:pPr lvl="1"/>
            <a:r>
              <a:rPr lang="en-US" dirty="0"/>
              <a:t>Integrate via REST </a:t>
            </a:r>
            <a:r>
              <a:rPr lang="en-US"/>
              <a:t>API or SDKs</a:t>
            </a:r>
            <a:endParaRPr lang="en-US" dirty="0"/>
          </a:p>
          <a:p>
            <a:pPr lvl="1"/>
            <a:r>
              <a:rPr lang="en-US" dirty="0"/>
              <a:t>Consult last year’s session for more info</a:t>
            </a:r>
          </a:p>
        </p:txBody>
      </p:sp>
    </p:spTree>
    <p:extLst>
      <p:ext uri="{BB962C8B-B14F-4D97-AF65-F5344CB8AC3E}">
        <p14:creationId xmlns:p14="http://schemas.microsoft.com/office/powerpoint/2010/main" val="40296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- Blue with white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MULTIPLE_MASTERS_Sept_2016.potx" id="{ECBC7363-A966-411C-ADC6-24676D8BE435}" vid="{2BB6782C-6926-424C-BAA7-2F1F2A62E2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B9EDFF"/>
    </a:hlink>
    <a:folHlink>
      <a:srgbClr val="B9E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</TotalTime>
  <Words>170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More AI for your App Still No PhD Needed</vt:lpstr>
      <vt:lpstr>Who am I?</vt:lpstr>
      <vt:lpstr>What’s with the session title?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your APP No PhD Needed</dc:title>
  <dc:creator>Patrick El-Azem</dc:creator>
  <cp:lastModifiedBy>Patrick El-Azem</cp:lastModifiedBy>
  <cp:revision>13</cp:revision>
  <dcterms:created xsi:type="dcterms:W3CDTF">2019-10-20T22:46:44Z</dcterms:created>
  <dcterms:modified xsi:type="dcterms:W3CDTF">2019-10-20T23:15:56Z</dcterms:modified>
</cp:coreProperties>
</file>