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79" r:id="rId2"/>
  </p:sldMasterIdLst>
  <p:notesMasterIdLst>
    <p:notesMasterId r:id="rId24"/>
  </p:notesMasterIdLst>
  <p:sldIdLst>
    <p:sldId id="261" r:id="rId3"/>
    <p:sldId id="263" r:id="rId4"/>
    <p:sldId id="264" r:id="rId5"/>
    <p:sldId id="606" r:id="rId6"/>
    <p:sldId id="323" r:id="rId7"/>
    <p:sldId id="607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1" r:id="rId20"/>
    <p:sldId id="620" r:id="rId21"/>
    <p:sldId id="608" r:id="rId22"/>
    <p:sldId id="6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El-Azem" userId="e9a1393194618efd" providerId="LiveId" clId="{046D439E-2D2F-4650-B065-354B0E566F50}"/>
    <pc:docChg chg="undo redo custSel addSld delSld modSld sldOrd">
      <pc:chgData name="Patrick El-Azem" userId="e9a1393194618efd" providerId="LiveId" clId="{046D439E-2D2F-4650-B065-354B0E566F50}" dt="2018-04-21T01:53:56.158" v="1169" actId="2696"/>
      <pc:docMkLst>
        <pc:docMk/>
      </pc:docMkLst>
      <pc:sldChg chg="add del ord">
        <pc:chgData name="Patrick El-Azem" userId="e9a1393194618efd" providerId="LiveId" clId="{046D439E-2D2F-4650-B065-354B0E566F50}" dt="2018-04-21T01:53:56.158" v="1169" actId="2696"/>
        <pc:sldMkLst>
          <pc:docMk/>
          <pc:sldMk cId="4214436968" sldId="318"/>
        </pc:sldMkLst>
      </pc:sldChg>
      <pc:sldChg chg="delSp modSp">
        <pc:chgData name="Patrick El-Azem" userId="e9a1393194618efd" providerId="LiveId" clId="{046D439E-2D2F-4650-B065-354B0E566F50}" dt="2018-04-18T01:15:09.905" v="266" actId="14100"/>
        <pc:sldMkLst>
          <pc:docMk/>
          <pc:sldMk cId="612253346" sldId="323"/>
        </pc:sldMkLst>
        <pc:spChg chg="mod">
          <ac:chgData name="Patrick El-Azem" userId="e9a1393194618efd" providerId="LiveId" clId="{046D439E-2D2F-4650-B065-354B0E566F50}" dt="2018-04-18T01:14:38.305" v="259" actId="1076"/>
          <ac:spMkLst>
            <pc:docMk/>
            <pc:sldMk cId="612253346" sldId="323"/>
            <ac:spMk id="2" creationId="{D4A83C0E-D8ED-4623-9BDE-14755E647878}"/>
          </ac:spMkLst>
        </pc:spChg>
        <pc:spChg chg="mod">
          <ac:chgData name="Patrick El-Azem" userId="e9a1393194618efd" providerId="LiveId" clId="{046D439E-2D2F-4650-B065-354B0E566F50}" dt="2018-04-18T01:15:09.905" v="266" actId="14100"/>
          <ac:spMkLst>
            <pc:docMk/>
            <pc:sldMk cId="612253346" sldId="323"/>
            <ac:spMk id="3" creationId="{4A25D1B4-2785-4DEB-BA67-0B9A2555D1D3}"/>
          </ac:spMkLst>
        </pc:spChg>
        <pc:spChg chg="del mod">
          <ac:chgData name="Patrick El-Azem" userId="e9a1393194618efd" providerId="LiveId" clId="{046D439E-2D2F-4650-B065-354B0E566F50}" dt="2018-04-18T01:13:08.968" v="251" actId="478"/>
          <ac:spMkLst>
            <pc:docMk/>
            <pc:sldMk cId="612253346" sldId="323"/>
            <ac:spMk id="4" creationId="{4DBF225E-40BF-4AAC-8DB7-10F1A8AAFCFB}"/>
          </ac:spMkLst>
        </pc:spChg>
      </pc:sldChg>
      <pc:sldChg chg="addSp modSp ord">
        <pc:chgData name="Patrick El-Azem" userId="e9a1393194618efd" providerId="LiveId" clId="{046D439E-2D2F-4650-B065-354B0E566F50}" dt="2018-04-20T20:08:47.197" v="1168"/>
        <pc:sldMkLst>
          <pc:docMk/>
          <pc:sldMk cId="865325110" sldId="606"/>
        </pc:sldMkLst>
        <pc:spChg chg="mod">
          <ac:chgData name="Patrick El-Azem" userId="e9a1393194618efd" providerId="LiveId" clId="{046D439E-2D2F-4650-B065-354B0E566F50}" dt="2018-04-18T01:09:21.503" v="225" actId="108"/>
          <ac:spMkLst>
            <pc:docMk/>
            <pc:sldMk cId="865325110" sldId="606"/>
            <ac:spMk id="3" creationId="{F916F8D1-822B-442D-8C15-2960002F81C7}"/>
          </ac:spMkLst>
        </pc:spChg>
        <pc:spChg chg="add">
          <ac:chgData name="Patrick El-Azem" userId="e9a1393194618efd" providerId="LiveId" clId="{046D439E-2D2F-4650-B065-354B0E566F50}" dt="2018-04-18T01:11:48.484" v="250" actId="2"/>
          <ac:spMkLst>
            <pc:docMk/>
            <pc:sldMk cId="865325110" sldId="606"/>
            <ac:spMk id="4" creationId="{48F5A100-2BF7-43F5-9C5B-0122790D6C71}"/>
          </ac:spMkLst>
        </pc:spChg>
        <pc:graphicFrameChg chg="modGraphic">
          <ac:chgData name="Patrick El-Azem" userId="e9a1393194618efd" providerId="LiveId" clId="{046D439E-2D2F-4650-B065-354B0E566F50}" dt="2018-04-18T01:38:35.633" v="1158" actId="404"/>
          <ac:graphicFrameMkLst>
            <pc:docMk/>
            <pc:sldMk cId="865325110" sldId="606"/>
            <ac:graphicFrameMk id="2" creationId="{2720C99A-FE19-45B4-BD05-F39009F89BE2}"/>
          </ac:graphicFrameMkLst>
        </pc:graphicFrameChg>
      </pc:sldChg>
      <pc:sldChg chg="addSp modSp">
        <pc:chgData name="Patrick El-Azem" userId="e9a1393194618efd" providerId="LiveId" clId="{046D439E-2D2F-4650-B065-354B0E566F50}" dt="2018-04-18T01:17:04.583" v="370" actId="20577"/>
        <pc:sldMkLst>
          <pc:docMk/>
          <pc:sldMk cId="3358217210" sldId="607"/>
        </pc:sldMkLst>
        <pc:spChg chg="add mod">
          <ac:chgData name="Patrick El-Azem" userId="e9a1393194618efd" providerId="LiveId" clId="{046D439E-2D2F-4650-B065-354B0E566F50}" dt="2018-04-18T01:09:30.578" v="226" actId="1076"/>
          <ac:spMkLst>
            <pc:docMk/>
            <pc:sldMk cId="3358217210" sldId="607"/>
            <ac:spMk id="4" creationId="{4E15A8B8-C1CF-487C-A26C-69C969859BFE}"/>
          </ac:spMkLst>
        </pc:spChg>
        <pc:spChg chg="mod">
          <ac:chgData name="Patrick El-Azem" userId="e9a1393194618efd" providerId="LiveId" clId="{046D439E-2D2F-4650-B065-354B0E566F50}" dt="2018-04-18T01:10:25.025" v="236" actId="20577"/>
          <ac:spMkLst>
            <pc:docMk/>
            <pc:sldMk cId="3358217210" sldId="607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17:04.583" v="370" actId="20577"/>
          <ac:spMkLst>
            <pc:docMk/>
            <pc:sldMk cId="3358217210" sldId="607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38:24.339" v="1156" actId="404"/>
        <pc:sldMkLst>
          <pc:docMk/>
          <pc:sldMk cId="1093130543" sldId="608"/>
        </pc:sldMkLst>
        <pc:spChg chg="mod">
          <ac:chgData name="Patrick El-Azem" userId="e9a1393194618efd" providerId="LiveId" clId="{046D439E-2D2F-4650-B065-354B0E566F50}" dt="2018-04-18T01:09:15.573" v="224" actId="108"/>
          <ac:spMkLst>
            <pc:docMk/>
            <pc:sldMk cId="1093130543" sldId="608"/>
            <ac:spMk id="4" creationId="{55492111-E044-4A42-9ABB-39C1C1EED691}"/>
          </ac:spMkLst>
        </pc:spChg>
        <pc:spChg chg="add">
          <ac:chgData name="Patrick El-Azem" userId="e9a1393194618efd" providerId="LiveId" clId="{046D439E-2D2F-4650-B065-354B0E566F50}" dt="2018-04-18T01:11:45.485" v="249" actId="2"/>
          <ac:spMkLst>
            <pc:docMk/>
            <pc:sldMk cId="1093130543" sldId="608"/>
            <ac:spMk id="5" creationId="{5E437018-160F-4DFE-BC14-1DBE8E94E88A}"/>
          </ac:spMkLst>
        </pc:spChg>
        <pc:spChg chg="mod">
          <ac:chgData name="Patrick El-Azem" userId="e9a1393194618efd" providerId="LiveId" clId="{046D439E-2D2F-4650-B065-354B0E566F50}" dt="2018-04-18T01:38:24.339" v="1156" actId="404"/>
          <ac:spMkLst>
            <pc:docMk/>
            <pc:sldMk cId="1093130543" sldId="608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10:35.150" v="237" actId="2"/>
        <pc:sldMkLst>
          <pc:docMk/>
          <pc:sldMk cId="1467466008" sldId="609"/>
        </pc:sldMkLst>
        <pc:spChg chg="add">
          <ac:chgData name="Patrick El-Azem" userId="e9a1393194618efd" providerId="LiveId" clId="{046D439E-2D2F-4650-B065-354B0E566F50}" dt="2018-04-18T01:10:35.150" v="237" actId="2"/>
          <ac:spMkLst>
            <pc:docMk/>
            <pc:sldMk cId="1467466008" sldId="609"/>
            <ac:spMk id="4" creationId="{A83DCEF5-D8DE-4432-B732-E01A368F2C53}"/>
          </ac:spMkLst>
        </pc:spChg>
        <pc:spChg chg="mod">
          <ac:chgData name="Patrick El-Azem" userId="e9a1393194618efd" providerId="LiveId" clId="{046D439E-2D2F-4650-B065-354B0E566F50}" dt="2018-04-18T01:05:00.498" v="210" actId="108"/>
          <ac:spMkLst>
            <pc:docMk/>
            <pc:sldMk cId="1467466008" sldId="609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0:57:59.444" v="167" actId="20577"/>
          <ac:spMkLst>
            <pc:docMk/>
            <pc:sldMk cId="1467466008" sldId="609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10:41.366" v="238" actId="2"/>
        <pc:sldMkLst>
          <pc:docMk/>
          <pc:sldMk cId="4042183158" sldId="610"/>
        </pc:sldMkLst>
        <pc:spChg chg="add">
          <ac:chgData name="Patrick El-Azem" userId="e9a1393194618efd" providerId="LiveId" clId="{046D439E-2D2F-4650-B065-354B0E566F50}" dt="2018-04-18T01:10:41.366" v="238" actId="2"/>
          <ac:spMkLst>
            <pc:docMk/>
            <pc:sldMk cId="4042183158" sldId="610"/>
            <ac:spMk id="4" creationId="{5353726F-E68C-4295-8DD0-F5C167FEFE41}"/>
          </ac:spMkLst>
        </pc:spChg>
        <pc:spChg chg="mod">
          <ac:chgData name="Patrick El-Azem" userId="e9a1393194618efd" providerId="LiveId" clId="{046D439E-2D2F-4650-B065-354B0E566F50}" dt="2018-04-18T01:05:16.680" v="211" actId="108"/>
          <ac:spMkLst>
            <pc:docMk/>
            <pc:sldMk cId="4042183158" sldId="610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0:57:23.024" v="155" actId="404"/>
          <ac:spMkLst>
            <pc:docMk/>
            <pc:sldMk cId="4042183158" sldId="610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10:45.028" v="239" actId="2"/>
        <pc:sldMkLst>
          <pc:docMk/>
          <pc:sldMk cId="3552330066" sldId="611"/>
        </pc:sldMkLst>
        <pc:spChg chg="add">
          <ac:chgData name="Patrick El-Azem" userId="e9a1393194618efd" providerId="LiveId" clId="{046D439E-2D2F-4650-B065-354B0E566F50}" dt="2018-04-18T01:10:45.028" v="239" actId="2"/>
          <ac:spMkLst>
            <pc:docMk/>
            <pc:sldMk cId="3552330066" sldId="611"/>
            <ac:spMk id="4" creationId="{8712F79A-ACF0-4252-B410-52EE737A4E3D}"/>
          </ac:spMkLst>
        </pc:spChg>
        <pc:spChg chg="mod">
          <ac:chgData name="Patrick El-Azem" userId="e9a1393194618efd" providerId="LiveId" clId="{046D439E-2D2F-4650-B065-354B0E566F50}" dt="2018-04-18T01:05:26.230" v="212" actId="108"/>
          <ac:spMkLst>
            <pc:docMk/>
            <pc:sldMk cId="3552330066" sldId="611"/>
            <ac:spMk id="5" creationId="{00BEC35C-4CF0-4BB8-9F66-0E4D9C0815DE}"/>
          </ac:spMkLst>
        </pc:spChg>
      </pc:sldChg>
      <pc:sldChg chg="addSp modSp">
        <pc:chgData name="Patrick El-Azem" userId="e9a1393194618efd" providerId="LiveId" clId="{046D439E-2D2F-4650-B065-354B0E566F50}" dt="2018-04-18T01:16:46.934" v="351" actId="20577"/>
        <pc:sldMkLst>
          <pc:docMk/>
          <pc:sldMk cId="2197786534" sldId="612"/>
        </pc:sldMkLst>
        <pc:spChg chg="add">
          <ac:chgData name="Patrick El-Azem" userId="e9a1393194618efd" providerId="LiveId" clId="{046D439E-2D2F-4650-B065-354B0E566F50}" dt="2018-04-18T01:10:48.938" v="240" actId="20577"/>
          <ac:spMkLst>
            <pc:docMk/>
            <pc:sldMk cId="2197786534" sldId="612"/>
            <ac:spMk id="4" creationId="{DADDB6CE-8CCD-4D3A-98B8-161F1D971166}"/>
          </ac:spMkLst>
        </pc:spChg>
        <pc:spChg chg="mod">
          <ac:chgData name="Patrick El-Azem" userId="e9a1393194618efd" providerId="LiveId" clId="{046D439E-2D2F-4650-B065-354B0E566F50}" dt="2018-04-18T01:08:08.778" v="213" actId="108"/>
          <ac:spMkLst>
            <pc:docMk/>
            <pc:sldMk cId="2197786534" sldId="612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16:46.934" v="351" actId="20577"/>
          <ac:spMkLst>
            <pc:docMk/>
            <pc:sldMk cId="2197786534" sldId="612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34:33.034" v="943" actId="404"/>
        <pc:sldMkLst>
          <pc:docMk/>
          <pc:sldMk cId="811763541" sldId="613"/>
        </pc:sldMkLst>
        <pc:spChg chg="add">
          <ac:chgData name="Patrick El-Azem" userId="e9a1393194618efd" providerId="LiveId" clId="{046D439E-2D2F-4650-B065-354B0E566F50}" dt="2018-04-18T01:10:52.212" v="241" actId="2"/>
          <ac:spMkLst>
            <pc:docMk/>
            <pc:sldMk cId="811763541" sldId="613"/>
            <ac:spMk id="4" creationId="{A8A9F960-F741-49E1-9DD1-F3351D7B5B06}"/>
          </ac:spMkLst>
        </pc:spChg>
        <pc:spChg chg="mod">
          <ac:chgData name="Patrick El-Azem" userId="e9a1393194618efd" providerId="LiveId" clId="{046D439E-2D2F-4650-B065-354B0E566F50}" dt="2018-04-18T01:08:15.789" v="214" actId="108"/>
          <ac:spMkLst>
            <pc:docMk/>
            <pc:sldMk cId="811763541" sldId="613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34:33.034" v="943" actId="404"/>
          <ac:spMkLst>
            <pc:docMk/>
            <pc:sldMk cId="811763541" sldId="613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34:19.583" v="926" actId="20577"/>
        <pc:sldMkLst>
          <pc:docMk/>
          <pc:sldMk cId="1174706188" sldId="614"/>
        </pc:sldMkLst>
        <pc:spChg chg="add">
          <ac:chgData name="Patrick El-Azem" userId="e9a1393194618efd" providerId="LiveId" clId="{046D439E-2D2F-4650-B065-354B0E566F50}" dt="2018-04-18T01:10:56.324" v="242" actId="20577"/>
          <ac:spMkLst>
            <pc:docMk/>
            <pc:sldMk cId="1174706188" sldId="614"/>
            <ac:spMk id="4" creationId="{C65B7002-A99A-4A63-A8F2-0EA98025FB84}"/>
          </ac:spMkLst>
        </pc:spChg>
        <pc:spChg chg="mod">
          <ac:chgData name="Patrick El-Azem" userId="e9a1393194618efd" providerId="LiveId" clId="{046D439E-2D2F-4650-B065-354B0E566F50}" dt="2018-04-18T01:08:27.731" v="215" actId="108"/>
          <ac:spMkLst>
            <pc:docMk/>
            <pc:sldMk cId="1174706188" sldId="614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34:19.583" v="926" actId="20577"/>
          <ac:spMkLst>
            <pc:docMk/>
            <pc:sldMk cId="1174706188" sldId="614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34:43.176" v="951" actId="20577"/>
        <pc:sldMkLst>
          <pc:docMk/>
          <pc:sldMk cId="2282500234" sldId="615"/>
        </pc:sldMkLst>
        <pc:spChg chg="add">
          <ac:chgData name="Patrick El-Azem" userId="e9a1393194618efd" providerId="LiveId" clId="{046D439E-2D2F-4650-B065-354B0E566F50}" dt="2018-04-18T01:10:59.818" v="243" actId="2"/>
          <ac:spMkLst>
            <pc:docMk/>
            <pc:sldMk cId="2282500234" sldId="615"/>
            <ac:spMk id="4" creationId="{D57B6F4D-2883-4F10-BA34-0EDCCD304F0D}"/>
          </ac:spMkLst>
        </pc:spChg>
        <pc:spChg chg="mod">
          <ac:chgData name="Patrick El-Azem" userId="e9a1393194618efd" providerId="LiveId" clId="{046D439E-2D2F-4650-B065-354B0E566F50}" dt="2018-04-18T01:08:34.209" v="216" actId="108"/>
          <ac:spMkLst>
            <pc:docMk/>
            <pc:sldMk cId="2282500234" sldId="615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34:43.176" v="951" actId="20577"/>
          <ac:spMkLst>
            <pc:docMk/>
            <pc:sldMk cId="2282500234" sldId="615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11:04.587" v="244" actId="2"/>
        <pc:sldMkLst>
          <pc:docMk/>
          <pc:sldMk cId="2373128800" sldId="616"/>
        </pc:sldMkLst>
        <pc:spChg chg="add">
          <ac:chgData name="Patrick El-Azem" userId="e9a1393194618efd" providerId="LiveId" clId="{046D439E-2D2F-4650-B065-354B0E566F50}" dt="2018-04-18T01:11:04.587" v="244" actId="2"/>
          <ac:spMkLst>
            <pc:docMk/>
            <pc:sldMk cId="2373128800" sldId="616"/>
            <ac:spMk id="4" creationId="{884B5B9F-70DC-4B2A-B70A-2C244B6E8941}"/>
          </ac:spMkLst>
        </pc:spChg>
        <pc:spChg chg="mod">
          <ac:chgData name="Patrick El-Azem" userId="e9a1393194618efd" providerId="LiveId" clId="{046D439E-2D2F-4650-B065-354B0E566F50}" dt="2018-04-18T01:08:40.039" v="217" actId="108"/>
          <ac:spMkLst>
            <pc:docMk/>
            <pc:sldMk cId="2373128800" sldId="616"/>
            <ac:spMk id="5" creationId="{00BEC35C-4CF0-4BB8-9F66-0E4D9C0815DE}"/>
          </ac:spMkLst>
        </pc:spChg>
      </pc:sldChg>
      <pc:sldChg chg="addSp modSp">
        <pc:chgData name="Patrick El-Azem" userId="e9a1393194618efd" providerId="LiveId" clId="{046D439E-2D2F-4650-B065-354B0E566F50}" dt="2018-04-18T01:35:11.875" v="1013" actId="20577"/>
        <pc:sldMkLst>
          <pc:docMk/>
          <pc:sldMk cId="850166830" sldId="617"/>
        </pc:sldMkLst>
        <pc:spChg chg="add">
          <ac:chgData name="Patrick El-Azem" userId="e9a1393194618efd" providerId="LiveId" clId="{046D439E-2D2F-4650-B065-354B0E566F50}" dt="2018-04-18T01:11:09.242" v="245" actId="2"/>
          <ac:spMkLst>
            <pc:docMk/>
            <pc:sldMk cId="850166830" sldId="617"/>
            <ac:spMk id="4" creationId="{6F225A6B-3B75-4188-84B0-BFA500353046}"/>
          </ac:spMkLst>
        </pc:spChg>
        <pc:spChg chg="mod">
          <ac:chgData name="Patrick El-Azem" userId="e9a1393194618efd" providerId="LiveId" clId="{046D439E-2D2F-4650-B065-354B0E566F50}" dt="2018-04-18T01:08:45.763" v="218" actId="108"/>
          <ac:spMkLst>
            <pc:docMk/>
            <pc:sldMk cId="850166830" sldId="617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35:11.875" v="1013" actId="20577"/>
          <ac:spMkLst>
            <pc:docMk/>
            <pc:sldMk cId="850166830" sldId="617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39:01.021" v="1167" actId="403"/>
        <pc:sldMkLst>
          <pc:docMk/>
          <pc:sldMk cId="4292095362" sldId="618"/>
        </pc:sldMkLst>
        <pc:spChg chg="add">
          <ac:chgData name="Patrick El-Azem" userId="e9a1393194618efd" providerId="LiveId" clId="{046D439E-2D2F-4650-B065-354B0E566F50}" dt="2018-04-18T01:11:13.072" v="246" actId="2"/>
          <ac:spMkLst>
            <pc:docMk/>
            <pc:sldMk cId="4292095362" sldId="618"/>
            <ac:spMk id="4" creationId="{C570C115-41DE-4E4C-8188-C37127A8383A}"/>
          </ac:spMkLst>
        </pc:spChg>
        <pc:spChg chg="mod">
          <ac:chgData name="Patrick El-Azem" userId="e9a1393194618efd" providerId="LiveId" clId="{046D439E-2D2F-4650-B065-354B0E566F50}" dt="2018-04-18T01:08:49.900" v="219" actId="108"/>
          <ac:spMkLst>
            <pc:docMk/>
            <pc:sldMk cId="4292095362" sldId="618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39:01.021" v="1167" actId="403"/>
          <ac:spMkLst>
            <pc:docMk/>
            <pc:sldMk cId="4292095362" sldId="618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11:16.121" v="247" actId="2"/>
        <pc:sldMkLst>
          <pc:docMk/>
          <pc:sldMk cId="377647497" sldId="619"/>
        </pc:sldMkLst>
        <pc:spChg chg="add">
          <ac:chgData name="Patrick El-Azem" userId="e9a1393194618efd" providerId="LiveId" clId="{046D439E-2D2F-4650-B065-354B0E566F50}" dt="2018-04-18T01:11:16.121" v="247" actId="2"/>
          <ac:spMkLst>
            <pc:docMk/>
            <pc:sldMk cId="377647497" sldId="619"/>
            <ac:spMk id="4" creationId="{FE1F43E3-BC36-4348-91EB-8A88B2E16A60}"/>
          </ac:spMkLst>
        </pc:spChg>
        <pc:spChg chg="mod">
          <ac:chgData name="Patrick El-Azem" userId="e9a1393194618efd" providerId="LiveId" clId="{046D439E-2D2F-4650-B065-354B0E566F50}" dt="2018-04-18T01:09:03" v="222" actId="108"/>
          <ac:spMkLst>
            <pc:docMk/>
            <pc:sldMk cId="377647497" sldId="619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08:56.681" v="221" actId="108"/>
          <ac:spMkLst>
            <pc:docMk/>
            <pc:sldMk cId="377647497" sldId="619"/>
            <ac:spMk id="6" creationId="{246A3C30-AD11-4790-9B8A-5EC263C3D180}"/>
          </ac:spMkLst>
        </pc:spChg>
      </pc:sldChg>
      <pc:sldChg chg="addSp modSp">
        <pc:chgData name="Patrick El-Azem" userId="e9a1393194618efd" providerId="LiveId" clId="{046D439E-2D2F-4650-B065-354B0E566F50}" dt="2018-04-18T01:37:29.451" v="1104" actId="404"/>
        <pc:sldMkLst>
          <pc:docMk/>
          <pc:sldMk cId="234950570" sldId="620"/>
        </pc:sldMkLst>
        <pc:spChg chg="add">
          <ac:chgData name="Patrick El-Azem" userId="e9a1393194618efd" providerId="LiveId" clId="{046D439E-2D2F-4650-B065-354B0E566F50}" dt="2018-04-18T01:11:20.113" v="248" actId="2"/>
          <ac:spMkLst>
            <pc:docMk/>
            <pc:sldMk cId="234950570" sldId="620"/>
            <ac:spMk id="4" creationId="{1E3A03D1-AAD8-4B86-881F-72ED15B1704F}"/>
          </ac:spMkLst>
        </pc:spChg>
        <pc:spChg chg="mod">
          <ac:chgData name="Patrick El-Azem" userId="e9a1393194618efd" providerId="LiveId" clId="{046D439E-2D2F-4650-B065-354B0E566F50}" dt="2018-04-18T01:09:08.705" v="223" actId="108"/>
          <ac:spMkLst>
            <pc:docMk/>
            <pc:sldMk cId="234950570" sldId="620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37:29.451" v="1104" actId="404"/>
          <ac:spMkLst>
            <pc:docMk/>
            <pc:sldMk cId="234950570" sldId="620"/>
            <ac:spMk id="6" creationId="{246A3C30-AD11-4790-9B8A-5EC263C3D180}"/>
          </ac:spMkLst>
        </pc:spChg>
      </pc:sldChg>
      <pc:sldChg chg="modSp add">
        <pc:chgData name="Patrick El-Azem" userId="e9a1393194618efd" providerId="LiveId" clId="{046D439E-2D2F-4650-B065-354B0E566F50}" dt="2018-04-18T01:37:19.273" v="1093" actId="404"/>
        <pc:sldMkLst>
          <pc:docMk/>
          <pc:sldMk cId="228925994" sldId="621"/>
        </pc:sldMkLst>
        <pc:spChg chg="mod">
          <ac:chgData name="Patrick El-Azem" userId="e9a1393194618efd" providerId="LiveId" clId="{046D439E-2D2F-4650-B065-354B0E566F50}" dt="2018-04-18T01:17:20.179" v="388" actId="20577"/>
          <ac:spMkLst>
            <pc:docMk/>
            <pc:sldMk cId="228925994" sldId="621"/>
            <ac:spMk id="5" creationId="{00BEC35C-4CF0-4BB8-9F66-0E4D9C0815DE}"/>
          </ac:spMkLst>
        </pc:spChg>
        <pc:spChg chg="mod">
          <ac:chgData name="Patrick El-Azem" userId="e9a1393194618efd" providerId="LiveId" clId="{046D439E-2D2F-4650-B065-354B0E566F50}" dt="2018-04-18T01:37:19.273" v="1093" actId="404"/>
          <ac:spMkLst>
            <pc:docMk/>
            <pc:sldMk cId="228925994" sldId="621"/>
            <ac:spMk id="6" creationId="{246A3C30-AD11-4790-9B8A-5EC263C3D180}"/>
          </ac:spMkLst>
        </pc:spChg>
      </pc:sldChg>
    </pc:docChg>
  </pc:docChgLst>
  <pc:docChgLst>
    <pc:chgData name="Patrick El-Azem" userId="b995e2c1-f7d9-41c8-a865-c5a7213150b8" providerId="ADAL" clId="{5256956C-5101-4B0D-B99F-2411A589E8EE}"/>
    <pc:docChg chg="undo custSel addSld modSld sldOrd">
      <pc:chgData name="Patrick El-Azem" userId="b995e2c1-f7d9-41c8-a865-c5a7213150b8" providerId="ADAL" clId="{5256956C-5101-4B0D-B99F-2411A589E8EE}" dt="2018-04-18T00:44:48.206" v="12122" actId="113"/>
      <pc:docMkLst>
        <pc:docMk/>
      </pc:docMkLst>
      <pc:sldChg chg="modSp">
        <pc:chgData name="Patrick El-Azem" userId="b995e2c1-f7d9-41c8-a865-c5a7213150b8" providerId="ADAL" clId="{5256956C-5101-4B0D-B99F-2411A589E8EE}" dt="2018-04-17T12:35:03.082" v="19" actId="20577"/>
        <pc:sldMkLst>
          <pc:docMk/>
          <pc:sldMk cId="612253346" sldId="323"/>
        </pc:sldMkLst>
        <pc:spChg chg="mod">
          <ac:chgData name="Patrick El-Azem" userId="b995e2c1-f7d9-41c8-a865-c5a7213150b8" providerId="ADAL" clId="{5256956C-5101-4B0D-B99F-2411A589E8EE}" dt="2018-04-17T12:35:03.082" v="19" actId="20577"/>
          <ac:spMkLst>
            <pc:docMk/>
            <pc:sldMk cId="612253346" sldId="323"/>
            <ac:spMk id="2" creationId="{D4A83C0E-D8ED-4623-9BDE-14755E647878}"/>
          </ac:spMkLst>
        </pc:spChg>
      </pc:sldChg>
      <pc:sldChg chg="addSp delSp modSp">
        <pc:chgData name="Patrick El-Azem" userId="b995e2c1-f7d9-41c8-a865-c5a7213150b8" providerId="ADAL" clId="{5256956C-5101-4B0D-B99F-2411A589E8EE}" dt="2018-04-18T00:35:43.564" v="11480" actId="20577"/>
        <pc:sldMkLst>
          <pc:docMk/>
          <pc:sldMk cId="865325110" sldId="606"/>
        </pc:sldMkLst>
        <pc:spChg chg="add mod">
          <ac:chgData name="Patrick El-Azem" userId="b995e2c1-f7d9-41c8-a865-c5a7213150b8" providerId="ADAL" clId="{5256956C-5101-4B0D-B99F-2411A589E8EE}" dt="2018-04-17T13:54:11.009" v="773" actId="20577"/>
          <ac:spMkLst>
            <pc:docMk/>
            <pc:sldMk cId="865325110" sldId="606"/>
            <ac:spMk id="3" creationId="{F916F8D1-822B-442D-8C15-2960002F81C7}"/>
          </ac:spMkLst>
        </pc:spChg>
        <pc:spChg chg="add del mod">
          <ac:chgData name="Patrick El-Azem" userId="b995e2c1-f7d9-41c8-a865-c5a7213150b8" providerId="ADAL" clId="{5256956C-5101-4B0D-B99F-2411A589E8EE}" dt="2018-04-17T18:06:49.007" v="7169" actId="478"/>
          <ac:spMkLst>
            <pc:docMk/>
            <pc:sldMk cId="865325110" sldId="606"/>
            <ac:spMk id="5" creationId="{48476FF2-D7B7-402D-A147-58C9C0FFD803}"/>
          </ac:spMkLst>
        </pc:spChg>
        <pc:spChg chg="del mod">
          <ac:chgData name="Patrick El-Azem" userId="b995e2c1-f7d9-41c8-a865-c5a7213150b8" providerId="ADAL" clId="{5256956C-5101-4B0D-B99F-2411A589E8EE}" dt="2018-04-17T18:06:45.632" v="7168" actId="478"/>
          <ac:spMkLst>
            <pc:docMk/>
            <pc:sldMk cId="865325110" sldId="606"/>
            <ac:spMk id="6" creationId="{604C528F-07A3-4B8C-A78E-7D11A99C8D57}"/>
          </ac:spMkLst>
        </pc:spChg>
        <pc:graphicFrameChg chg="add mod modGraphic">
          <ac:chgData name="Patrick El-Azem" userId="b995e2c1-f7d9-41c8-a865-c5a7213150b8" providerId="ADAL" clId="{5256956C-5101-4B0D-B99F-2411A589E8EE}" dt="2018-04-18T00:35:43.564" v="11480" actId="20577"/>
          <ac:graphicFrameMkLst>
            <pc:docMk/>
            <pc:sldMk cId="865325110" sldId="606"/>
            <ac:graphicFrameMk id="2" creationId="{2720C99A-FE19-45B4-BD05-F39009F89BE2}"/>
          </ac:graphicFrameMkLst>
        </pc:graphicFrameChg>
      </pc:sldChg>
      <pc:sldChg chg="addSp delSp modSp add modTransition">
        <pc:chgData name="Patrick El-Azem" userId="b995e2c1-f7d9-41c8-a865-c5a7213150b8" providerId="ADAL" clId="{5256956C-5101-4B0D-B99F-2411A589E8EE}" dt="2018-04-18T00:35:22.380" v="11449" actId="20577"/>
        <pc:sldMkLst>
          <pc:docMk/>
          <pc:sldMk cId="3358217210" sldId="607"/>
        </pc:sldMkLst>
        <pc:spChg chg="del">
          <ac:chgData name="Patrick El-Azem" userId="b995e2c1-f7d9-41c8-a865-c5a7213150b8" providerId="ADAL" clId="{5256956C-5101-4B0D-B99F-2411A589E8EE}" dt="2018-04-17T12:36:44.141" v="21" actId="20577"/>
          <ac:spMkLst>
            <pc:docMk/>
            <pc:sldMk cId="3358217210" sldId="607"/>
            <ac:spMk id="2" creationId="{C65204CB-712F-4510-8F17-5CBE09B4243F}"/>
          </ac:spMkLst>
        </pc:spChg>
        <pc:spChg chg="del">
          <ac:chgData name="Patrick El-Azem" userId="b995e2c1-f7d9-41c8-a865-c5a7213150b8" providerId="ADAL" clId="{5256956C-5101-4B0D-B99F-2411A589E8EE}" dt="2018-04-17T12:36:44.141" v="21" actId="20577"/>
          <ac:spMkLst>
            <pc:docMk/>
            <pc:sldMk cId="3358217210" sldId="607"/>
            <ac:spMk id="3" creationId="{C002B38F-7FAF-4927-B202-52A67AB090CC}"/>
          </ac:spMkLst>
        </pc:spChg>
        <pc:spChg chg="del">
          <ac:chgData name="Patrick El-Azem" userId="b995e2c1-f7d9-41c8-a865-c5a7213150b8" providerId="ADAL" clId="{5256956C-5101-4B0D-B99F-2411A589E8EE}" dt="2018-04-17T12:36:44.141" v="21" actId="20577"/>
          <ac:spMkLst>
            <pc:docMk/>
            <pc:sldMk cId="3358217210" sldId="607"/>
            <ac:spMk id="4" creationId="{181EC227-EE61-4EBF-A40A-13D7DBDBD73C}"/>
          </ac:spMkLst>
        </pc:spChg>
        <pc:spChg chg="add mod">
          <ac:chgData name="Patrick El-Azem" userId="b995e2c1-f7d9-41c8-a865-c5a7213150b8" providerId="ADAL" clId="{5256956C-5101-4B0D-B99F-2411A589E8EE}" dt="2018-04-17T13:49:06.890" v="444" actId="207"/>
          <ac:spMkLst>
            <pc:docMk/>
            <pc:sldMk cId="3358217210" sldId="607"/>
            <ac:spMk id="5" creationId="{00BEC35C-4CF0-4BB8-9F66-0E4D9C0815DE}"/>
          </ac:spMkLst>
        </pc:spChg>
        <pc:spChg chg="add mod">
          <ac:chgData name="Patrick El-Azem" userId="b995e2c1-f7d9-41c8-a865-c5a7213150b8" providerId="ADAL" clId="{5256956C-5101-4B0D-B99F-2411A589E8EE}" dt="2018-04-18T00:35:22.380" v="11449" actId="20577"/>
          <ac:spMkLst>
            <pc:docMk/>
            <pc:sldMk cId="3358217210" sldId="607"/>
            <ac:spMk id="6" creationId="{246A3C30-AD11-4790-9B8A-5EC263C3D180}"/>
          </ac:spMkLst>
        </pc:spChg>
      </pc:sldChg>
      <pc:sldChg chg="addSp delSp modSp add">
        <pc:chgData name="Patrick El-Azem" userId="b995e2c1-f7d9-41c8-a865-c5a7213150b8" providerId="ADAL" clId="{5256956C-5101-4B0D-B99F-2411A589E8EE}" dt="2018-04-17T20:05:29.092" v="8878" actId="20577"/>
        <pc:sldMkLst>
          <pc:docMk/>
          <pc:sldMk cId="1093130543" sldId="608"/>
        </pc:sldMkLst>
        <pc:spChg chg="add del mod">
          <ac:chgData name="Patrick El-Azem" userId="b995e2c1-f7d9-41c8-a865-c5a7213150b8" providerId="ADAL" clId="{5256956C-5101-4B0D-B99F-2411A589E8EE}" dt="2018-04-17T13:52:14.102" v="702" actId="478"/>
          <ac:spMkLst>
            <pc:docMk/>
            <pc:sldMk cId="1093130543" sldId="608"/>
            <ac:spMk id="3" creationId="{8591EBEB-2CB7-4454-B64B-05C30F0B16B7}"/>
          </ac:spMkLst>
        </pc:spChg>
        <pc:spChg chg="add mod">
          <ac:chgData name="Patrick El-Azem" userId="b995e2c1-f7d9-41c8-a865-c5a7213150b8" providerId="ADAL" clId="{5256956C-5101-4B0D-B99F-2411A589E8EE}" dt="2018-04-17T15:14:16.700" v="1923" actId="20577"/>
          <ac:spMkLst>
            <pc:docMk/>
            <pc:sldMk cId="1093130543" sldId="608"/>
            <ac:spMk id="4" creationId="{55492111-E044-4A42-9ABB-39C1C1EED691}"/>
          </ac:spMkLst>
        </pc:spChg>
        <pc:spChg chg="del mod">
          <ac:chgData name="Patrick El-Azem" userId="b995e2c1-f7d9-41c8-a865-c5a7213150b8" providerId="ADAL" clId="{5256956C-5101-4B0D-B99F-2411A589E8EE}" dt="2018-04-17T13:52:02.960" v="699" actId="478"/>
          <ac:spMkLst>
            <pc:docMk/>
            <pc:sldMk cId="1093130543" sldId="608"/>
            <ac:spMk id="5" creationId="{00BEC35C-4CF0-4BB8-9F66-0E4D9C0815DE}"/>
          </ac:spMkLst>
        </pc:spChg>
        <pc:spChg chg="add del mod">
          <ac:chgData name="Patrick El-Azem" userId="b995e2c1-f7d9-41c8-a865-c5a7213150b8" providerId="ADAL" clId="{5256956C-5101-4B0D-B99F-2411A589E8EE}" dt="2018-04-17T20:05:29.092" v="8878" actId="20577"/>
          <ac:spMkLst>
            <pc:docMk/>
            <pc:sldMk cId="1093130543" sldId="608"/>
            <ac:spMk id="6" creationId="{246A3C30-AD11-4790-9B8A-5EC263C3D180}"/>
          </ac:spMkLst>
        </pc:spChg>
        <pc:spChg chg="add del mod">
          <ac:chgData name="Patrick El-Azem" userId="b995e2c1-f7d9-41c8-a865-c5a7213150b8" providerId="ADAL" clId="{5256956C-5101-4B0D-B99F-2411A589E8EE}" dt="2018-04-17T13:52:09.113" v="701" actId="478"/>
          <ac:spMkLst>
            <pc:docMk/>
            <pc:sldMk cId="1093130543" sldId="608"/>
            <ac:spMk id="8" creationId="{82723CF4-6E6E-4F87-A11F-F89957CEA03E}"/>
          </ac:spMkLst>
        </pc:spChg>
      </pc:sldChg>
      <pc:sldChg chg="modSp add">
        <pc:chgData name="Patrick El-Azem" userId="b995e2c1-f7d9-41c8-a865-c5a7213150b8" providerId="ADAL" clId="{5256956C-5101-4B0D-B99F-2411A589E8EE}" dt="2018-04-17T15:24:00.720" v="2239" actId="20577"/>
        <pc:sldMkLst>
          <pc:docMk/>
          <pc:sldMk cId="1467466008" sldId="609"/>
        </pc:sldMkLst>
        <pc:spChg chg="mod">
          <ac:chgData name="Patrick El-Azem" userId="b995e2c1-f7d9-41c8-a865-c5a7213150b8" providerId="ADAL" clId="{5256956C-5101-4B0D-B99F-2411A589E8EE}" dt="2018-04-17T13:54:24.676" v="788" actId="20577"/>
          <ac:spMkLst>
            <pc:docMk/>
            <pc:sldMk cId="1467466008" sldId="609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15:24:00.720" v="2239" actId="20577"/>
          <ac:spMkLst>
            <pc:docMk/>
            <pc:sldMk cId="1467466008" sldId="609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15:35:53.386" v="3327" actId="20577"/>
        <pc:sldMkLst>
          <pc:docMk/>
          <pc:sldMk cId="4042183158" sldId="610"/>
        </pc:sldMkLst>
        <pc:spChg chg="mod">
          <ac:chgData name="Patrick El-Azem" userId="b995e2c1-f7d9-41c8-a865-c5a7213150b8" providerId="ADAL" clId="{5256956C-5101-4B0D-B99F-2411A589E8EE}" dt="2018-04-17T15:19:00.882" v="2074" actId="20577"/>
          <ac:spMkLst>
            <pc:docMk/>
            <pc:sldMk cId="4042183158" sldId="610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15:35:53.386" v="3327" actId="20577"/>
          <ac:spMkLst>
            <pc:docMk/>
            <pc:sldMk cId="4042183158" sldId="610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20:02:00.142" v="8511" actId="20577"/>
        <pc:sldMkLst>
          <pc:docMk/>
          <pc:sldMk cId="3552330066" sldId="611"/>
        </pc:sldMkLst>
        <pc:spChg chg="mod">
          <ac:chgData name="Patrick El-Azem" userId="b995e2c1-f7d9-41c8-a865-c5a7213150b8" providerId="ADAL" clId="{5256956C-5101-4B0D-B99F-2411A589E8EE}" dt="2018-04-17T15:43:22.093" v="4417" actId="20577"/>
          <ac:spMkLst>
            <pc:docMk/>
            <pc:sldMk cId="3552330066" sldId="611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20:02:00.142" v="8511" actId="20577"/>
          <ac:spMkLst>
            <pc:docMk/>
            <pc:sldMk cId="3552330066" sldId="611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21:02:38.245" v="10442" actId="20577"/>
        <pc:sldMkLst>
          <pc:docMk/>
          <pc:sldMk cId="2197786534" sldId="612"/>
        </pc:sldMkLst>
        <pc:spChg chg="mod">
          <ac:chgData name="Patrick El-Azem" userId="b995e2c1-f7d9-41c8-a865-c5a7213150b8" providerId="ADAL" clId="{5256956C-5101-4B0D-B99F-2411A589E8EE}" dt="2018-04-17T15:46:56.274" v="4608" actId="20577"/>
          <ac:spMkLst>
            <pc:docMk/>
            <pc:sldMk cId="2197786534" sldId="612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21:02:38.245" v="10442" actId="20577"/>
          <ac:spMkLst>
            <pc:docMk/>
            <pc:sldMk cId="2197786534" sldId="612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16:00:52.180" v="6288" actId="5793"/>
        <pc:sldMkLst>
          <pc:docMk/>
          <pc:sldMk cId="811763541" sldId="613"/>
        </pc:sldMkLst>
        <pc:spChg chg="mod">
          <ac:chgData name="Patrick El-Azem" userId="b995e2c1-f7d9-41c8-a865-c5a7213150b8" providerId="ADAL" clId="{5256956C-5101-4B0D-B99F-2411A589E8EE}" dt="2018-04-17T15:54:57.899" v="5870" actId="20577"/>
          <ac:spMkLst>
            <pc:docMk/>
            <pc:sldMk cId="811763541" sldId="613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16:00:52.180" v="6288" actId="5793"/>
          <ac:spMkLst>
            <pc:docMk/>
            <pc:sldMk cId="811763541" sldId="613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18:38:24.560" v="7993" actId="20577"/>
        <pc:sldMkLst>
          <pc:docMk/>
          <pc:sldMk cId="1174706188" sldId="614"/>
        </pc:sldMkLst>
        <pc:spChg chg="mod">
          <ac:chgData name="Patrick El-Azem" userId="b995e2c1-f7d9-41c8-a865-c5a7213150b8" providerId="ADAL" clId="{5256956C-5101-4B0D-B99F-2411A589E8EE}" dt="2018-04-17T17:45:30.606" v="6301" actId="20577"/>
          <ac:spMkLst>
            <pc:docMk/>
            <pc:sldMk cId="1174706188" sldId="614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18:38:24.560" v="7993" actId="20577"/>
          <ac:spMkLst>
            <pc:docMk/>
            <pc:sldMk cId="1174706188" sldId="614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19:46:24.390" v="8371" actId="20577"/>
        <pc:sldMkLst>
          <pc:docMk/>
          <pc:sldMk cId="2282500234" sldId="615"/>
        </pc:sldMkLst>
        <pc:spChg chg="mod">
          <ac:chgData name="Patrick El-Azem" userId="b995e2c1-f7d9-41c8-a865-c5a7213150b8" providerId="ADAL" clId="{5256956C-5101-4B0D-B99F-2411A589E8EE}" dt="2018-04-17T18:19:37.422" v="7437" actId="20577"/>
          <ac:spMkLst>
            <pc:docMk/>
            <pc:sldMk cId="2282500234" sldId="615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19:46:24.390" v="8371" actId="20577"/>
          <ac:spMkLst>
            <pc:docMk/>
            <pc:sldMk cId="2282500234" sldId="615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20:55:20.242" v="10052" actId="20577"/>
        <pc:sldMkLst>
          <pc:docMk/>
          <pc:sldMk cId="2373128800" sldId="616"/>
        </pc:sldMkLst>
        <pc:spChg chg="mod">
          <ac:chgData name="Patrick El-Azem" userId="b995e2c1-f7d9-41c8-a865-c5a7213150b8" providerId="ADAL" clId="{5256956C-5101-4B0D-B99F-2411A589E8EE}" dt="2018-04-17T19:59:58.621" v="8415" actId="20577"/>
          <ac:spMkLst>
            <pc:docMk/>
            <pc:sldMk cId="2373128800" sldId="616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20:55:20.242" v="10052" actId="20577"/>
          <ac:spMkLst>
            <pc:docMk/>
            <pc:sldMk cId="2373128800" sldId="616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21:12:42.044" v="10862" actId="20577"/>
        <pc:sldMkLst>
          <pc:docMk/>
          <pc:sldMk cId="850166830" sldId="617"/>
        </pc:sldMkLst>
        <pc:spChg chg="mod">
          <ac:chgData name="Patrick El-Azem" userId="b995e2c1-f7d9-41c8-a865-c5a7213150b8" providerId="ADAL" clId="{5256956C-5101-4B0D-B99F-2411A589E8EE}" dt="2018-04-17T20:44:20.003" v="9858" actId="20577"/>
          <ac:spMkLst>
            <pc:docMk/>
            <pc:sldMk cId="850166830" sldId="617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21:12:42.044" v="10862" actId="20577"/>
          <ac:spMkLst>
            <pc:docMk/>
            <pc:sldMk cId="850166830" sldId="617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7T21:12:09.410" v="10839" actId="20577"/>
        <pc:sldMkLst>
          <pc:docMk/>
          <pc:sldMk cId="4292095362" sldId="618"/>
        </pc:sldMkLst>
        <pc:spChg chg="mod">
          <ac:chgData name="Patrick El-Azem" userId="b995e2c1-f7d9-41c8-a865-c5a7213150b8" providerId="ADAL" clId="{5256956C-5101-4B0D-B99F-2411A589E8EE}" dt="2018-04-17T21:05:03.016" v="10471" actId="20577"/>
          <ac:spMkLst>
            <pc:docMk/>
            <pc:sldMk cId="4292095362" sldId="618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7T21:12:09.410" v="10839" actId="20577"/>
          <ac:spMkLst>
            <pc:docMk/>
            <pc:sldMk cId="4292095362" sldId="618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8T00:35:00.961" v="11427" actId="115"/>
        <pc:sldMkLst>
          <pc:docMk/>
          <pc:sldMk cId="377647497" sldId="619"/>
        </pc:sldMkLst>
        <pc:spChg chg="mod">
          <ac:chgData name="Patrick El-Azem" userId="b995e2c1-f7d9-41c8-a865-c5a7213150b8" providerId="ADAL" clId="{5256956C-5101-4B0D-B99F-2411A589E8EE}" dt="2018-04-17T21:13:19.921" v="10882" actId="20577"/>
          <ac:spMkLst>
            <pc:docMk/>
            <pc:sldMk cId="377647497" sldId="619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8T00:35:00.961" v="11427" actId="115"/>
          <ac:spMkLst>
            <pc:docMk/>
            <pc:sldMk cId="377647497" sldId="619"/>
            <ac:spMk id="6" creationId="{246A3C30-AD11-4790-9B8A-5EC263C3D180}"/>
          </ac:spMkLst>
        </pc:spChg>
      </pc:sldChg>
      <pc:sldChg chg="modSp add">
        <pc:chgData name="Patrick El-Azem" userId="b995e2c1-f7d9-41c8-a865-c5a7213150b8" providerId="ADAL" clId="{5256956C-5101-4B0D-B99F-2411A589E8EE}" dt="2018-04-18T00:44:48.206" v="12122" actId="113"/>
        <pc:sldMkLst>
          <pc:docMk/>
          <pc:sldMk cId="234950570" sldId="620"/>
        </pc:sldMkLst>
        <pc:spChg chg="mod">
          <ac:chgData name="Patrick El-Azem" userId="b995e2c1-f7d9-41c8-a865-c5a7213150b8" providerId="ADAL" clId="{5256956C-5101-4B0D-B99F-2411A589E8EE}" dt="2018-04-18T00:39:33.612" v="11492" actId="20577"/>
          <ac:spMkLst>
            <pc:docMk/>
            <pc:sldMk cId="234950570" sldId="620"/>
            <ac:spMk id="5" creationId="{00BEC35C-4CF0-4BB8-9F66-0E4D9C0815DE}"/>
          </ac:spMkLst>
        </pc:spChg>
        <pc:spChg chg="mod">
          <ac:chgData name="Patrick El-Azem" userId="b995e2c1-f7d9-41c8-a865-c5a7213150b8" providerId="ADAL" clId="{5256956C-5101-4B0D-B99F-2411A589E8EE}" dt="2018-04-18T00:44:48.206" v="12122" actId="113"/>
          <ac:spMkLst>
            <pc:docMk/>
            <pc:sldMk cId="234950570" sldId="620"/>
            <ac:spMk id="6" creationId="{246A3C30-AD11-4790-9B8A-5EC263C3D180}"/>
          </ac:spMkLst>
        </pc:spChg>
      </pc:sldChg>
    </pc:docChg>
  </pc:docChgLst>
  <pc:docChgLst>
    <pc:chgData name="Patrick El-Azem" userId="b995e2c1-f7d9-41c8-a865-c5a7213150b8" providerId="ADAL" clId="{2D99A581-4137-4D59-84DF-46B077247EC3}"/>
    <pc:docChg chg="custSel addSld delSld modSld">
      <pc:chgData name="Patrick El-Azem" userId="b995e2c1-f7d9-41c8-a865-c5a7213150b8" providerId="ADAL" clId="{2D99A581-4137-4D59-84DF-46B077247EC3}" dt="2018-04-17T12:32:44.529" v="437" actId="20577"/>
      <pc:docMkLst>
        <pc:docMk/>
      </pc:docMkLst>
      <pc:sldChg chg="setBg">
        <pc:chgData name="Patrick El-Azem" userId="b995e2c1-f7d9-41c8-a865-c5a7213150b8" providerId="ADAL" clId="{2D99A581-4137-4D59-84DF-46B077247EC3}" dt="2018-04-17T12:25:20.782" v="3" actId="20577"/>
        <pc:sldMkLst>
          <pc:docMk/>
          <pc:sldMk cId="612253346" sldId="323"/>
        </pc:sldMkLst>
      </pc:sldChg>
      <pc:sldChg chg="setBg">
        <pc:chgData name="Patrick El-Azem" userId="b995e2c1-f7d9-41c8-a865-c5a7213150b8" providerId="ADAL" clId="{2D99A581-4137-4D59-84DF-46B077247EC3}" dt="2018-04-17T12:25:24.659" v="4" actId="20577"/>
        <pc:sldMkLst>
          <pc:docMk/>
          <pc:sldMk cId="1466578941" sldId="604"/>
        </pc:sldMkLst>
      </pc:sldChg>
      <pc:sldChg chg="addSp delSp modSp add modTransition">
        <pc:chgData name="Patrick El-Azem" userId="b995e2c1-f7d9-41c8-a865-c5a7213150b8" providerId="ADAL" clId="{2D99A581-4137-4D59-84DF-46B077247EC3}" dt="2018-04-17T12:32:44.529" v="437" actId="20577"/>
        <pc:sldMkLst>
          <pc:docMk/>
          <pc:sldMk cId="865325110" sldId="606"/>
        </pc:sldMkLst>
        <pc:spChg chg="del">
          <ac:chgData name="Patrick El-Azem" userId="b995e2c1-f7d9-41c8-a865-c5a7213150b8" providerId="ADAL" clId="{2D99A581-4137-4D59-84DF-46B077247EC3}" dt="2018-04-17T12:26:52.850" v="165" actId="20577"/>
          <ac:spMkLst>
            <pc:docMk/>
            <pc:sldMk cId="865325110" sldId="606"/>
            <ac:spMk id="2" creationId="{D1114148-5B89-4629-8BB9-027A335C82E8}"/>
          </ac:spMkLst>
        </pc:spChg>
        <pc:spChg chg="del">
          <ac:chgData name="Patrick El-Azem" userId="b995e2c1-f7d9-41c8-a865-c5a7213150b8" providerId="ADAL" clId="{2D99A581-4137-4D59-84DF-46B077247EC3}" dt="2018-04-17T12:26:52.850" v="165" actId="20577"/>
          <ac:spMkLst>
            <pc:docMk/>
            <pc:sldMk cId="865325110" sldId="606"/>
            <ac:spMk id="3" creationId="{A290F936-7263-4035-881D-57D62FE590DA}"/>
          </ac:spMkLst>
        </pc:spChg>
        <pc:spChg chg="del">
          <ac:chgData name="Patrick El-Azem" userId="b995e2c1-f7d9-41c8-a865-c5a7213150b8" providerId="ADAL" clId="{2D99A581-4137-4D59-84DF-46B077247EC3}" dt="2018-04-17T12:26:52.850" v="165" actId="20577"/>
          <ac:spMkLst>
            <pc:docMk/>
            <pc:sldMk cId="865325110" sldId="606"/>
            <ac:spMk id="4" creationId="{6919861F-460D-4C82-BF91-88D344218D0D}"/>
          </ac:spMkLst>
        </pc:spChg>
        <pc:spChg chg="add del mod">
          <ac:chgData name="Patrick El-Azem" userId="b995e2c1-f7d9-41c8-a865-c5a7213150b8" providerId="ADAL" clId="{2D99A581-4137-4D59-84DF-46B077247EC3}" dt="2018-04-17T12:29:57.284" v="381" actId="478"/>
          <ac:spMkLst>
            <pc:docMk/>
            <pc:sldMk cId="865325110" sldId="606"/>
            <ac:spMk id="5" creationId="{2E58D39E-3FFA-4CAA-B00F-05DC9D0D3092}"/>
          </ac:spMkLst>
        </pc:spChg>
        <pc:spChg chg="add mod">
          <ac:chgData name="Patrick El-Azem" userId="b995e2c1-f7d9-41c8-a865-c5a7213150b8" providerId="ADAL" clId="{2D99A581-4137-4D59-84DF-46B077247EC3}" dt="2018-04-17T12:32:44.529" v="437" actId="20577"/>
          <ac:spMkLst>
            <pc:docMk/>
            <pc:sldMk cId="865325110" sldId="606"/>
            <ac:spMk id="6" creationId="{604C528F-07A3-4B8C-A78E-7D11A99C8D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B6795-7D8E-4053-9B6A-0B504C0A28A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82D1-58EC-4BDD-95E9-C2A6A38C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9266D-C8D6-4D7E-9854-4B883DD80F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3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314FB-40E1-401E-A72F-D4D7E8FBD28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99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585" y="6121376"/>
            <a:ext cx="1254995" cy="269134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038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6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505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2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108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6392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9156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53960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0598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37912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02381" y="1766264"/>
            <a:ext cx="11587238" cy="461195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3407" rIns="182880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ooter Placeholder 8"/>
          <p:cNvSpPr>
            <a:spLocks noGrp="1"/>
          </p:cNvSpPr>
          <p:nvPr userDrawn="1"/>
        </p:nvSpPr>
        <p:spPr>
          <a:xfrm>
            <a:off x="0" y="6407776"/>
            <a:ext cx="9353388" cy="365074"/>
          </a:xfrm>
          <a:prstGeom prst="rect">
            <a:avLst/>
          </a:prstGeom>
          <a:solidFill>
            <a:schemeClr val="bg1"/>
          </a:solidFill>
        </p:spPr>
        <p:txBody>
          <a:bodyPr vert="horz" lIns="365760" tIns="45713" rIns="91427" bIns="45713" rtlCol="0" anchor="b" anchorCtr="0"/>
          <a:lstStyle>
            <a:defPPr>
              <a:defRPr lang="en-US"/>
            </a:defPPr>
            <a:lvl1pPr marL="0" algn="l" defTabSz="912813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Confidential—Preliminary Information. Dates and capabilities subject to change. Microsoft makes no warranties, express or implied.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371666" y="-2170"/>
            <a:ext cx="1820334" cy="683264"/>
          </a:xfrm>
          <a:solidFill>
            <a:srgbClr val="0078D7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3109" y="1854994"/>
            <a:ext cx="5313375" cy="113646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1pPr>
            <a:lvl2pPr marL="507595" indent="-171450"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731691" indent="-171450">
              <a:buFont typeface="Arial" panose="020B0604020202020204" pitchFamily="34" charset="0"/>
              <a:buChar char="•"/>
              <a:defRPr sz="1050">
                <a:latin typeface="+mn-lt"/>
              </a:defRPr>
            </a:lvl3pPr>
            <a:lvl4pPr marL="955788" indent="-171450">
              <a:buFont typeface="Arial" panose="020B0604020202020204" pitchFamily="34" charset="0"/>
              <a:buChar char="•"/>
              <a:defRPr sz="1000">
                <a:latin typeface="+mn-lt"/>
              </a:defRPr>
            </a:lvl4pPr>
            <a:lvl5pPr marL="1179884" indent="-171450">
              <a:buFont typeface="Arial" panose="020B0604020202020204" pitchFamily="34" charset="0"/>
              <a:buChar char="•"/>
              <a:defRPr sz="10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314954" y="1854994"/>
            <a:ext cx="5313375" cy="113646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1pPr>
            <a:lvl2pPr marL="507595" indent="-171450"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731691" indent="-171450">
              <a:buFont typeface="Arial" panose="020B0604020202020204" pitchFamily="34" charset="0"/>
              <a:buChar char="•"/>
              <a:defRPr sz="1050">
                <a:latin typeface="+mn-lt"/>
              </a:defRPr>
            </a:lvl3pPr>
            <a:lvl4pPr marL="955788" indent="-171450">
              <a:buFont typeface="Arial" panose="020B0604020202020204" pitchFamily="34" charset="0"/>
              <a:buChar char="•"/>
              <a:defRPr sz="1000">
                <a:latin typeface="+mn-lt"/>
              </a:defRPr>
            </a:lvl4pPr>
            <a:lvl5pPr marL="1179884" indent="-171450">
              <a:buFont typeface="Arial" panose="020B0604020202020204" pitchFamily="34" charset="0"/>
              <a:buChar char="•"/>
              <a:defRPr sz="10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02379" y="1358324"/>
            <a:ext cx="11587240" cy="412294"/>
          </a:xfrm>
          <a:solidFill>
            <a:srgbClr val="0078D7"/>
          </a:solidFill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>
              <a:defRPr sz="1800" b="1">
                <a:latin typeface="+mn-lt"/>
              </a:defRPr>
            </a:lvl2pPr>
            <a:lvl3pPr>
              <a:defRPr sz="1800" b="1">
                <a:latin typeface="+mn-lt"/>
              </a:defRPr>
            </a:lvl3pPr>
            <a:lvl4pPr>
              <a:defRPr sz="1800" b="1">
                <a:latin typeface="+mn-lt"/>
              </a:defRPr>
            </a:lvl4pPr>
            <a:lvl5pPr>
              <a:defRPr sz="1800" b="1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6088284" y="1778262"/>
            <a:ext cx="7716" cy="4599960"/>
          </a:xfrm>
          <a:prstGeom prst="line">
            <a:avLst/>
          </a:prstGeom>
          <a:ln w="6350">
            <a:solidFill>
              <a:srgbClr val="1997F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7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3827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8300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833730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4819" y="6116754"/>
            <a:ext cx="1248592" cy="268966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40325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4249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3591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2213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4934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46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40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56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1797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978245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26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72" y="1018904"/>
            <a:ext cx="4467143" cy="4820192"/>
          </a:xfrm>
        </p:spPr>
        <p:txBody>
          <a:bodyPr anchor="ctr"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5486400" y="0"/>
            <a:ext cx="6705600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3200" rIns="0" bIns="46637" numCol="1" rtlCol="0" anchor="t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5282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228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pt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69241" y="1117577"/>
            <a:ext cx="10816237" cy="563458"/>
          </a:xfrm>
          <a:prstGeom prst="rect">
            <a:avLst/>
          </a:prstGeom>
        </p:spPr>
        <p:txBody>
          <a:bodyPr lIns="192024"/>
          <a:lstStyle>
            <a:lvl1pPr marL="0" indent="0">
              <a:buNone/>
              <a:defRPr lang="en-US" sz="2744" kern="120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07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5096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dirty="0" smtClean="0">
                <a:solidFill>
                  <a:srgbClr val="505050"/>
                </a:solidFill>
              </a:defRPr>
            </a:lvl1pPr>
          </a:lstStyle>
          <a:p>
            <a:pPr marL="0" marR="0" lvl="0" indent="0" algn="l" defTabSz="91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913144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505050"/>
                </a:solidFill>
              </a:defRPr>
            </a:lvl1pPr>
          </a:lstStyle>
          <a:p>
            <a:pPr marL="0" marR="0" lvl="0" indent="0" algn="l" defTabSz="913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42AAA-6A77-5942-BCC4-0CCA4B0626F8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31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60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p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8964247" cy="1075884"/>
          </a:xfrm>
        </p:spPr>
        <p:txBody>
          <a:bodyPr lIns="146304" tIns="91440" rIns="146304" bIns="91440"/>
          <a:lstStyle>
            <a:lvl1pPr>
              <a:lnSpc>
                <a:spcPts val="6175"/>
              </a:lnSpc>
              <a:defRPr sz="5685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Lorem ipsum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48212" y="6437243"/>
            <a:ext cx="3859607" cy="1344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58FFF-F925-446B-8502-81C933981705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69013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47786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6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4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2257-B087-4D0B-9598-910C71D62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0188-80D8-4F36-A073-9DB80BA0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0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94379"/>
            <a:ext cx="11655840" cy="899665"/>
          </a:xfrm>
        </p:spPr>
        <p:txBody>
          <a:bodyPr/>
          <a:lstStyle>
            <a:lvl1pPr marL="0" algn="l" defTabSz="895691" rtl="0" eaLnBrk="1" latinLnBrk="0" hangingPunct="1">
              <a:spcBef>
                <a:spcPct val="0"/>
              </a:spcBef>
              <a:buNone/>
              <a:defRPr lang="en-US" sz="4310" b="0" i="0" u="none" kern="1200" spc="-147" baseline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77391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251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9643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585" y="1018904"/>
            <a:ext cx="4467143" cy="4820192"/>
          </a:xfrm>
        </p:spPr>
        <p:txBody>
          <a:bodyPr anchor="ctr"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0" y="0"/>
            <a:ext cx="6705600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3200" rIns="0" bIns="46637" numCol="1" rtlCol="0" anchor="t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4318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338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0" y="0"/>
            <a:ext cx="6705600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3200" rIns="0" bIns="46637" numCol="1" rtlCol="0" anchor="t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9" y="310847"/>
            <a:ext cx="5777221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8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3857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010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6478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6605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97609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78" r:id="rId3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0796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est/api/resources/resourcegroups/createorupdate" TargetMode="External"/><Relationship Id="rId2" Type="http://schemas.openxmlformats.org/officeDocument/2006/relationships/hyperlink" Target="https://docs.microsoft.com/rest/api/resources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owershell/azure/install-azurerm-ps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azure-resource-manager/resource-group-authoring-templates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cli/azure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#pivot=sdkstools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azure-policy/azure-policy-introduction" TargetMode="External"/><Relationship Id="rId2" Type="http://schemas.openxmlformats.org/officeDocument/2006/relationships/hyperlink" Target="https://docs.microsoft.com/azure/azure-resource-manager/resource-group-using-tags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azure-resource-manager/resource-manager-create-first-template" TargetMode="External"/><Relationship Id="rId2" Type="http://schemas.openxmlformats.org/officeDocument/2006/relationships/hyperlink" Target="http://azure.com/fre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azure-resource-manager/" TargetMode="External"/><Relationship Id="rId2" Type="http://schemas.openxmlformats.org/officeDocument/2006/relationships/hyperlink" Target="https://docs.microsoft.com/azure/architecture/cloud-adoption-guide/adoption-intro/overview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academy.microsoft.com/professional-program/tracks/cloud-administration/" TargetMode="External"/><Relationship Id="rId4" Type="http://schemas.openxmlformats.org/officeDocument/2006/relationships/hyperlink" Target="https://github.com/Azure/azure-quickstart-templat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lzm/azure" TargetMode="External"/><Relationship Id="rId2" Type="http://schemas.openxmlformats.org/officeDocument/2006/relationships/hyperlink" Target="http://github.com/plzm/gab18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linkedin.com/in/pelazem" TargetMode="External"/><Relationship Id="rId4" Type="http://schemas.openxmlformats.org/officeDocument/2006/relationships/hyperlink" Target="http://meetup.com/NHClou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6635" y="53666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Manchester, NH</a:t>
            </a:r>
          </a:p>
        </p:txBody>
      </p:sp>
      <p:pic>
        <p:nvPicPr>
          <p:cNvPr id="1026" name="Picture 2" descr="https://global.azurebootcamp.net/wp-content/uploads/2014/11/logo-2018-762x67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70" y="523220"/>
            <a:ext cx="5677460" cy="5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002A5-07A4-4F08-85C9-EA03D7A807FE}"/>
              </a:ext>
            </a:extLst>
          </p:cNvPr>
          <p:cNvSpPr txBox="1"/>
          <p:nvPr/>
        </p:nvSpPr>
        <p:spPr>
          <a:xfrm>
            <a:off x="-136635" y="601301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April 21, 2018</a:t>
            </a:r>
          </a:p>
        </p:txBody>
      </p:sp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5668218"/>
          </a:xfrm>
        </p:spPr>
        <p:txBody>
          <a:bodyPr/>
          <a:lstStyle/>
          <a:p>
            <a:r>
              <a:rPr lang="en-US" sz="3200" dirty="0"/>
              <a:t>Subscription</a:t>
            </a:r>
          </a:p>
          <a:p>
            <a:pPr lvl="1"/>
            <a:r>
              <a:rPr lang="en-US" sz="2416" dirty="0"/>
              <a:t>Each subscription requires exactly one AAD tenant</a:t>
            </a:r>
          </a:p>
          <a:p>
            <a:pPr lvl="1"/>
            <a:r>
              <a:rPr lang="en-US" sz="2416" dirty="0"/>
              <a:t>An AAD tenant can be associated with many subscriptions</a:t>
            </a:r>
          </a:p>
          <a:p>
            <a:r>
              <a:rPr lang="en-US" sz="3200" dirty="0"/>
              <a:t>Design</a:t>
            </a:r>
          </a:p>
          <a:p>
            <a:pPr lvl="1"/>
            <a:r>
              <a:rPr lang="en-US" sz="2416" dirty="0"/>
              <a:t>Driven by business and technical needs</a:t>
            </a:r>
          </a:p>
          <a:p>
            <a:pPr lvl="1"/>
            <a:r>
              <a:rPr lang="en-US" sz="2416" dirty="0"/>
              <a:t>Example… subscription per environment (Dev, Test, Prod), customer, department, …</a:t>
            </a:r>
          </a:p>
          <a:p>
            <a:pPr lvl="1"/>
            <a:r>
              <a:rPr lang="en-US" sz="2416" dirty="0"/>
              <a:t>Consult Microsoft docs, whitepapers on cloud strategy and governance</a:t>
            </a:r>
          </a:p>
          <a:p>
            <a:r>
              <a:rPr lang="en-US" sz="3200" dirty="0"/>
              <a:t>Resource Group (RG)</a:t>
            </a:r>
          </a:p>
          <a:p>
            <a:pPr lvl="1"/>
            <a:r>
              <a:rPr lang="en-US" sz="2416" dirty="0"/>
              <a:t>Group related resources into purpose-specific RGs</a:t>
            </a:r>
          </a:p>
          <a:p>
            <a:pPr lvl="2"/>
            <a:r>
              <a:rPr lang="en-US" sz="2024" dirty="0"/>
              <a:t>No “god” RGs with “all our VMs in one place”!</a:t>
            </a:r>
          </a:p>
          <a:p>
            <a:pPr lvl="1"/>
            <a:r>
              <a:rPr lang="en-US" sz="2416" dirty="0"/>
              <a:t>Put shared resources into their own RG (e.g. common network resources)</a:t>
            </a:r>
          </a:p>
          <a:p>
            <a:pPr lvl="2"/>
            <a:r>
              <a:rPr lang="en-US" sz="2024" dirty="0">
                <a:sym typeface="Wingdings" panose="05000000000000000000" pitchFamily="2" charset="2"/>
              </a:rPr>
              <a:t> Improved security and manageability</a:t>
            </a:r>
            <a:endParaRPr lang="en-US" sz="2024" dirty="0"/>
          </a:p>
          <a:p>
            <a:pPr lvl="1"/>
            <a:r>
              <a:rPr lang="en-US" sz="2416" dirty="0"/>
              <a:t>Use ARM tags and policies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Resource Organization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ADDB6CE-8CCD-4D3A-98B8-161F1D971166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865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5104859"/>
          </a:xfrm>
        </p:spPr>
        <p:txBody>
          <a:bodyPr/>
          <a:lstStyle/>
          <a:p>
            <a:r>
              <a:rPr lang="en-US" sz="3200" dirty="0"/>
              <a:t>ARM exposes a REST API for resource management</a:t>
            </a:r>
          </a:p>
          <a:p>
            <a:r>
              <a:rPr lang="en-US" sz="3200" dirty="0"/>
              <a:t>All the other tools wrap this API</a:t>
            </a:r>
          </a:p>
          <a:p>
            <a:r>
              <a:rPr lang="en-US" sz="3200" dirty="0"/>
              <a:t>Can use API directly – but tools/SDKs are easier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hlinkClick r:id="rId2"/>
              </a:rPr>
              <a:t>docs.microsoft.com/rest/api/resources/</a:t>
            </a:r>
            <a:endParaRPr lang="en-US" sz="3200" dirty="0"/>
          </a:p>
          <a:p>
            <a:endParaRPr lang="en-US" sz="2416" dirty="0"/>
          </a:p>
          <a:p>
            <a:r>
              <a:rPr lang="en-US" sz="3200" dirty="0"/>
              <a:t>Example: create/update a Resource Group</a:t>
            </a:r>
          </a:p>
          <a:p>
            <a:r>
              <a:rPr lang="en-US" sz="2800" dirty="0">
                <a:hlinkClick r:id="rId3"/>
              </a:rPr>
              <a:t>docs.microsoft.com/rest/api/resources/resourcegroups/createorupdate</a:t>
            </a:r>
            <a:r>
              <a:rPr lang="en-US" sz="3200" dirty="0"/>
              <a:t> </a:t>
            </a:r>
          </a:p>
          <a:p>
            <a:endParaRPr lang="en-US" sz="2416" dirty="0"/>
          </a:p>
          <a:p>
            <a:pPr lvl="1"/>
            <a:endParaRPr lang="en-US" sz="2416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API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8A9F960-F741-49E1-9DD1-F3351D7B5B06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635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5292987"/>
          </a:xfrm>
        </p:spPr>
        <p:txBody>
          <a:bodyPr/>
          <a:lstStyle/>
          <a:p>
            <a:r>
              <a:rPr lang="en-US" sz="3600" dirty="0">
                <a:hlinkClick r:id="rId2"/>
              </a:rPr>
              <a:t>portal.azure.com</a:t>
            </a:r>
            <a:endParaRPr lang="en-US" sz="3600" dirty="0"/>
          </a:p>
          <a:p>
            <a:r>
              <a:rPr lang="en-US" sz="3200" dirty="0"/>
              <a:t>Web app for Azure: manage, deploy, monitor, and more</a:t>
            </a:r>
          </a:p>
          <a:p>
            <a:r>
              <a:rPr lang="en-US" sz="3200" dirty="0"/>
              <a:t>Try/learn in the portal</a:t>
            </a:r>
          </a:p>
          <a:p>
            <a:r>
              <a:rPr lang="en-US" sz="3200" dirty="0"/>
              <a:t>For recurring/automatable tasks prefer other tools</a:t>
            </a:r>
          </a:p>
          <a:p>
            <a:endParaRPr lang="en-US" sz="3200" dirty="0"/>
          </a:p>
          <a:p>
            <a:r>
              <a:rPr lang="en-US" sz="3200" b="1" dirty="0"/>
              <a:t>Demo:</a:t>
            </a:r>
            <a:r>
              <a:rPr lang="en-US" sz="3200" dirty="0"/>
              <a:t> portal tour</a:t>
            </a:r>
          </a:p>
          <a:p>
            <a:r>
              <a:rPr lang="en-US" sz="3200" b="1" dirty="0"/>
              <a:t>Demo</a:t>
            </a:r>
            <a:r>
              <a:rPr lang="en-US" sz="3200" dirty="0"/>
              <a:t>: create Resource Group + Resources; add tags, policy</a:t>
            </a:r>
          </a:p>
          <a:p>
            <a:r>
              <a:rPr lang="en-US" sz="3200" b="1" dirty="0"/>
              <a:t>Demo</a:t>
            </a:r>
            <a:r>
              <a:rPr lang="en-US" sz="3200" dirty="0"/>
              <a:t>: portal automation script (Azure’s “File-Save As”)</a:t>
            </a:r>
          </a:p>
          <a:p>
            <a:pPr lvl="1"/>
            <a:r>
              <a:rPr lang="en-US" sz="2416" dirty="0"/>
              <a:t>What’s included</a:t>
            </a:r>
          </a:p>
          <a:p>
            <a:pPr lvl="1"/>
            <a:r>
              <a:rPr lang="en-US" sz="2416" dirty="0"/>
              <a:t>What do I do with these?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Portal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65B7002-A99A-4A63-A8F2-0EA98025FB84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061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4828630"/>
          </a:xfrm>
        </p:spPr>
        <p:txBody>
          <a:bodyPr/>
          <a:lstStyle/>
          <a:p>
            <a:r>
              <a:rPr lang="en-US" sz="3200" dirty="0"/>
              <a:t>Full set of Azure management cmdlets</a:t>
            </a:r>
          </a:p>
          <a:p>
            <a:r>
              <a:rPr lang="en-US" sz="3200" dirty="0"/>
              <a:t>Install Azure </a:t>
            </a:r>
            <a:r>
              <a:rPr lang="en-US" sz="3200" dirty="0" err="1"/>
              <a:t>Powershell</a:t>
            </a:r>
            <a:r>
              <a:rPr lang="en-US" sz="3200" dirty="0"/>
              <a:t> locally, or use in portal Cloud Shell</a:t>
            </a:r>
          </a:p>
          <a:p>
            <a:pPr lvl="1"/>
            <a:r>
              <a:rPr lang="en-US" sz="2416" dirty="0"/>
              <a:t>Local: </a:t>
            </a:r>
            <a:r>
              <a:rPr lang="en-US" sz="2416" dirty="0">
                <a:hlinkClick r:id="rId2"/>
              </a:rPr>
              <a:t>docs.microsoft.com/powershell/azure/install-azurerm-ps</a:t>
            </a:r>
            <a:endParaRPr lang="en-US" sz="3200" dirty="0"/>
          </a:p>
          <a:p>
            <a:r>
              <a:rPr lang="en-US" sz="3200" i="1" dirty="0"/>
              <a:t>Must-know for certification 70-533!</a:t>
            </a:r>
          </a:p>
          <a:p>
            <a:endParaRPr lang="en-US" sz="3200" dirty="0"/>
          </a:p>
          <a:p>
            <a:r>
              <a:rPr lang="en-US" sz="3200" b="1" dirty="0"/>
              <a:t>Demo</a:t>
            </a:r>
            <a:r>
              <a:rPr lang="en-US" sz="3200" dirty="0"/>
              <a:t>: review sample </a:t>
            </a:r>
            <a:r>
              <a:rPr lang="en-US" sz="3200" dirty="0" err="1"/>
              <a:t>Powershell</a:t>
            </a:r>
            <a:r>
              <a:rPr lang="en-US" sz="3200" dirty="0"/>
              <a:t> scripts</a:t>
            </a:r>
          </a:p>
          <a:p>
            <a:r>
              <a:rPr lang="en-US" sz="3200" b="1" dirty="0"/>
              <a:t>Demo</a:t>
            </a:r>
            <a:r>
              <a:rPr lang="en-US" sz="3200" dirty="0"/>
              <a:t>: deploy a VM</a:t>
            </a:r>
          </a:p>
          <a:p>
            <a:pPr lvl="1"/>
            <a:r>
              <a:rPr lang="en-US" sz="2416" dirty="0"/>
              <a:t>Note the associated Azure resources – NIC, PIP, disks, etc.</a:t>
            </a:r>
          </a:p>
          <a:p>
            <a:r>
              <a:rPr lang="en-US" sz="3200" b="1" dirty="0"/>
              <a:t>Demo</a:t>
            </a:r>
            <a:r>
              <a:rPr lang="en-US" sz="3200" dirty="0"/>
              <a:t>: clean up VM and associated 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Powershell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57B6F4D-2883-4F10-BA34-0EDCCD304F0D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002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4154214"/>
          </a:xfrm>
        </p:spPr>
        <p:txBody>
          <a:bodyPr/>
          <a:lstStyle/>
          <a:p>
            <a:r>
              <a:rPr lang="en-US" sz="3200" dirty="0"/>
              <a:t>JSON template for Resource deployments</a:t>
            </a:r>
          </a:p>
          <a:p>
            <a:r>
              <a:rPr lang="en-US" sz="3200" u="sng" dirty="0"/>
              <a:t>Declarative</a:t>
            </a:r>
            <a:r>
              <a:rPr lang="en-US" sz="3200" dirty="0"/>
              <a:t>, not imperative/procedural</a:t>
            </a:r>
          </a:p>
          <a:p>
            <a:pPr lvl="1"/>
            <a:r>
              <a:rPr lang="en-US" sz="2416" dirty="0"/>
              <a:t>Azure manages the order in which Resources are created</a:t>
            </a:r>
          </a:p>
          <a:p>
            <a:pPr lvl="1"/>
            <a:r>
              <a:rPr lang="en-US" sz="2416" dirty="0"/>
              <a:t>Can specify dependencies (e.g. VM depends on NIC) to affect order</a:t>
            </a:r>
            <a:endParaRPr lang="en-US" sz="3200" dirty="0"/>
          </a:p>
          <a:p>
            <a:r>
              <a:rPr lang="en-US" sz="3200" dirty="0">
                <a:sym typeface="Wingdings" panose="05000000000000000000" pitchFamily="2" charset="2"/>
              </a:rPr>
              <a:t>Elements: Parameters, Variables, Resources, Outputs</a:t>
            </a:r>
          </a:p>
          <a:p>
            <a:r>
              <a:rPr lang="en-US" sz="3200" dirty="0"/>
              <a:t>Start with quick-starts, automation script exports, existing templates</a:t>
            </a:r>
          </a:p>
          <a:p>
            <a:r>
              <a:rPr lang="en-US" sz="3200" dirty="0"/>
              <a:t>Trackable in Azure portal (Resource Group </a:t>
            </a:r>
            <a:r>
              <a:rPr lang="en-US" sz="3200" dirty="0">
                <a:sym typeface="Wingdings" panose="05000000000000000000" pitchFamily="2" charset="2"/>
              </a:rPr>
              <a:t> Deployments)</a:t>
            </a:r>
            <a:endParaRPr lang="en-US" sz="3200" dirty="0"/>
          </a:p>
          <a:p>
            <a:r>
              <a:rPr lang="en-US" sz="3200" dirty="0"/>
              <a:t>See More Information (end of deck)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Resource Manager (ARM) Templates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84B5B9F-70DC-4B2A-B70A-2C244B6E8941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288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4850559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docs.microsoft.com/azure/azure-resource-manager/resource-group-authoring-templates</a:t>
            </a:r>
            <a:endParaRPr lang="en-US" sz="3200" dirty="0"/>
          </a:p>
          <a:p>
            <a:r>
              <a:rPr lang="en-US" sz="3200" dirty="0"/>
              <a:t>Tooling: any JSON editor – but:</a:t>
            </a:r>
          </a:p>
          <a:p>
            <a:r>
              <a:rPr lang="en-US" sz="3200" dirty="0"/>
              <a:t>Visual Studio Code: JSON schema support, </a:t>
            </a:r>
            <a:r>
              <a:rPr lang="en-US" sz="3200" dirty="0" err="1"/>
              <a:t>Intellisense</a:t>
            </a:r>
            <a:r>
              <a:rPr lang="en-US" sz="3200" dirty="0"/>
              <a:t>-style help</a:t>
            </a:r>
          </a:p>
          <a:p>
            <a:r>
              <a:rPr lang="en-US" sz="3200" dirty="0"/>
              <a:t>Visual Studio: Resource Group template</a:t>
            </a:r>
          </a:p>
          <a:p>
            <a:r>
              <a:rPr lang="en-US" sz="3200" dirty="0"/>
              <a:t>Good practice: separate files for definition, parameter </a:t>
            </a:r>
            <a:r>
              <a:rPr lang="en-US" sz="3200" i="1" dirty="0"/>
              <a:t>values</a:t>
            </a:r>
          </a:p>
          <a:p>
            <a:endParaRPr lang="en-US" sz="3200" dirty="0"/>
          </a:p>
          <a:p>
            <a:r>
              <a:rPr lang="en-US" sz="3200" dirty="0"/>
              <a:t>Demo: Virtual Network, Subnet, Network Security Group</a:t>
            </a:r>
          </a:p>
          <a:p>
            <a:r>
              <a:rPr lang="en-US" sz="3200" dirty="0"/>
              <a:t>Demo: Virtual Machine – deploy (note auto-shutdown!)</a:t>
            </a:r>
          </a:p>
          <a:p>
            <a:r>
              <a:rPr lang="en-US" sz="3200" dirty="0"/>
              <a:t>Demo: Virtual Machine Scale 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ARM Templates 2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F225A6B-3B75-4188-84B0-BFA500353046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6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5438027"/>
          </a:xfrm>
        </p:spPr>
        <p:txBody>
          <a:bodyPr/>
          <a:lstStyle/>
          <a:p>
            <a:r>
              <a:rPr lang="en-US" sz="3200" dirty="0"/>
              <a:t>Prefer command line? Azure CLI is for you!</a:t>
            </a:r>
          </a:p>
          <a:p>
            <a:endParaRPr lang="en-US" sz="3200" dirty="0">
              <a:hlinkClick r:id="rId2"/>
            </a:endParaRPr>
          </a:p>
          <a:p>
            <a:r>
              <a:rPr lang="en-US" sz="3600" dirty="0">
                <a:hlinkClick r:id="rId2"/>
              </a:rPr>
              <a:t>docs.microsoft.com/cli/azure/</a:t>
            </a:r>
            <a:endParaRPr lang="en-US" sz="3200" dirty="0"/>
          </a:p>
          <a:p>
            <a:r>
              <a:rPr lang="en-US" sz="3200" dirty="0"/>
              <a:t>Cross-platform (Windows, Linux, MacOS)</a:t>
            </a:r>
          </a:p>
          <a:p>
            <a:pPr lvl="1"/>
            <a:r>
              <a:rPr lang="en-US" sz="2416" dirty="0"/>
              <a:t>Azure CLI on Ubuntu Bash on Windows 10…. </a:t>
            </a:r>
            <a:r>
              <a:rPr lang="en-US" sz="2416" dirty="0">
                <a:sym typeface="Wingdings" panose="05000000000000000000" pitchFamily="2" charset="2"/>
              </a:rPr>
              <a:t></a:t>
            </a:r>
          </a:p>
          <a:p>
            <a:r>
              <a:rPr lang="en-US" sz="3200" dirty="0">
                <a:sym typeface="Wingdings" panose="05000000000000000000" pitchFamily="2" charset="2"/>
              </a:rPr>
              <a:t>Cloud Shell in Azure portal</a:t>
            </a:r>
          </a:p>
          <a:p>
            <a:endParaRPr lang="en-US" sz="3200" dirty="0"/>
          </a:p>
          <a:p>
            <a:r>
              <a:rPr lang="en-US" sz="3200" dirty="0"/>
              <a:t>Tip: “</a:t>
            </a:r>
            <a:r>
              <a:rPr lang="en-US" sz="3200" dirty="0" err="1"/>
              <a:t>az</a:t>
            </a:r>
            <a:r>
              <a:rPr lang="en-US" sz="3200" dirty="0"/>
              <a:t> interactive” for </a:t>
            </a:r>
            <a:r>
              <a:rPr lang="en-US" sz="3200" dirty="0" err="1"/>
              <a:t>Intellisense</a:t>
            </a:r>
            <a:r>
              <a:rPr lang="en-US" sz="3200" dirty="0"/>
              <a:t>-style help!</a:t>
            </a:r>
          </a:p>
          <a:p>
            <a:endParaRPr lang="en-US" sz="3200" dirty="0"/>
          </a:p>
          <a:p>
            <a:r>
              <a:rPr lang="en-US" sz="3200" dirty="0"/>
              <a:t>Demo: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interactive –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 –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Command-Line Interface (CLI)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570C115-41DE-4E4C-8188-C37127A8383A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953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4873642"/>
          </a:xfrm>
        </p:spPr>
        <p:txBody>
          <a:bodyPr/>
          <a:lstStyle/>
          <a:p>
            <a:r>
              <a:rPr lang="en-US" sz="3200" dirty="0"/>
              <a:t>Visual Studio 2017</a:t>
            </a:r>
          </a:p>
          <a:p>
            <a:pPr lvl="1"/>
            <a:r>
              <a:rPr lang="en-US" sz="2416" dirty="0"/>
              <a:t>Visual Studio installer </a:t>
            </a:r>
            <a:r>
              <a:rPr lang="en-US" sz="2416" dirty="0">
                <a:sym typeface="Wingdings" panose="05000000000000000000" pitchFamily="2" charset="2"/>
              </a:rPr>
              <a:t> </a:t>
            </a:r>
            <a:r>
              <a:rPr lang="en-US" sz="2416" dirty="0"/>
              <a:t>Azure development workload</a:t>
            </a:r>
          </a:p>
          <a:p>
            <a:pPr lvl="1"/>
            <a:r>
              <a:rPr lang="en-US" sz="2416" dirty="0"/>
              <a:t>Extensions! Tools </a:t>
            </a:r>
            <a:r>
              <a:rPr lang="en-US" sz="2416" dirty="0">
                <a:sym typeface="Wingdings" panose="05000000000000000000" pitchFamily="2" charset="2"/>
              </a:rPr>
              <a:t></a:t>
            </a:r>
            <a:r>
              <a:rPr lang="en-US" sz="2416" dirty="0"/>
              <a:t> Extensions and Updates </a:t>
            </a:r>
            <a:r>
              <a:rPr lang="en-US" sz="2416" dirty="0">
                <a:sym typeface="Wingdings" panose="05000000000000000000" pitchFamily="2" charset="2"/>
              </a:rPr>
              <a:t> </a:t>
            </a:r>
            <a:r>
              <a:rPr lang="en-US" sz="2416" dirty="0"/>
              <a:t>Browse “Azure”</a:t>
            </a:r>
          </a:p>
          <a:p>
            <a:r>
              <a:rPr lang="en-US" sz="3200" dirty="0"/>
              <a:t>Visual Studio Code: Azure extensions</a:t>
            </a:r>
          </a:p>
          <a:p>
            <a:pPr lvl="1"/>
            <a:r>
              <a:rPr lang="en-US" sz="2416" dirty="0"/>
              <a:t>Extensions </a:t>
            </a:r>
            <a:r>
              <a:rPr lang="en-US" sz="2416" dirty="0">
                <a:sym typeface="Wingdings" panose="05000000000000000000" pitchFamily="2" charset="2"/>
              </a:rPr>
              <a:t> Search “Azure”</a:t>
            </a:r>
          </a:p>
          <a:p>
            <a:pPr lvl="1"/>
            <a:endParaRPr lang="en-US" sz="2416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SDKs: </a:t>
            </a:r>
            <a:r>
              <a:rPr lang="en-US" sz="3200" dirty="0">
                <a:sym typeface="Wingdings" panose="05000000000000000000" pitchFamily="2" charset="2"/>
                <a:hlinkClick r:id="rId2"/>
              </a:rPr>
              <a:t>docs.microsoft.com/azure/#pivot=</a:t>
            </a:r>
            <a:r>
              <a:rPr lang="en-US" sz="3200" dirty="0" err="1">
                <a:sym typeface="Wingdings" panose="05000000000000000000" pitchFamily="2" charset="2"/>
                <a:hlinkClick r:id="rId2"/>
              </a:rPr>
              <a:t>sdkstools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SDKs for .NET, Java, Python, Ruby, Node.js, Go</a:t>
            </a:r>
          </a:p>
          <a:p>
            <a:r>
              <a:rPr lang="en-US" sz="3200" dirty="0">
                <a:sym typeface="Wingdings" panose="05000000000000000000" pitchFamily="2" charset="2"/>
              </a:rPr>
              <a:t>SDKs for client </a:t>
            </a:r>
            <a:r>
              <a:rPr lang="en-US" sz="3200" u="sng" dirty="0">
                <a:sym typeface="Wingdings" panose="05000000000000000000" pitchFamily="2" charset="2"/>
              </a:rPr>
              <a:t>operations</a:t>
            </a:r>
            <a:r>
              <a:rPr lang="en-US" sz="3200" dirty="0">
                <a:sym typeface="Wingdings" panose="05000000000000000000" pitchFamily="2" charset="2"/>
              </a:rPr>
              <a:t> (e.g. read/write files to Azure storage) as well as </a:t>
            </a:r>
            <a:r>
              <a:rPr lang="en-US" sz="3200" u="sng" dirty="0">
                <a:sym typeface="Wingdings" panose="05000000000000000000" pitchFamily="2" charset="2"/>
              </a:rPr>
              <a:t>management</a:t>
            </a:r>
            <a:r>
              <a:rPr lang="en-US" sz="3200" dirty="0">
                <a:sym typeface="Wingdings" panose="05000000000000000000" pitchFamily="2" charset="2"/>
              </a:rPr>
              <a:t> (e.g. create Azure storage accounts)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SDKs and Dev Tools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E1F43E3-BC36-4348-91EB-8A88B2E16A60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4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4727448"/>
          </a:xfrm>
        </p:spPr>
        <p:txBody>
          <a:bodyPr/>
          <a:lstStyle/>
          <a:p>
            <a:r>
              <a:rPr lang="en-US" sz="3200" b="1" dirty="0">
                <a:sym typeface="Wingdings" panose="05000000000000000000" pitchFamily="2" charset="2"/>
              </a:rPr>
              <a:t>Tags</a:t>
            </a:r>
            <a:r>
              <a:rPr lang="en-US" sz="3200" dirty="0">
                <a:sym typeface="Wingdings" panose="05000000000000000000" pitchFamily="2" charset="2"/>
              </a:rPr>
              <a:t>: free-form key-value pairs</a:t>
            </a:r>
          </a:p>
          <a:p>
            <a:r>
              <a:rPr lang="en-US" sz="3200" dirty="0">
                <a:sym typeface="Wingdings" panose="05000000000000000000" pitchFamily="2" charset="2"/>
              </a:rPr>
              <a:t>Useful for management, bill analysis, bill-back</a:t>
            </a:r>
          </a:p>
          <a:p>
            <a:r>
              <a:rPr lang="en-US" sz="2400" dirty="0">
                <a:sym typeface="Wingdings" panose="05000000000000000000" pitchFamily="2" charset="2"/>
                <a:hlinkClick r:id="rId2"/>
              </a:rPr>
              <a:t>docs.microsoft.com/azure/azure-resource-manager/resource-group-using-tags</a:t>
            </a:r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Policies</a:t>
            </a:r>
            <a:r>
              <a:rPr lang="en-US" sz="3200" dirty="0">
                <a:sym typeface="Wingdings" panose="05000000000000000000" pitchFamily="2" charset="2"/>
              </a:rPr>
              <a:t>: enforce rules and actions on resources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Example rules: allowed or disallowed resource types; allowed VM sizes; many more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Example actions: audit (but allow)… or deny outright</a:t>
            </a:r>
          </a:p>
          <a:p>
            <a:r>
              <a:rPr lang="en-US" sz="2800" dirty="0">
                <a:sym typeface="Wingdings" panose="05000000000000000000" pitchFamily="2" charset="2"/>
                <a:hlinkClick r:id="rId3"/>
              </a:rPr>
              <a:t>docs.microsoft.com/azure/azure-policy/azure-policy-introduction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endParaRPr lang="en-US" sz="3200" dirty="0"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Tags and Policies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E1F43E3-BC36-4348-91EB-8A88B2E16A60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9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5041380"/>
          </a:xfrm>
        </p:spPr>
        <p:txBody>
          <a:bodyPr/>
          <a:lstStyle/>
          <a:p>
            <a:r>
              <a:rPr lang="en-US" sz="3200" dirty="0">
                <a:sym typeface="Wingdings" panose="05000000000000000000" pitchFamily="2" charset="2"/>
              </a:rPr>
              <a:t>If you don’t have Azure… </a:t>
            </a:r>
            <a:r>
              <a:rPr lang="en-US" sz="3200" dirty="0">
                <a:sym typeface="Wingdings" panose="05000000000000000000" pitchFamily="2" charset="2"/>
                <a:hlinkClick r:id="rId2"/>
              </a:rPr>
              <a:t>azure.com/free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Deploy your first template:</a:t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  <a:hlinkClick r:id="rId3"/>
              </a:rPr>
              <a:t>docs.microsoft.com/azure/azure-resource-manager/resource-manager-create-first-template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Customize templates from the quick start (see More Information)</a:t>
            </a:r>
          </a:p>
          <a:p>
            <a:r>
              <a:rPr lang="en-US" sz="3200" dirty="0">
                <a:sym typeface="Wingdings" panose="05000000000000000000" pitchFamily="2" charset="2"/>
              </a:rPr>
              <a:t>Build something in the portal, get automation script, edit artifacts to be more generic, repeatable, fully parameterized</a:t>
            </a:r>
          </a:p>
          <a:p>
            <a:r>
              <a:rPr lang="en-US" sz="3200" dirty="0">
                <a:sym typeface="Wingdings" panose="05000000000000000000" pitchFamily="2" charset="2"/>
              </a:rPr>
              <a:t>No substitute for hands-on! Learn good Resource Group practices – try, fail, learn, rinse/repeat</a:t>
            </a:r>
          </a:p>
          <a:p>
            <a:r>
              <a:rPr lang="en-US" sz="3200" strike="sngStrike" dirty="0">
                <a:sym typeface="Wingdings" panose="05000000000000000000" pitchFamily="2" charset="2"/>
              </a:rPr>
              <a:t>We have to get it right the first time</a:t>
            </a:r>
            <a:r>
              <a:rPr lang="en-US" sz="3200" dirty="0">
                <a:sym typeface="Wingdings" panose="05000000000000000000" pitchFamily="2" charset="2"/>
              </a:rPr>
              <a:t>  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NO NO NO!!</a:t>
            </a:r>
            <a:endParaRPr lang="en-US" sz="3200" b="1" strike="sngStrike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Consider going for the 70-533 certification as a “forcing function”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Started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E3A03D1-AAD8-4B86-881F-72ED15B1704F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05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2166" y="0"/>
            <a:ext cx="716766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A BIG thank-you to the 2018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7" y="5711426"/>
            <a:ext cx="3492408" cy="716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56" y="2194885"/>
            <a:ext cx="3008314" cy="838230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68" y="2945396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17" y="2578783"/>
            <a:ext cx="3567540" cy="45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57" y="4770927"/>
            <a:ext cx="2459133" cy="644531"/>
          </a:xfrm>
          <a:prstGeom prst="rect">
            <a:avLst/>
          </a:prstGeom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17" y="610683"/>
            <a:ext cx="2195266" cy="219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09" y="4756956"/>
            <a:ext cx="30670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lobal.azurebootcamp.net/wp-content/uploads/2014/11/logo-2018-250x222.png">
            <a:extLst>
              <a:ext uri="{FF2B5EF4-FFF2-40B4-BE49-F238E27FC236}">
                <a16:creationId xmlns:a16="http://schemas.microsoft.com/office/drawing/2014/main" id="{7E545684-ED84-4B55-94E4-F106C7AC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" y="-175087"/>
            <a:ext cx="2236570" cy="19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11757"/>
            <a:ext cx="12191999" cy="4610493"/>
          </a:xfrm>
        </p:spPr>
        <p:txBody>
          <a:bodyPr/>
          <a:lstStyle/>
          <a:p>
            <a:r>
              <a:rPr lang="en-US" sz="3600" dirty="0"/>
              <a:t>Azure Foundation</a:t>
            </a:r>
          </a:p>
          <a:p>
            <a:r>
              <a:rPr lang="en-US" sz="2400" dirty="0">
                <a:hlinkClick r:id="rId2"/>
              </a:rPr>
              <a:t>docs.microsoft.com/azure/architecture/cloud-adoption-guide/adoption-intro/overview</a:t>
            </a:r>
            <a:r>
              <a:rPr lang="en-US" sz="2400" dirty="0"/>
              <a:t> </a:t>
            </a:r>
            <a:endParaRPr lang="en-US" sz="3600" dirty="0"/>
          </a:p>
          <a:p>
            <a:r>
              <a:rPr lang="en-US" sz="3600" dirty="0"/>
              <a:t>ARM Documentation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endParaRPr lang="en-US" sz="3600" dirty="0"/>
          </a:p>
          <a:p>
            <a:r>
              <a:rPr lang="en-US" sz="3200" dirty="0">
                <a:hlinkClick r:id="rId3"/>
              </a:rPr>
              <a:t>docs.microsoft.com/azure/azure-resource-manager</a:t>
            </a:r>
            <a:endParaRPr lang="en-US" sz="3600" dirty="0"/>
          </a:p>
          <a:p>
            <a:r>
              <a:rPr lang="en-US" sz="3600" dirty="0"/>
              <a:t>ARM Templates </a:t>
            </a:r>
            <a:r>
              <a:rPr lang="en-US" sz="3600" dirty="0" err="1"/>
              <a:t>Quickstart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endParaRPr lang="en-US" sz="3600" dirty="0"/>
          </a:p>
          <a:p>
            <a:r>
              <a:rPr lang="en-US" sz="3200" dirty="0">
                <a:hlinkClick r:id="rId4"/>
              </a:rPr>
              <a:t>github.com/Azure/azure-quickstart-templates</a:t>
            </a:r>
            <a:endParaRPr lang="en-US" sz="3600" dirty="0"/>
          </a:p>
          <a:p>
            <a:r>
              <a:rPr lang="en-US" sz="3600" dirty="0"/>
              <a:t>Microsoft Professional Program for Cloud Administration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endParaRPr lang="en-US" sz="3600" dirty="0"/>
          </a:p>
          <a:p>
            <a:r>
              <a:rPr lang="en-US" sz="2800" dirty="0">
                <a:hlinkClick r:id="rId5"/>
              </a:rPr>
              <a:t>academy.microsoft.com/professional-program/tracks/cloud-administration</a:t>
            </a:r>
            <a:r>
              <a:rPr lang="en-US" sz="3600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5492111-E044-4A42-9ABB-39C1C1EED69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0" cy="899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4705" b="0" cap="none" spc="-100" baseline="0" dirty="0" smtClean="0">
                <a:ln w="3175">
                  <a:noFill/>
                </a:ln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/>
              <a:t>More Information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437018-160F-4DFE-BC14-1DBE8E94E88A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305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5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662" y="0"/>
            <a:ext cx="6514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Another BIG thank-you to local sponsors!</a:t>
            </a:r>
          </a:p>
        </p:txBody>
      </p:sp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2" y="-169631"/>
            <a:ext cx="2236570" cy="19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7CD62B-0EF6-4FDE-A7A1-B7D1B7686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69" y="1251814"/>
            <a:ext cx="4804165" cy="1588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69DD5-E442-4043-A6A2-DD11ACAE4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93" y="3569087"/>
            <a:ext cx="4356719" cy="2706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BD652-4BB6-4EB9-8B56-F8D7C6FCF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9" y="4782435"/>
            <a:ext cx="3625150" cy="8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4908"/>
      </p:ext>
    </p:extLst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F916F8D1-822B-442D-8C15-2960002F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Speaker Links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20C99A-FE19-45B4-BD05-F39009F89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84588"/>
              </p:ext>
            </p:extLst>
          </p:nvPr>
        </p:nvGraphicFramePr>
        <p:xfrm>
          <a:off x="0" y="899665"/>
          <a:ext cx="12192001" cy="304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0014">
                  <a:extLst>
                    <a:ext uri="{9D8B030D-6E8A-4147-A177-3AD203B41FA5}">
                      <a16:colId xmlns:a16="http://schemas.microsoft.com/office/drawing/2014/main" val="176782802"/>
                    </a:ext>
                  </a:extLst>
                </a:gridCol>
                <a:gridCol w="8441987">
                  <a:extLst>
                    <a:ext uri="{9D8B030D-6E8A-4147-A177-3AD203B41FA5}">
                      <a16:colId xmlns:a16="http://schemas.microsoft.com/office/drawing/2014/main" val="166087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4400" dirty="0">
                          <a:latin typeface="+mj-lt"/>
                        </a:rPr>
                        <a:t>GAB stuff </a:t>
                      </a:r>
                      <a:endParaRPr lang="en-US" sz="4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 kern="1200" dirty="0">
                          <a:solidFill>
                            <a:srgbClr val="0078D7"/>
                          </a:solidFill>
                          <a:latin typeface="+mj-lt"/>
                          <a:ea typeface="+mn-ea"/>
                          <a:cs typeface="+mn-cs"/>
                          <a:hlinkClick r:id="rId2"/>
                        </a:rPr>
                        <a:t>github.com/plzm/gab18</a:t>
                      </a:r>
                      <a:endParaRPr lang="en-US" sz="4400" b="1" kern="1200" dirty="0">
                        <a:solidFill>
                          <a:srgbClr val="0078D7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0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4400" dirty="0">
                          <a:latin typeface="+mj-lt"/>
                        </a:rPr>
                        <a:t>Azure stuff </a:t>
                      </a:r>
                      <a:endParaRPr lang="en-US" sz="4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 dirty="0">
                          <a:solidFill>
                            <a:srgbClr val="0078D7"/>
                          </a:solidFill>
                          <a:latin typeface="+mj-lt"/>
                          <a:hlinkClick r:id="rId3"/>
                        </a:rPr>
                        <a:t>github.com/plzm/azure</a:t>
                      </a:r>
                      <a:endParaRPr lang="en-US" sz="4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139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4400" dirty="0">
                          <a:latin typeface="+mj-lt"/>
                        </a:rPr>
                        <a:t>NH Cloud </a:t>
                      </a:r>
                      <a:endParaRPr lang="en-US" sz="4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 dirty="0">
                          <a:solidFill>
                            <a:srgbClr val="0078D7"/>
                          </a:solidFill>
                          <a:latin typeface="+mj-lt"/>
                          <a:hlinkClick r:id="rId4"/>
                        </a:rPr>
                        <a:t>meetup.com/NHCloud</a:t>
                      </a:r>
                      <a:endParaRPr lang="en-US" sz="4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07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4400" dirty="0">
                          <a:latin typeface="+mj-lt"/>
                        </a:rPr>
                        <a:t>LinkedIn </a:t>
                      </a:r>
                      <a:endParaRPr lang="en-US" sz="4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 dirty="0">
                          <a:solidFill>
                            <a:srgbClr val="0078D7"/>
                          </a:solidFill>
                          <a:latin typeface="+mj-lt"/>
                          <a:hlinkClick r:id="rId5"/>
                        </a:rPr>
                        <a:t>pelazem</a:t>
                      </a:r>
                      <a:endParaRPr lang="en-US" sz="4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236693"/>
                  </a:ext>
                </a:extLst>
              </a:tr>
            </a:tbl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48F5A100-2BF7-43F5-9C5B-0122790D6C71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251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3C0E-D8ED-4623-9BDE-14755E64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74" y="787358"/>
            <a:ext cx="11748452" cy="1996474"/>
          </a:xfrm>
        </p:spPr>
        <p:txBody>
          <a:bodyPr anchor="ctr"/>
          <a:lstStyle/>
          <a:p>
            <a:r>
              <a:rPr lang="en-US" sz="6000" dirty="0">
                <a:solidFill>
                  <a:srgbClr val="FFFFFF"/>
                </a:solidFill>
              </a:rPr>
              <a:t>Azure Resource Management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D1B4-2785-4DEB-BA67-0B9A2555D1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1774" y="3429000"/>
            <a:ext cx="11748452" cy="1552074"/>
          </a:xfrm>
        </p:spPr>
        <p:txBody>
          <a:bodyPr/>
          <a:lstStyle/>
          <a:p>
            <a:r>
              <a:rPr lang="en-US" sz="3600" dirty="0"/>
              <a:t>Patrick El-Azem</a:t>
            </a:r>
          </a:p>
          <a:p>
            <a:r>
              <a:rPr lang="en-US" sz="3200" dirty="0"/>
              <a:t>Cloud Solution Architect</a:t>
            </a:r>
          </a:p>
          <a:p>
            <a:r>
              <a:rPr lang="en-US" sz="32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6122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63673"/>
            <a:ext cx="12192000" cy="5639364"/>
          </a:xfrm>
        </p:spPr>
        <p:txBody>
          <a:bodyPr/>
          <a:lstStyle/>
          <a:p>
            <a:r>
              <a:rPr lang="en-US" dirty="0"/>
              <a:t>Resource Model</a:t>
            </a:r>
          </a:p>
          <a:p>
            <a:pPr lvl="1"/>
            <a:r>
              <a:rPr lang="en-US" dirty="0"/>
              <a:t>Azure Resource Manager and Providers</a:t>
            </a:r>
          </a:p>
          <a:p>
            <a:pPr lvl="1"/>
            <a:r>
              <a:rPr lang="en-US" dirty="0"/>
              <a:t>Identity and Access Management</a:t>
            </a:r>
          </a:p>
          <a:p>
            <a:r>
              <a:rPr lang="en-US" dirty="0"/>
              <a:t>Resource Management and Operations</a:t>
            </a:r>
          </a:p>
          <a:p>
            <a:pPr lvl="1"/>
            <a:r>
              <a:rPr lang="en-US" dirty="0"/>
              <a:t>Resource Organization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Azure Portal</a:t>
            </a:r>
          </a:p>
          <a:p>
            <a:pPr lvl="1"/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Azure Resource Manager Templates</a:t>
            </a:r>
          </a:p>
          <a:p>
            <a:pPr lvl="1"/>
            <a:r>
              <a:rPr lang="en-US" dirty="0"/>
              <a:t>Azure CLI</a:t>
            </a:r>
          </a:p>
          <a:p>
            <a:pPr lvl="1"/>
            <a:r>
              <a:rPr lang="en-US" dirty="0"/>
              <a:t>SDKs and Dev tools</a:t>
            </a:r>
          </a:p>
          <a:p>
            <a:r>
              <a:rPr lang="en-US" dirty="0"/>
              <a:t>Tags and Policies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E15A8B8-C1CF-487C-A26C-69C969859BFE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172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4629472"/>
          </a:xfrm>
        </p:spPr>
        <p:txBody>
          <a:bodyPr/>
          <a:lstStyle/>
          <a:p>
            <a:r>
              <a:rPr lang="en-US" dirty="0"/>
              <a:t>Physical: Regions – Av Zones – Data Centers – Stamps – Clusters – Racks – Update/Fault Domains – Fabric</a:t>
            </a:r>
          </a:p>
          <a:p>
            <a:r>
              <a:rPr lang="en-US" dirty="0"/>
              <a:t>Azure Resource Providers (RPs)</a:t>
            </a:r>
          </a:p>
          <a:p>
            <a:pPr lvl="1"/>
            <a:r>
              <a:rPr lang="en-US" sz="2400" dirty="0"/>
              <a:t>Storage, Compute, Networking, Containers, Cognitive Services, etc.</a:t>
            </a:r>
          </a:p>
          <a:p>
            <a:pPr lvl="1"/>
            <a:r>
              <a:rPr lang="en-US" sz="2400" dirty="0"/>
              <a:t>Run on ARM fabric</a:t>
            </a:r>
          </a:p>
          <a:p>
            <a:r>
              <a:rPr lang="en-US" dirty="0"/>
              <a:t>Azure Resource Manager (ARM)</a:t>
            </a:r>
          </a:p>
          <a:p>
            <a:pPr lvl="1"/>
            <a:r>
              <a:rPr lang="en-US" sz="2400" dirty="0"/>
              <a:t>Allocates resources, manages lifecycle</a:t>
            </a:r>
          </a:p>
          <a:p>
            <a:pPr lvl="1"/>
            <a:r>
              <a:rPr lang="en-US" sz="2400" dirty="0"/>
              <a:t>REST API for resource management</a:t>
            </a:r>
          </a:p>
          <a:p>
            <a:pPr lvl="1"/>
            <a:r>
              <a:rPr lang="en-US" sz="2400" dirty="0"/>
              <a:t>Other tools/frameworks wrap the ARM REST API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Resource Model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83DCEF5-D8DE-4432-B732-E01A368F2C53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60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4"/>
            <a:ext cx="11653523" cy="5413854"/>
          </a:xfrm>
        </p:spPr>
        <p:txBody>
          <a:bodyPr/>
          <a:lstStyle/>
          <a:p>
            <a:pPr>
              <a:buClr>
                <a:srgbClr val="0078D7"/>
              </a:buClr>
              <a:buFont typeface="Arial" pitchFamily="34" charset="0"/>
              <a:buChar char="•"/>
            </a:pPr>
            <a:r>
              <a:rPr lang="en-US" sz="3921" dirty="0"/>
              <a:t>Azure access requires authentication/authorization</a:t>
            </a:r>
          </a:p>
          <a:p>
            <a:pPr>
              <a:buClr>
                <a:srgbClr val="0078D7"/>
              </a:buClr>
              <a:buFont typeface="Arial" pitchFamily="34" charset="0"/>
              <a:buChar char="•"/>
            </a:pPr>
            <a:r>
              <a:rPr lang="en-US" sz="3921" dirty="0"/>
              <a:t>Uses Azure Active Directory (AAD) tenant</a:t>
            </a:r>
          </a:p>
          <a:p>
            <a:pPr lvl="1">
              <a:buClr>
                <a:srgbClr val="0078D7"/>
              </a:buClr>
              <a:buFont typeface="Arial" pitchFamily="34" charset="0"/>
              <a:buChar char="•"/>
            </a:pPr>
            <a:r>
              <a:rPr lang="en-US" sz="2400" dirty="0"/>
              <a:t>Tenant is like AD domain on premise (aka directory)</a:t>
            </a:r>
          </a:p>
          <a:p>
            <a:pPr lvl="1">
              <a:buClr>
                <a:srgbClr val="0078D7"/>
              </a:buClr>
              <a:buFont typeface="Arial" pitchFamily="34" charset="0"/>
              <a:buChar char="•"/>
            </a:pPr>
            <a:r>
              <a:rPr lang="en-US" sz="2400" dirty="0"/>
              <a:t>Can create new AAD tenant, or sync on-</a:t>
            </a:r>
            <a:r>
              <a:rPr lang="en-US" sz="2400" dirty="0" err="1"/>
              <a:t>prem</a:t>
            </a:r>
            <a:r>
              <a:rPr lang="en-US" sz="2400" dirty="0"/>
              <a:t> AD to AAD (SSO)</a:t>
            </a:r>
          </a:p>
          <a:p>
            <a:pPr lvl="1">
              <a:buClr>
                <a:srgbClr val="0078D7"/>
              </a:buClr>
              <a:buFont typeface="Arial" pitchFamily="34" charset="0"/>
              <a:buChar char="•"/>
            </a:pPr>
            <a:r>
              <a:rPr lang="en-US" sz="2400" dirty="0"/>
              <a:t>Azure security = Role-Based Access Control (RBAC)</a:t>
            </a:r>
            <a:endParaRPr lang="en-US" sz="2000" dirty="0">
              <a:latin typeface="+mj-lt"/>
            </a:endParaRPr>
          </a:p>
          <a:p>
            <a:pPr>
              <a:buClr>
                <a:srgbClr val="0078D7"/>
              </a:buClr>
              <a:buFont typeface="Arial" pitchFamily="34" charset="0"/>
              <a:buChar char="•"/>
            </a:pPr>
            <a:endParaRPr lang="en-US" sz="2400" dirty="0"/>
          </a:p>
          <a:p>
            <a:pPr>
              <a:buClr>
                <a:srgbClr val="0078D7"/>
              </a:buClr>
              <a:buFont typeface="Arial" pitchFamily="34" charset="0"/>
              <a:buChar char="•"/>
            </a:pPr>
            <a:r>
              <a:rPr lang="en-US" sz="3921" dirty="0"/>
              <a:t>Built-in roles, e.g. Owner, Contributor, etc.</a:t>
            </a:r>
          </a:p>
          <a:p>
            <a:pPr>
              <a:buClr>
                <a:srgbClr val="0078D7"/>
              </a:buClr>
              <a:buFont typeface="Arial" pitchFamily="34" charset="0"/>
              <a:buChar char="•"/>
            </a:pPr>
            <a:r>
              <a:rPr lang="en-US" sz="3921" dirty="0"/>
              <a:t>Also can define custom roles</a:t>
            </a:r>
            <a:endParaRPr lang="en-US" sz="2400" dirty="0">
              <a:latin typeface="+mn-lt"/>
            </a:endParaRPr>
          </a:p>
          <a:p>
            <a:pPr>
              <a:buClr>
                <a:srgbClr val="0078D7"/>
              </a:buClr>
              <a:buFont typeface="Arial" pitchFamily="34" charset="0"/>
              <a:buChar char="•"/>
            </a:pPr>
            <a:r>
              <a:rPr lang="en-US" sz="3921" dirty="0"/>
              <a:t>RBAC is additive parent </a:t>
            </a:r>
            <a:r>
              <a:rPr lang="en-US" sz="3921" dirty="0">
                <a:sym typeface="Wingdings" panose="05000000000000000000" pitchFamily="2" charset="2"/>
              </a:rPr>
              <a:t> child</a:t>
            </a:r>
            <a:endParaRPr lang="en-US" sz="3921" dirty="0"/>
          </a:p>
          <a:p>
            <a:pPr lvl="1"/>
            <a:r>
              <a:rPr lang="en-US" sz="2400" dirty="0"/>
              <a:t>Cannot remove from child resources!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Identity and Access Management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353726F-E68C-4295-8DD0-F5C167FEFE41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831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A3C30-AD11-4790-9B8A-5EC263C3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99665"/>
            <a:ext cx="12192000" cy="5909310"/>
          </a:xfrm>
        </p:spPr>
        <p:txBody>
          <a:bodyPr/>
          <a:lstStyle/>
          <a:p>
            <a:r>
              <a:rPr lang="en-US" sz="3200" b="1" dirty="0"/>
              <a:t>Subscription</a:t>
            </a:r>
            <a:r>
              <a:rPr lang="en-US" sz="3200" dirty="0"/>
              <a:t>: billing, security boundary</a:t>
            </a:r>
          </a:p>
          <a:p>
            <a:r>
              <a:rPr lang="en-US" sz="3200" dirty="0"/>
              <a:t>    --</a:t>
            </a:r>
            <a:r>
              <a:rPr lang="en-US" sz="3200" b="1" dirty="0"/>
              <a:t>Resource Group</a:t>
            </a:r>
            <a:r>
              <a:rPr lang="en-US" sz="3200" dirty="0"/>
              <a:t>: security, management boundary</a:t>
            </a:r>
          </a:p>
          <a:p>
            <a:r>
              <a:rPr lang="en-US" sz="3200" dirty="0"/>
              <a:t>       --</a:t>
            </a:r>
            <a:r>
              <a:rPr lang="en-US" sz="3200" b="1" dirty="0"/>
              <a:t>Resource</a:t>
            </a:r>
            <a:r>
              <a:rPr lang="en-US" sz="3200" dirty="0"/>
              <a:t>: individual security</a:t>
            </a:r>
          </a:p>
          <a:p>
            <a:r>
              <a:rPr lang="en-US" sz="2400" dirty="0"/>
              <a:t>(Preview: Management Groups above Subscriptions for large Azure presences)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3200" dirty="0"/>
              <a:t>RBAC assignments are additive parent </a:t>
            </a:r>
            <a:r>
              <a:rPr lang="en-US" sz="3200" dirty="0">
                <a:sym typeface="Wingdings" panose="05000000000000000000" pitchFamily="2" charset="2"/>
              </a:rPr>
              <a:t> child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Subscription  Resource Group  Resource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Cannot remove </a:t>
            </a:r>
            <a:r>
              <a:rPr lang="en-US" sz="2400" i="1" dirty="0">
                <a:sym typeface="Wingdings" panose="05000000000000000000" pitchFamily="2" charset="2"/>
              </a:rPr>
              <a:t>parent’s</a:t>
            </a:r>
            <a:r>
              <a:rPr lang="en-US" sz="2400" dirty="0">
                <a:sym typeface="Wingdings" panose="05000000000000000000" pitchFamily="2" charset="2"/>
              </a:rPr>
              <a:t> RBAC from a </a:t>
            </a:r>
            <a:r>
              <a:rPr lang="en-US" sz="2400" i="1" dirty="0">
                <a:sym typeface="Wingdings" panose="05000000000000000000" pitchFamily="2" charset="2"/>
              </a:rPr>
              <a:t>child</a:t>
            </a:r>
            <a:r>
              <a:rPr lang="en-US" sz="2400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sz="2400" dirty="0"/>
          </a:p>
          <a:p>
            <a:r>
              <a:rPr lang="en-US" sz="3200" dirty="0"/>
              <a:t>Subscription: minimal RBAC</a:t>
            </a:r>
          </a:p>
          <a:p>
            <a:r>
              <a:rPr lang="en-US" sz="3200" dirty="0"/>
              <a:t>Resource Group: manage RBAC here</a:t>
            </a:r>
          </a:p>
          <a:p>
            <a:r>
              <a:rPr lang="en-US" sz="3200" dirty="0"/>
              <a:t>Resource: manage RBAC if needed, better at Resource Group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EC35C-4CF0-4BB8-9F66-0E4D9C0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9665"/>
          </a:xfrm>
          <a:solidFill>
            <a:schemeClr val="bg1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Resource Organization / RBAC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712F79A-ACF0-4252-B410-52EE737A4E3D}"/>
              </a:ext>
            </a:extLst>
          </p:cNvPr>
          <p:cNvSpPr txBox="1">
            <a:spLocks/>
          </p:cNvSpPr>
          <p:nvPr/>
        </p:nvSpPr>
        <p:spPr>
          <a:xfrm>
            <a:off x="0" y="835657"/>
            <a:ext cx="12192000" cy="6400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50505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30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5-30664_S4_Q1_FY16_Light_Template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0078D7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70C0"/>
      </a:hlink>
      <a:folHlink>
        <a:srgbClr val="0070C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6_Light_Template" id="{5EF6B031-E4E9-47DE-A00B-C70C6050C087}" vid="{E591D91A-0F30-468B-BAC3-EA073291F391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1114</Words>
  <Application>Microsoft Office PowerPoint</Application>
  <PresentationFormat>Widescreen</PresentationFormat>
  <Paragraphs>176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MS PGothic</vt:lpstr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Semibold</vt:lpstr>
      <vt:lpstr>Wingdings</vt:lpstr>
      <vt:lpstr>1_5-30664_S4_Q1_FY16_Light_Template</vt:lpstr>
      <vt:lpstr>Magnus Master Theme</vt:lpstr>
      <vt:lpstr>PowerPoint Presentation</vt:lpstr>
      <vt:lpstr>PowerPoint Presentation</vt:lpstr>
      <vt:lpstr>PowerPoint Presentation</vt:lpstr>
      <vt:lpstr>Speaker Links</vt:lpstr>
      <vt:lpstr>Azure Resource Management</vt:lpstr>
      <vt:lpstr>Topics</vt:lpstr>
      <vt:lpstr>Resource Model</vt:lpstr>
      <vt:lpstr>Identity and Access Management</vt:lpstr>
      <vt:lpstr>Resource Organization / RBAC</vt:lpstr>
      <vt:lpstr>Resource Organization</vt:lpstr>
      <vt:lpstr>REST API</vt:lpstr>
      <vt:lpstr>Azure Portal</vt:lpstr>
      <vt:lpstr>Powershell</vt:lpstr>
      <vt:lpstr>Azure Resource Manager (ARM) Templates</vt:lpstr>
      <vt:lpstr>ARM Templates 2</vt:lpstr>
      <vt:lpstr>Azure Command-Line Interface (CLI)</vt:lpstr>
      <vt:lpstr>SDKs and Dev Tools</vt:lpstr>
      <vt:lpstr>Tags and Policies</vt:lpstr>
      <vt:lpstr>Get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Patrick El-Azem</dc:creator>
  <cp:lastModifiedBy>Patrick El-Azem</cp:lastModifiedBy>
  <cp:revision>1</cp:revision>
  <dcterms:created xsi:type="dcterms:W3CDTF">2018-04-16T19:39:25Z</dcterms:created>
  <dcterms:modified xsi:type="dcterms:W3CDTF">2018-04-21T01:54:00Z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paelaz@microsoft.com</vt:lpwstr>
  </property>
  <property fmtid="{D5CDD505-2E9C-101B-9397-08002B2CF9AE}" pid="5" name="MSIP_Label_f42aa342-8706-4288-bd11-ebb85995028c_SetDate">
    <vt:lpwstr>2018-04-16T19:44:57.7643407Z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