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7BA9"/>
          </a:solidFill>
        </a:fill>
      </a:tcStyle>
    </a:wholeTbl>
    <a:band2H>
      <a:tcTxStyle/>
      <a:tcStyle>
        <a:tcBdr/>
        <a:fill>
          <a:solidFill>
            <a:schemeClr val="accent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7BA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C668C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2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Blank Sober blue">
    <p:bg>
      <p:bgPr>
        <a:solidFill>
          <a:srgbClr val="0A7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 Old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eg"/><Relationship Id="rId9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3"/>
          <p:cNvSpPr txBox="1"/>
          <p:nvPr/>
        </p:nvSpPr>
        <p:spPr>
          <a:xfrm>
            <a:off x="2888254" y="1950318"/>
            <a:ext cx="8450306" cy="372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D0D0D"/>
                </a:solidFill>
              </a:defRPr>
            </a:pPr>
            <a:r>
              <a:rPr dirty="0"/>
              <a:t>This deck is an example. Feel free to make it your own. </a:t>
            </a:r>
            <a:br>
              <a:rPr dirty="0"/>
            </a:br>
            <a:r>
              <a:rPr dirty="0"/>
              <a:t>Update the first slide with your city and location.</a:t>
            </a:r>
          </a:p>
          <a:p>
            <a:pPr>
              <a:defRPr>
                <a:solidFill>
                  <a:srgbClr val="0D0D0D"/>
                </a:solidFill>
              </a:defRPr>
            </a:pPr>
            <a:br>
              <a:rPr dirty="0"/>
            </a:br>
            <a:r>
              <a:rPr dirty="0"/>
              <a:t>Go through every slide in this deck and update/hide them where necessary. But please do not change the slide containing the Global Sponsors and make sure to show that slide. </a:t>
            </a:r>
          </a:p>
          <a:p>
            <a:pPr>
              <a:defRPr>
                <a:solidFill>
                  <a:srgbClr val="0D0D0D"/>
                </a:solidFill>
              </a:defRPr>
            </a:pPr>
            <a:endParaRPr dirty="0"/>
          </a:p>
          <a:p>
            <a:pPr>
              <a:defRPr>
                <a:solidFill>
                  <a:srgbClr val="0D0D0D"/>
                </a:solidFill>
              </a:defRPr>
            </a:pPr>
            <a:r>
              <a:rPr dirty="0"/>
              <a:t>Verify that your slide show settings have it set to loop this deck. </a:t>
            </a:r>
            <a:br>
              <a:rPr dirty="0"/>
            </a:br>
            <a:r>
              <a:rPr dirty="0"/>
              <a:t>Under Slide Show, Set up Slide show, check Loop Continuously.</a:t>
            </a:r>
          </a:p>
          <a:p>
            <a:pPr>
              <a:defRPr>
                <a:solidFill>
                  <a:srgbClr val="0D0D0D"/>
                </a:solidFill>
              </a:defRPr>
            </a:pPr>
            <a:endParaRPr dirty="0"/>
          </a:p>
          <a:p>
            <a:pPr>
              <a:defRPr>
                <a:solidFill>
                  <a:srgbClr val="0D0D0D"/>
                </a:solidFill>
              </a:defRPr>
            </a:pPr>
            <a:r>
              <a:rPr dirty="0"/>
              <a:t>This slide is hidden. You can remove it or leave it here. </a:t>
            </a:r>
          </a:p>
          <a:p>
            <a:pPr>
              <a:defRPr>
                <a:solidFill>
                  <a:srgbClr val="0D0D0D"/>
                </a:solidFill>
              </a:defRPr>
            </a:pPr>
            <a:endParaRPr dirty="0"/>
          </a:p>
          <a:p>
            <a:pPr>
              <a:defRPr sz="2000" b="1">
                <a:solidFill>
                  <a:srgbClr val="2F5597"/>
                </a:solidFill>
              </a:defRPr>
            </a:pPr>
            <a:r>
              <a:rPr dirty="0"/>
              <a:t>Last Updated by</a:t>
            </a:r>
            <a:r>
              <a:rPr lang="en-US" dirty="0"/>
              <a:t> Roman and </a:t>
            </a:r>
            <a:r>
              <a:rPr dirty="0"/>
              <a:t>Patty 10/</a:t>
            </a:r>
            <a:r>
              <a:rPr lang="en-US" dirty="0"/>
              <a:t>30</a:t>
            </a:r>
            <a:r>
              <a:rPr dirty="0"/>
              <a:t>/2018</a:t>
            </a:r>
          </a:p>
          <a:p>
            <a:pPr>
              <a:defRPr>
                <a:solidFill>
                  <a:srgbClr val="0D0D0D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 advClick="0" advTm="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satOff val="-3547"/>
            <a:lumOff val="-1035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4"/>
          <p:cNvSpPr txBox="1"/>
          <p:nvPr/>
        </p:nvSpPr>
        <p:spPr>
          <a:xfrm>
            <a:off x="0" y="533783"/>
            <a:ext cx="1219200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Welcome to the</a:t>
            </a:r>
          </a:p>
        </p:txBody>
      </p:sp>
      <p:sp>
        <p:nvSpPr>
          <p:cNvPr id="136" name="TextBox 5"/>
          <p:cNvSpPr txBox="1"/>
          <p:nvPr/>
        </p:nvSpPr>
        <p:spPr>
          <a:xfrm>
            <a:off x="0" y="5284789"/>
            <a:ext cx="12192000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t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dirty="0"/>
              <a:t>Manchester Community College, Manchester NH</a:t>
            </a:r>
          </a:p>
          <a:p>
            <a:pPr algn="ctr">
              <a:defRPr sz="2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dirty="0"/>
              <a:t>November 3, 2018</a:t>
            </a:r>
            <a:endParaRPr lang="en-US" dirty="0"/>
          </a:p>
          <a:p>
            <a:pPr algn="ctr">
              <a:defRPr sz="2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2000" dirty="0"/>
              <a:t>SCHEDULE:  http://bit.ly/NHCC2018</a:t>
            </a:r>
          </a:p>
        </p:txBody>
      </p:sp>
      <p:pic>
        <p:nvPicPr>
          <p:cNvPr id="137" name="gscc_nh_official_logo_transparent.png" descr="gscc_nh_official_logo_transpar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7688" y="1766547"/>
            <a:ext cx="3756624" cy="28087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A6DD7B9-891B-405D-B39C-6F2E44FFE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087" y="344487"/>
            <a:ext cx="1871345" cy="1871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3"/>
          <p:cNvSpPr txBox="1"/>
          <p:nvPr/>
        </p:nvSpPr>
        <p:spPr>
          <a:xfrm>
            <a:off x="3153207" y="-1"/>
            <a:ext cx="588558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8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rPr dirty="0"/>
              <a:t>A BIG thank you to </a:t>
            </a:r>
            <a:r>
              <a:rPr lang="en-US" dirty="0"/>
              <a:t>our</a:t>
            </a:r>
            <a:r>
              <a:rPr dirty="0"/>
              <a:t> 2018 Sponsors!</a:t>
            </a:r>
          </a:p>
        </p:txBody>
      </p:sp>
      <p:pic>
        <p:nvPicPr>
          <p:cNvPr id="14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2708" y="2347668"/>
            <a:ext cx="5256891" cy="1224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12698" y="1617266"/>
            <a:ext cx="3228681" cy="2829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3246" y="5053267"/>
            <a:ext cx="5088946" cy="100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13" descr="Picture 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28804" y="5053267"/>
            <a:ext cx="3493759" cy="1155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gscc_nh_official_logo_blue_on_white.png" descr="gscc_nh_official_logo_blue_on_whit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2012" y="351217"/>
            <a:ext cx="1545258" cy="1155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13" descr="Picture 13">
            <a:extLst>
              <a:ext uri="{FF2B5EF4-FFF2-40B4-BE49-F238E27FC236}">
                <a16:creationId xmlns:a16="http://schemas.microsoft.com/office/drawing/2014/main" id="{7D1AD3E5-893E-47DE-BD25-17781B51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48010" y="1671345"/>
            <a:ext cx="3641802" cy="2436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5000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3"/>
          <p:cNvSpPr txBox="1"/>
          <p:nvPr/>
        </p:nvSpPr>
        <p:spPr>
          <a:xfrm>
            <a:off x="3065046" y="0"/>
            <a:ext cx="606191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32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rPr sz="2800" dirty="0"/>
              <a:t>Another BIG thank you to our sponsors!</a:t>
            </a:r>
          </a:p>
        </p:txBody>
      </p:sp>
      <p:pic>
        <p:nvPicPr>
          <p:cNvPr id="15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6489" y="4273964"/>
            <a:ext cx="3418049" cy="2104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gscc_nh_official_logo_blue_on_white.png" descr="gscc_nh_official_logo_blue_on_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44" y="294688"/>
            <a:ext cx="1545258" cy="1155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8BEC3-59AB-46CD-B982-CB2384B06A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5" y="2782678"/>
            <a:ext cx="3222609" cy="1867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B3843C-DF53-455E-A557-A05F19D3C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87" y="3070257"/>
            <a:ext cx="1959260" cy="1959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9388AA-8F15-4785-BBBA-3D25A54062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73" y="5378428"/>
            <a:ext cx="1047750" cy="1047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28D064-F04B-407F-925B-A889331A3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4" y="4873940"/>
            <a:ext cx="2904716" cy="1817884"/>
          </a:xfrm>
          <a:prstGeom prst="rect">
            <a:avLst/>
          </a:prstGeom>
        </p:spPr>
      </p:pic>
      <p:pic>
        <p:nvPicPr>
          <p:cNvPr id="11" name="Picture 15" descr="Picture 15">
            <a:extLst>
              <a:ext uri="{FF2B5EF4-FFF2-40B4-BE49-F238E27FC236}">
                <a16:creationId xmlns:a16="http://schemas.microsoft.com/office/drawing/2014/main" id="{93F847C0-3769-4161-ADBE-47FD7267B7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83295" y="1354267"/>
            <a:ext cx="3669819" cy="100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3748CC-1955-4370-A2CF-140307CA55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73" y="1479572"/>
            <a:ext cx="6353175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6"/>
          <p:cNvSpPr txBox="1"/>
          <p:nvPr/>
        </p:nvSpPr>
        <p:spPr>
          <a:xfrm>
            <a:off x="701619" y="1758622"/>
            <a:ext cx="11195161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Wi-Fi</a:t>
            </a:r>
          </a:p>
        </p:txBody>
      </p:sp>
      <p:pic>
        <p:nvPicPr>
          <p:cNvPr id="158" name="gscc_nh_official_logo_blue_on_white.png" descr="gscc_nh_official_logo_blue_on_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012" y="351217"/>
            <a:ext cx="1545258" cy="115534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59292E-E21D-4FB7-A812-BFC8BF3EC811}"/>
              </a:ext>
            </a:extLst>
          </p:cNvPr>
          <p:cNvSpPr txBox="1"/>
          <p:nvPr/>
        </p:nvSpPr>
        <p:spPr>
          <a:xfrm>
            <a:off x="701619" y="2566941"/>
            <a:ext cx="7757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Please connect to the Wi-Fi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3A9611-453C-43FC-84E7-05DE62F5AE76}"/>
              </a:ext>
            </a:extLst>
          </p:cNvPr>
          <p:cNvSpPr/>
          <p:nvPr/>
        </p:nvSpPr>
        <p:spPr>
          <a:xfrm>
            <a:off x="721242" y="3577633"/>
            <a:ext cx="5077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Wi-Fi SID: 	</a:t>
            </a:r>
            <a:r>
              <a:rPr lang="en-US" sz="3200" dirty="0"/>
              <a:t>MCC (space) Wi-Fi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917A32-20E4-4E27-9A98-69DA4025B605}"/>
              </a:ext>
            </a:extLst>
          </p:cNvPr>
          <p:cNvSpPr/>
          <p:nvPr/>
        </p:nvSpPr>
        <p:spPr>
          <a:xfrm>
            <a:off x="701619" y="4376000"/>
            <a:ext cx="4668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No username or password</a:t>
            </a:r>
            <a:r>
              <a:rPr lang="en-US" sz="32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C5F1CE-F28F-417D-9D58-18FBC4955891}"/>
              </a:ext>
            </a:extLst>
          </p:cNvPr>
          <p:cNvSpPr/>
          <p:nvPr/>
        </p:nvSpPr>
        <p:spPr>
          <a:xfrm>
            <a:off x="721242" y="5386692"/>
            <a:ext cx="11088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This is an open Wi-Fi – the internet provider pops up a message that states it is insecure. Just hit enter again.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"/>
          <p:cNvGraphicFramePr/>
          <p:nvPr>
            <p:extLst>
              <p:ext uri="{D42A27DB-BD31-4B8C-83A1-F6EECF244321}">
                <p14:modId xmlns:p14="http://schemas.microsoft.com/office/powerpoint/2010/main" val="1200553563"/>
              </p:ext>
            </p:extLst>
          </p:nvPr>
        </p:nvGraphicFramePr>
        <p:xfrm>
          <a:off x="603098" y="914400"/>
          <a:ext cx="8553332" cy="581222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414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8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027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>
                          <a:solidFill>
                            <a:srgbClr val="FFFFFF"/>
                          </a:solidFill>
                        </a:rPr>
                        <a:t>Time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>
                          <a:solidFill>
                            <a:srgbClr val="FFFFFF"/>
                          </a:solidFill>
                        </a:rPr>
                        <a:t>Activity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264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8:000am – 9:00am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Guest arrival, Registration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8:30am – 9:00am</a:t>
                      </a:r>
                    </a:p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Welcome</a:t>
                      </a:r>
                      <a:endParaRPr lang="en-US" sz="2000" dirty="0">
                        <a:solidFill>
                          <a:srgbClr val="FFFFFF"/>
                        </a:solidFill>
                        <a:effectLst>
                          <a:outerShdw blurRad="38100" dist="38100" dir="2700000" rotWithShape="0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9:00am – 12:30pm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Sessions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57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12:30pm – 1:30pm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Lunch</a:t>
                      </a:r>
                      <a:endParaRPr sz="2000" b="1" u="none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1:30pm – 3:30pm</a:t>
                      </a:r>
                    </a:p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Sessions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7752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afternoon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Coffee/Snacks Available</a:t>
                      </a:r>
                    </a:p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</a:rPr>
                        <a:t>3:30pm – 4:00pm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rgbClr val="FFFFFF"/>
                          </a:solidFill>
                        </a:rPr>
                        <a:t>Closing Remarks, Questions, Raffle &amp; Guest Departure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1" name="Title 1"/>
          <p:cNvSpPr txBox="1"/>
          <p:nvPr/>
        </p:nvSpPr>
        <p:spPr>
          <a:xfrm>
            <a:off x="519111" y="228599"/>
            <a:ext cx="11149015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t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Day's Schedule</a:t>
            </a:r>
            <a:r>
              <a:rPr lang="en-US" dirty="0"/>
              <a:t>    </a:t>
            </a:r>
            <a:r>
              <a:rPr lang="en-US" dirty="0">
                <a:solidFill>
                  <a:schemeClr val="accent1"/>
                </a:solidFill>
              </a:rPr>
              <a:t>http://bit.ly/NHCC2018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984ADC3-CC52-4D00-B9AE-8A2089B1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527" y="2498407"/>
            <a:ext cx="2400990" cy="2400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/>
          <p:nvPr/>
        </p:nvSpPr>
        <p:spPr>
          <a:xfrm>
            <a:off x="521493" y="1689099"/>
            <a:ext cx="5081093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Location</a:t>
            </a:r>
          </a:p>
        </p:txBody>
      </p:sp>
      <p:sp>
        <p:nvSpPr>
          <p:cNvPr id="170" name="TextBox 2"/>
          <p:cNvSpPr txBox="1"/>
          <p:nvPr/>
        </p:nvSpPr>
        <p:spPr>
          <a:xfrm>
            <a:off x="517978" y="3110845"/>
            <a:ext cx="10829747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solidFill>
                  <a:srgbClr val="232323"/>
                </a:solidFill>
                <a:latin typeface="&amp;quot"/>
                <a:ea typeface="&amp;quot"/>
                <a:cs typeface="&amp;quot"/>
                <a:sym typeface="&amp;quot"/>
              </a:defRPr>
            </a:pPr>
            <a:r>
              <a:t>Address</a:t>
            </a:r>
            <a:r>
              <a:rPr b="0"/>
              <a:t> </a:t>
            </a:r>
            <a:br>
              <a:rPr b="0"/>
            </a:br>
            <a:r>
              <a:rPr b="0"/>
              <a:t>Manchester Community College </a:t>
            </a:r>
            <a:br>
              <a:rPr b="0"/>
            </a:br>
            <a:r>
              <a:rPr b="0"/>
              <a:t>1066 Front Street </a:t>
            </a:r>
            <a:br>
              <a:rPr b="0"/>
            </a:br>
            <a:r>
              <a:rPr b="0"/>
              <a:t>Manchester, NH 03102</a:t>
            </a:r>
          </a:p>
          <a:p>
            <a:pPr>
              <a:defRPr sz="2400" b="1">
                <a:solidFill>
                  <a:srgbClr val="232323"/>
                </a:solidFill>
                <a:latin typeface="&amp;quot"/>
                <a:ea typeface="&amp;quot"/>
                <a:cs typeface="&amp;quot"/>
                <a:sym typeface="&amp;quot"/>
              </a:defRPr>
            </a:pPr>
            <a:endParaRPr b="0"/>
          </a:p>
          <a:p>
            <a:pPr>
              <a:defRPr sz="2400" b="1">
                <a:solidFill>
                  <a:srgbClr val="232323"/>
                </a:solidFill>
                <a:latin typeface="&amp;quot"/>
                <a:ea typeface="&amp;quot"/>
                <a:cs typeface="&amp;quot"/>
                <a:sym typeface="&amp;quot"/>
              </a:defRPr>
            </a:pPr>
            <a:r>
              <a:t>Phone: </a:t>
            </a:r>
            <a:r>
              <a:rPr b="0"/>
              <a:t>(603) 206-8000 </a:t>
            </a:r>
            <a:br>
              <a:rPr b="0"/>
            </a:br>
            <a:endParaRPr b="0"/>
          </a:p>
          <a:p>
            <a:pPr>
              <a:defRPr sz="2400" b="1">
                <a:solidFill>
                  <a:srgbClr val="232323"/>
                </a:solidFill>
                <a:latin typeface="&amp;quot"/>
                <a:ea typeface="&amp;quot"/>
                <a:cs typeface="&amp;quot"/>
                <a:sym typeface="&amp;quot"/>
              </a:defRPr>
            </a:pPr>
            <a:r>
              <a:t>Medical Emergency:</a:t>
            </a:r>
            <a:r>
              <a:rPr b="0"/>
              <a:t> Dial 911 and give address</a:t>
            </a:r>
          </a:p>
        </p:txBody>
      </p:sp>
      <p:pic>
        <p:nvPicPr>
          <p:cNvPr id="17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8373" y="2014099"/>
            <a:ext cx="4222245" cy="2829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gscc_nh_official_logo_blue_on_white.png" descr="gscc_nh_official_logo_blue_on_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2012" y="351217"/>
            <a:ext cx="1545258" cy="1155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satOff val="-3547"/>
            <a:lumOff val="-1035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scc_nh_official_logo_transparent.png" descr="gscc_nh_official_logo_transpar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4746" y="2190520"/>
            <a:ext cx="2622508" cy="1960773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extBox 5"/>
          <p:cNvSpPr txBox="1"/>
          <p:nvPr/>
        </p:nvSpPr>
        <p:spPr>
          <a:xfrm>
            <a:off x="0" y="5284789"/>
            <a:ext cx="121920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133</Words>
  <Application>Microsoft Office PowerPoint</Application>
  <PresentationFormat>Widescreen</PresentationFormat>
  <Paragraphs>42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&amp;quot</vt:lpstr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Patty Tompkins</dc:creator>
  <cp:lastModifiedBy>Wilcox, Jim</cp:lastModifiedBy>
  <cp:revision>32</cp:revision>
  <dcterms:modified xsi:type="dcterms:W3CDTF">2018-11-01T16:51:07Z</dcterms:modified>
</cp:coreProperties>
</file>