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6" r:id="rId3"/>
    <p:sldId id="314" r:id="rId4"/>
    <p:sldId id="331" r:id="rId5"/>
    <p:sldId id="260" r:id="rId6"/>
    <p:sldId id="282" r:id="rId7"/>
    <p:sldId id="332" r:id="rId8"/>
    <p:sldId id="3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2-03T09:53:28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1015 3050 169 0,'0'0'0'0,"0"0"0"0,0 0 2 15,0 0 4-15,0 0 3 0,120-66-2 0,-35 40 2 16,28-7 4-16,27-7 0 15,16-1 0-15,14-3-1 0,3 2-4 16,5 1-2-16,-7 4 0 0,-8 5-13 0,-11 2-1 16,-15 5-3-16,-14 3 4 0,-9 6 8 15,-17 5-1-15,-13 3 1 0,-16 5-2 16,-12 0 0-16,-15 3 2 0,-14 0-1 16,-12 0 1-16,-8 0 1 0,-7 0 0 15,0-2 3-15,4 2 4 0,1 0 4 0,-1 0 0 16,2 0-2-16,-6 0-19 15,0 0-33-15,0 0-146 0</inkml:trace>
  <inkml:trace contextRef="#ctx0" brushRef="#br0" timeOffset="6416.7905">21772 8370 63 0,'100'-14'3'0,"40"-4"1"0,43-2 0 16,37-3 0-16,33 2-1 0,22 3 0 0,10 2-2 16,4 7 0-16,-13 5-7 0,-15 4-18 15</inkml:trace>
  <inkml:trace contextRef="#ctx0" brushRef="#br0" timeOffset="21409.3589">9892 10911 345 0,'0'0'13'0,"0"0"-3"16,0 0 2-16,-101-55-3 0,75 52-4 16,-3 3-2-16,0 9-1 0,-4 9-1 15,-3 8 1-15,-1 4 0 0,1 4-1 16,4 4 1-16,5 0-1 0,1 3 2 0,7 0-2 15,5 3 4-15,1 3-1 0,6 1 0 16,4 1 0-16,3 3-3 0,0-1 0 16,7 2 1-16,7 0-1 15,2-4 1-15,3-2 1 0,0-7-2 0,7-7 2 16,-3-4 2-16,3-8-1 0,3-4 2 16,0-7-1-16,0-3 2 0,0-7-1 15,1 0-1-15,-4-8 1 0,2-6-2 16,-4-6-2-16,1-4 0 0,-4-6 0 15,-2-5 1-15,0-5-3 0,-3 0 1 0,1-3 0 16,-2 4 2-16,-1 0 1 0,-5 7 2 16,2 2 4-16,-6 10 4 0,-1 4 2 15,-1 5 1-15,-3 7-1 0,0-1-7 16,0 5-4-16,0 0-5 0,0 0-3 16,3 0 0-16,-3 0 1 0,3 0-1 15,0 14 3-15,1 8-1 0,3 7 1 0,-4 9-1 16,3 6 2-16,-2 5-2 15,1 1 2-15,1 2-2 0,-1-2 0 16,4 0-9-16,0-5-7 0,-1-4-16 0,4-3-25 16,-2-5-37-16,6-6-78 0</inkml:trace>
  <inkml:trace contextRef="#ctx0" brushRef="#br0" timeOffset="21682.091">10488 11029 469 0,'0'0'40'16,"0"0"-12"-16,0 0-11 0,0 0-9 15,0 0-2-15,0 0-3 0,0 0-1 16,92-33 0-16,-44 31 0 0,9 2-2 0,5 0 1 15,3 0-1-15,0 0 0 0,2 0 0 16,-5 5-3-16,-6 1-9 0,-8 0-8 16,-11 1-17-16,-11-2-23 15,-14-2-8-15,-3 4-13 0,-7-2-18 0,-2 1-87 16</inkml:trace>
  <inkml:trace contextRef="#ctx0" brushRef="#br0" timeOffset="21888.1404">10871 10897 384 0,'0'0'59'0,"0"0"-12"0,0 0-15 16,0 0-16-16,0 0-15 0,0 0-4 15,0 0-2-15,0 0 5 0,0 0 4 16,0 68-3-16,3-25 1 0,0 9 2 16,-3 2 2-16,0 5 1 0,3 4-1 0,-3 0-4 15,0 6-1-15,0-1 0 0,0 1-2 16,3 0 0-16,4-7-6 0,2-7-10 15,2-8-22-15,8-11-37 16,1-9-46-16,5-8-110 0</inkml:trace>
  <inkml:trace contextRef="#ctx0" brushRef="#br0" timeOffset="22360.3158">11560 11000 535 0,'0'0'12'0,"0"0"-9"0,0 0-3 16,0 0-2-16,0 0 4 0,0 0-1 0,-41 122 0 15,24-71 3-15,1 7-2 0,-1 4 1 16,0 0-1-16,-1 2-2 0,2-2 1 16,-3-2-1-16,6-7 0 0,-1-3 0 15,5-11 1-15,0-7-1 0,5-12 2 16,0-8 0-16,4-8 5 0,0-4 12 0,0 0 10 15,0 0-2-15,0-4-4 0,0-19-11 16,4-13-11-16,3-16 1 0,2-5-1 16,1-7 2-16,4-3-3 15,1-1 0-15,2-3 0 0,5-4-5 0,-2 1 5 16,3 1-4-16,0 3 3 0,-4 7 3 16,0 9-2-16,-4 8 1 0,-3 13 1 15,-4 12-1-15,-4 10-1 0,-1 7-1 16,-3 4-4-16,0-2 0 0,4 2 1 15,6 4 1-15,2 12 2 0,8 10-1 0,-1 9 3 16,1 5-2-16,2 6 1 0,-2 4-2 16,3 3 2-16,-1 2 4 0,-6 1-5 15,3 3 3-15,-9 0-6 0,-2 1-6 16,-3-1-2-16,-2 0-6 0,-2 0-2 16,-1-3-8-16,0-5-5 0,0-6-8 0,0-9-11 15,0-10-7-15,0-5-12 16,0-7-10-16,-1-3-35 0</inkml:trace>
  <inkml:trace contextRef="#ctx0" brushRef="#br0" timeOffset="22550.5983">11425 11565 554 0,'0'0'45'0,"0"0"-16"0,0 0-11 16,0 0-12-16,0 0-4 15,0 0-3-15,0 0 0 0,0 0 1 16,107-23 1-16,-38 18-5 0,11 0-5 16,7-5-12-16,2 0-16 0,-2-4-22 0,-9 1-30 15,-4-6-26-15,-12-3-36 0</inkml:trace>
  <inkml:trace contextRef="#ctx0" brushRef="#br0" timeOffset="23056.8754">12375 10967 458 0,'0'0'46'0,"0"0"-13"0,0 0-12 16,0 0-10-16,0 0-7 0,0 0-4 16,0 0-1-16,0 0 1 0,0 0 0 15,-43 68 1-15,43-25 0 0,0-1 3 16,4 3 3-16,3 0-3 0,2-1 3 16,7-2-2-16,-2-1-2 0,5-3 3 15,0-2-3-15,4-3 1 0,0-4-1 16,0-4-2-16,1-6 2 0,-1-8 0 15,-2-4 1-15,1-6 0 0,0-1-1 0,-1-11 1 16,-2-4-1-16,0-4-1 0,1-4 1 16,-2-4-4-16,0-4 3 0,-3-1-2 15,1-2 1-15,-3 1-2 0,0-2-5 16,-3 3 3-16,-3 4-4 0,0 6 5 16,-4 4 1-16,0 7 0 0,-3 7-1 15,0 0 1-15,0 4 0 0,0-2-3 0,0 2 0 16,0 0 2-16,0 9 0 0,0 9 2 15,0 11 3-15,0 3-4 16,3 6 4-16,4 0-4 0,5 3 0 0,1-2 1 16,3-1-1-16,1-3 2 0,3-2 0 15,-1-3 0-15,3-8 0 0,2-4 1 16,0-8 0-16,3-9 0 0,2-4 2 16,1-13-3-16,2-12 2 0,-1-7-2 15,-4-7 1-15,2-6-1 0,-3-6 2 0,-5-4-1 16,-3-5-4-16,-4-6 2 15,-5-2-2-15,-6-2 2 0,-3 5 2 16,-6 6-2-16,-7 12 1 0,-1 10-5 16,-5 14-7-16,0 11-11 0,-4 12-22 0,3 6-27 15,-2 17-31-15,0 12-45 0,2 7-76 16</inkml:trace>
  <inkml:trace contextRef="#ctx0" brushRef="#br0" timeOffset="23327.3933">14012 11337 599 0,'0'0'46'16,"0"0"-12"-16,0 0-4 0,0 0-6 15,-13-77-10-15,13 60-2 0,1 3-10 16,14-1-1-16,11 3-1 0,12 2-1 15,12 2 0-15,14 2 2 0,11 1-1 0,12 1 0 16,4 0 0-16,4 1 0 0,1 2 0 16,-2-2 0-16,-6 0 1 0,-3-2-4 15,-5 1-7-15,-11 0-8 16,-10-1-12-16,-9 0-8 0,-13 1-14 0,-12 1-26 16,-8-5-33-16,-11 3-92 0</inkml:trace>
  <inkml:trace contextRef="#ctx0" brushRef="#br0" timeOffset="23568.5201">15062 10773 488 0,'0'0'41'16,"0"0"-17"-16,0 0-13 0,0 0-7 16,0 0-3-16,0 0 1 0,0 0 2 15,0 0 1-15,53 100 2 0,-24-62-3 0,6 1 0 16,1 1 0-16,5-2-1 15,3-4-1-15,-3 0 1 0,0-5-2 16,-6-2 1-16,-10-4 2 0,-6-6-3 16,-13 1 3-16,-8 0-4 0,-19 1 2 0,-17 6 0 15,-17-1-1-15,-16 2-3 0,-17 0-18 16,-9 4-35-16,-9 2-96 0,1 2-113 16</inkml:trace>
  <inkml:trace contextRef="#ctx0" brushRef="#br0" timeOffset="24204.6228">16712 10821 561 0,'0'0'21'15,"0"0"-7"-15,0 0-10 0,0 0-4 16,0 0-3-16,0 0 1 0,0 0 2 16,0 0 1-16,6 109-2 0,-2-54 1 15,0 1-1-15,-1 3 3 0,-1-1 2 0,-2 0-3 16,0-2 2-16,0-3-1 0,0-6-5 15,0-5 4-15,0-10-1 16,0-9 0-16,0-9 2 0,0-8 1 16,0-6 4-16,0 0 0 0,-2-3 2 0,2-14-4 15,-1-11-3-15,-1-14-1 0,2-4 1 16,0-8-1-16,0-3-4 0,0-7 1 16,0-4-7-16,0-4 3 0,0 1 3 15,0 3 0-15,0 8 4 0,-1 10 0 16,-5 9 1-16,3 16 0 0,0 10 2 15,3 10-3-15,0 5-1 0,-1-2-1 0,1 2-3 16,-3 2 2-16,-3 14 1 0,3 13 0 16,2 12-1-16,1 6 0 0,7 3-9 15,10 0-1-15,9-1-6 0,9-6-9 16,10-7-8-16,10-4-18 0,3-10-27 16,3-3-33-16,-1-9-99 0</inkml:trace>
  <inkml:trace contextRef="#ctx0" brushRef="#br0" timeOffset="24605.3928">17445 10800 375 0,'0'0'40'0,"0"0"-14"15,0 0-16-15,0 0-5 0,0 0-5 16,0 0 0-16,-80 21 0 0,53 14 0 16,0 5 0-16,-2 3 1 0,0 3-1 0,-2-3 0 15,3-4-1-15,0-6 2 0,6-4-1 16,3-4 1-16,8-9 3 15,2-5-3-15,8-7 7 0,1-4 5 16,-2 0 15-16,2 0-2 0,0 0-8 0,5-10-4 16,9-10-17-16,8-10 4 0,1-4 0 15,5-5-1-15,2-5 1 0,0-2-1 16,2-1 1-16,0 0-1 0,-3 3 1 16,-2 5 0-16,-4 5 0 0,-3 6 0 15,-8 9 0-15,-2 6 3 0,-4 5 2 0,-2 5-3 16,-1-1-1-16,-3 4-3 15,0 0 0-15,2 16 2 0,-1 7 1 16,-1 12 1-16,0 4-1 0,0 7 0 16,0 7 0-16,0 5 0 0,-3 2 1 0,-1 6 1 15,-2 0 1-15,2 3-2 0,1 2 2 16,1 2-3-16,2 1-3 0,3-1 1 16,10-3-5-16,6-6-2 0,9-8-13 15,5-9-19-15,0-9-34 0,7-10-44 16,0-8-126-16</inkml:trace>
  <inkml:trace contextRef="#ctx0" brushRef="#br0" timeOffset="25041.6467">18349 11197 342 0,'0'0'31'15,"0"0"-10"-15,0 0-11 0,0 0-6 16,0 0-1-16,-104-32-2 0,74 45 1 15,-2 5 5-15,-3 5-1 0,-1 2 1 0,-1 4-1 16,1 2-1-16,1-1-1 0,5 0-1 16,1 2 1-16,5 0-2 0,2 0 2 15,9 1-3-15,2 0 3 0,6-2-2 16,5-1 4-16,0-3 0 0,6-5 3 16,7-2 3-16,2-7-2 0,3-3 1 0,4-7-2 15,1-3-1-15,3-6-1 0,2-6-2 16,-1-10-2-16,2-3 0 15,0-7-2-15,-2-4 1 0,1-1-2 16,-2-3 1-16,-3-1 0 0,0 2 1 0,-3 0-2 16,-1 0 2-16,-2 0-4 0,-2 4-1 15,-1 5 4-15,-2 4 4 16,-5 9 8-16,-1 7 6 0,-3 7 1 0,-3 3-6 16,0-2-5-16,0 2-7 0,1-2-4 15,-1 2 0-15,0 0-1 0,2 0 2 16,-2 14 2-16,0 9 3 0,1 9-3 15,1 3 3-15,-1 1-4 0,2 5-1 16,1 1 0-16,1 4-5 0,2 1-8 16,0 1-21-16,2 0-27 0,1-6-56 0,3-5-137 15</inkml:trace>
  <inkml:trace contextRef="#ctx0" brushRef="#br0" timeOffset="25471.12">18644 11170 510 0,'0'0'32'0,"0"0"-10"0,0 0-9 15,0 0-11-15,0 0-2 0,0 0 0 16,0 0 4-16,0 0-2 0,84 73 3 16,-74-38-4-16,0 3-1 0,-3 3 0 15,-1 1-1-15,-3 2 2 0,0-1-2 16,-2-4 1-16,1-2 0 0,-2-13 1 15,2-3-1-15,-2-9 0 0,0-5 1 0,2-1 2 16,-2-6 5-16,0 0 8 0,0 0 1 16,4 0-3-16,2-15-4 0,4-10-10 15,5-7 1-15,-2-4-1 0,4-1 2 16,2 1-1-16,3 1 0 0,1 0 0 16,2 2 0-16,0 1-1 0,3 3 2 0,-1 2-1 15,1 3-4-15,-1 2 3 0,-2 4-4 16,-8 7 2-16,0 4 2 0,-8 2-1 15,-4 4-1-15,6 1 1 16,-4 3 4-16,4 11-5 0,1 5 5 0,-4 5-3 16,-4 5-1-16,-3 2 1 0,-1 2 0 15,0 2-3-15,0 3-3 0,0 0-4 16,0 1-6-16,0 0-5 0,5-5-4 16,8-2-13-16,1-5-25 0,6-5-17 15,1-9-50-15,5-6-95 0</inkml:trace>
  <inkml:trace contextRef="#ctx0" brushRef="#br0" timeOffset="26543.09">19616 11147 489 0,'0'0'29'0,"0"0"-12"0,0 0-12 15,0 0-4-15,0 0-1 0,0 0 2 16,0 0 5-16,0 0-4 0,39 99 5 0,-33-64-5 15,0 1 2-15,-1 0-1 0,-2-2-1 16,1 0 0-16,1-2-1 0,-1-4 0 16,2 0 1-16,-1-5 1 15,0-7 0-15,-1-4 0 0,-1-3 2 0,-2-6 1 16,2 1 0-16,2-4 2 0,5 0 0 16,4 0-1-16,6-8-2 0,-1-7-1 15,3-6-3-15,0-4 1 0,1-2-3 16,-3 0 1-16,3-3 1 0,-1 3-1 15,-2 0 1-15,-1 1-2 0,-3 0 0 0,0 3-1 16,-5 2 1-16,-1 6 0 0,-2 3 0 16,-3 5 0-16,-3 4-5 0,1-1 2 15,-3 4 2-15,0-1-1 0,0 1 3 16,1 0-3-16,1 0-1 0,-1 0 1 16,1 9 1-16,-1 6-1 0,2 6 1 0,-3 2 1 15,0 1 0-15,0 1 0 0,0 0-1 16,0 3 2-16,1-1-2 15,4 0 1-15,0 1-1 0,6-1 0 16,4-1 2-16,4-2-1 0,6-1 1 0,5-5 0 16,7-4-1-16,3-3-1 0,5-2-2 15,2-7-2-15,1 0-1 0,3-2 1 16,-2-6 1-16,-1-5 2 0,-3-5 2 16,-2-3 0-16,-3-3 1 0,-3-4-1 15,-4 1 1-15,-4-3 0 0,-3 1 0 0,-5-1 0 16,-1 2 0-16,-5 1-1 15,-2 2 1-15,-1 2 1 0,-6 6-2 16,-2 5 1-16,-3 1 0 0,-1 3-1 16,0-4-1-16,0-1 0 0,-5 3 1 0,-1 2 0 15,-6 3-3-15,-5 3 2 0,-2 0-1 16,-7 8 0-16,3 5 1 0,-2 4 0 16,1 3 0-16,1 3 1 0,2 2 0 15,4 2 0-15,4 0 0 0,2-1 0 16,6 3 1-16,4-1 0 0,1-1 1 0,1-2 2 15,6-6-1-15,6-2 2 16,-4-8-1-16,7-3 0 0,0-4-1 0,5-2 0 16,5-3 0-16,2-9-1 15,-2-5 0-15,2-4-1 0,-2-4 0 0,0 0 0 16,-3-2 0-16,-4 2 0 0,-1-1-2 16,-1 2-2-16,-3-1-1 0,-4 4-3 15,-2 5 2-15,-3 6-1 0,-2 6 2 16,-3 4 0-16,0-2 2 0,0 2-2 15,0-1-1-15,1 0 0 0,-1 1 0 0,0 0 2 16,0 12 2-16,-4 9-1 0,1 6 1 16,3 6 2-16,0-3-1 0,4 6 3 15,6-1 1-15,3-2 2 0,3-2-1 16,4-4 2-16,2-7-2 0,4-4 2 16,3-7-2-16,5-6 0 0,2-4-1 0,5-15-2 15,3-11 2-15,2-9-3 16,1-13 1-16,-1-7 1 0,-1-8 0 0,-1-7-2 15,0-8-4-15,-2-12 2 16,-1-8-3-16,-1-8 1 0,-6-2 2 0,-5-3-6 16,-6 5-2-16,-8 3-2 0,-7 10 0 15,-8 9 5-15,-1 14 1 0,-12 16 3 16,0 19-1-16,-4 18-1 0,-2 18-1 16,-3 21-1-16,-2 23 1 0,-1 21 5 15,-1 14 2-15,3 14 0 0,4 11 5 16,6 4-2-16,6 5-3 0,7 1 3 0,1-7 3 15,14-5-3-15,2-11 0 16,6-9-1-16,6-8-3 0,2-12 2 16,5-7-7-16,1-4-12 0,-1-9-49 0,1-10-184 15,-7-14-18-15</inkml:trace>
  <inkml:trace contextRef="#ctx0" brushRef="#br0" timeOffset="27386.9793">22853 11317 483 0,'0'0'33'0,"0"0"-6"16,-13-105-7-16,5 86-6 0,-1 5-5 16,3 7-6-16,3 4-4 0,0-1-1 15,2 4 3-15,-2 14-2 0,0 7 5 0,0 13-5 16,3 3 0-16,0 3 0 15,-1 4-1-15,1 4 2 0,-1 0-2 16,-1-1 4-16,2-1-4 0,0-3 2 16,0-4-1-16,0-6 2 0,7-6-1 0,-1-9 2 15,3-4 0-15,-4-6 1 0,4-8 1 16,7 3-1-16,4-3 0 0,5-12 0 16,2-8 0-16,2-6 0 0,0-4-1 15,-1-5-1-15,-4-3 3 0,-2 2-2 16,-3-2 1-16,-2 4 0 0,-2 4 0 0,-3 1-3 15,-1 3 0-15,-4 8 0 0,-1 3 1 16,-1 4-1-16,-3 6 0 0,-1 1 0 16,-1 4-1-16,0-1-1 15,0 1-3-15,2 0 1 0,-2-2-1 0,4 2 2 16,3 6 1-16,4 8 0 0,1 4 0 16,-1 5 1-16,1 0 0 0,0 0 0 15,1 4 0-15,5-2 1 0,0-2 0 16,1-2 2-16,3-2-2 0,-1-5 3 15,-2-2 0-15,-1-7 0 0,-2-3 0 0,2-2-1 16,0-3 1-16,6-8 0 0,1-5 0 16,-2-3-1-16,-4-3 0 0,1-1-2 15,-4-3 1-15,-4 0 0 0,-4-1 1 16,-5 1-2-16,-3 0-3 0,-7 0-2 16,-9 1-3-16,-6 3-4 0,-4 4 0 0,-3 3-2 15,-1 6 4-15,0 4-1 16,-1 5-2-16,1 2-2 0,1 7-12 15,2 5-14-15,3 1-21 0,4 3-22 16,4 2-44-16</inkml:trace>
  <inkml:trace contextRef="#ctx0" brushRef="#br0" timeOffset="28864.547">23905 11210 286 0,'0'0'40'16,"0"0"-6"-16,0 0-5 0,0 0-10 15,0 0-5-15,0 0-6 0,0 0-4 16,0 0-2-16,0 0-2 0,0 0-2 16,12-45 1-16,-10 45 1 0,4 0 0 15,-2 0 0-15,5 2 0 0,4 7 0 16,-1-1 4-16,2 4-3 0,-1 0 3 0,0 0-1 15,0 0-2-15,0-1 2 0,3-2 0 16,-2-1 2-16,-1-2 0 0,0-1 2 16,3-4 2-16,-6 0-1 0,8 1-1 15,1-2 0-15,-1 0-5 0,6-2 1 16,-3-4-1-16,1 0 0 0,-1-3 1 16,-3 0-2-16,-1 0 1 0,-4-3-1 15,-2-2-2-15,-2-1 2 0,-3 3-3 16,-3-4 2-16,-3 1 0 0,0-1-2 15,-3-6 0-15,-6 4-1 0,-5 3 0 0,0 3 1 16,1 5 1-16,0 0-2 0,2 4 3 16,-1 3-1-16,-5 0-1 0,0 2 2 15,-4 8 0-15,2 3 0 0,-1 3 3 16,3 4 0-16,2 1-1 0,3 5 2 16,2 1 4-16,4 4 0 0,5 0 4 15,1 1-3-15,1-4 0 0,8-2 0 0,2-5-1 16,3-6 1-16,4-3 2 15,4-6-2-15,1-6 1 0,8 0-4 16,2-12-1-16,4-6-2 0,-1-10 1 0,-1-5-4 16,0-6-3-16,-3-8 3 0,-3-8-2 15,-2-4 1-15,-1-5 4 0,-1-4-6 16,-3 0 1-16,-1-2-2 0,-2 9 1 16,-3 4 1-16,-4 7 1 0,-4 8 0 15,-2 6-5-15,-5 10 5 0,-1 5-3 0,0 9 4 16,0 5-1-16,0 3-1 0,0 4 0 15,0 0-1-15,-6 1 0 16,-6 12 2-16,-3 9 4 0,-1 7-2 16,2 9 2-16,-1 6-1 0,4 3-2 0,0 6 0 15,3 4 1-15,1 3 1 0,4 1-1 16,1 0 2-16,2-2-2 0,0-2 3 16,9-2 3-16,7-3-4 0,3-2 3 15,4-5-5-15,4-5-1 0,4-3 2 16,1-7-2-16,2-7 2 0,1-2-1 0,4-6 0 15,0-8 2-15,3-3-2 0,4-4 0 16,4-5 0-16,1-8 0 0,4-1-1 16,0-4 2-16,2-4-1 15,-1-1 0-15,1-1 0 0,-4 0 0 0,-5-1 0 16,-3 0 0-16,-9 0 0 0,-4-1-5 16,-5 1 4-16,-5 0-3 0,-6 1 3 15,-5 1 1-15,-5 7-1 0,-3-3-1 16,-3 3 0-16,0 0 0 0,-8 0 0 15,-1 2 1-15,0 7-2 0,-6 1 1 0,-3 4 0 16,-4 2-1-16,-7 0 1 0,-1 8 0 16,-1 2 1-16,-2 6 0 0,-2 0 0 15,1 4-3-15,0 4 3 0,4 4 3 16,4 2-5-16,4 3 5 0,8 1-3 16,1 1-1-16,7-2 1 0,5-1 0 0,1-3 0 15,3-5 4-15,8-3-3 0,2-4 2 16,7-6 1-16,5-8 0 15,2-3 0-15,6-9-2 0,4-11 1 16,-1-8 0-16,0-6-2 0,0-9 3 0,-2-9-4 16,-1-5-3-16,-3-8 2 0,-1-9-2 15,-3-3 3-15,-3-3 2 0,-4-1-3 16,-3 7 2-16,-2 4-3 0,-4 8-3 16,-2 10 4-16,-4 9-3 0,-1 12 3 15,-3 7 1-15,0 10-1 0,0 8 0 0,0 0-2 16,0 6 1-16,0 0-1 0,-10 4-1 15,-3 14 4-15,-6 10 4 16,3 8-4-16,4 7 3 0,4 7-3 16,2 4-1-16,2 6 1 0,4 4-1 0,0 2 1 15,2 1 0-15,4 0 1 0,4-5 4 16,2-3-3-16,2-4 2 0,3-5-3 16,3-6-1-16,1-8 1 0,4-4-1 15,4-6 2-15,5-6-2 0,4-3 2 16,6-7-1-16,2-3 0 0,-1-7 1 0,-2 0 0 15,-1-9 1-15,-3-3-3 0,0-6 1 16,-3-5-1-16,-1-1 2 16,-3-3-2-16,-3-2 1 0,-2-3-2 0,-5-1-5 15,-2-2 4-15,-3 0-5 0,-4 2 3 16,-1-1 1-16,-2 4-2 0,-3-1 2 16,-2 4-2-16,-2 7 4 0,-3 4-1 15,0 3 2-15,0 8-1 0,0 0 1 16,0 5-2-16,0-1 0 0,0 1-1 15,0 0 0-15,0 0 0 0,-3 0 1 0,-3 8 2 16,-1 9 0-16,-3 8 1 0,4 0-1 16,1 1 1-16,1 2-1 0,0-3 1 15,1 0-1-15,-2-1 0 0,0 0 5 16,0 0-4-16,1-1 4 0,1-8-5 16,0 2 0-16,0-6-1 0,2-5-2 0,-1 4-8 15,2-4-21-15,-1-1-19 0,1 1-25 16,0-6-22-16,0 0-128 15</inkml:trace>
  <inkml:trace contextRef="#ctx0" brushRef="#br0" timeOffset="29006.7208">26351 10650 523 0,'0'0'18'0,"0"0"-12"15,0 0-6-15,0 0-7 0,0 0-16 0,0 0-22 16,0 0-33-16,-78 63-17 0,67-23 10 15,11 6 18-15,4 2-1 0</inkml:trace>
  <inkml:trace contextRef="#ctx0" brushRef="#br0" timeOffset="29885.1391">26789 11015 531 0,'0'0'37'0,"0"0"-14"0,0 0-7 15,0 0-10-15,0 0-6 0,0 0-3 16,0 0 1-16,0 0 2 0,0 0 1 16,9 88-1-16,-9-45 3 0,0 1 1 15,0 0-4-15,-3-2 4 0,2-2-3 16,-1-3-1-16,2-6 1 0,0-10-1 16,0-3 1-16,0-6 0 0,0-8 2 15,0 1 5-15,0-5 2 0,5 0 1 16,8-2-1-16,6-10-4 0,8-7-5 15,1-5 0-15,0-3 0 0,1-2 0 0,2-1-2 16,-1-4-4-16,0 3 1 0,-1-3-6 16,-1 4 5-16,-6 2 2 0,-1 6-1 15,-8 7 4-15,-1 4 0 0,-5 5-1 16,-4 3 1-16,0 1-2 0,-3 2-1 16,0 0 0-16,0 0 0 0,4 0-2 0,5 6 3 15,0 6 1-15,2 5 0 0,1 0 1 16,-4 3 0-16,3 1 4 15,-2 0-3-15,3 0 4 0,1 1-4 16,3-4 1-16,4 0-1 0,-1-3 1 0,6-1 0 16,1-4-1-16,4-1 1 0,3-2 0 15,5-3 0-15,5-4 0 0,2 0-1 16,4 0 0-16,-2-8 0 0,2-2 1 16,-3-4-2-16,-1-1 2 0,-3-3 1 15,-6 0-2-15,-7-2 2 0,-6-2-7 16,-7 3 4-16,-6 2-6 0,-6 1 4 15,-4-1 0-15,-3 2 0 0,-9-2 0 16,-7 5 0-16,-6 6 0 0,-7 3 0 16,-4 3 0-16,-6 0 2 0,2 9-1 0,-1 2 2 15,2 1-2-15,10 1 0 0,5 1 0 16,6 1 0-16,8-3 5 0,6 2-4 16,4 1 3-16,0-1-2 0,10 4-1 15,6-6 1-15,3-1 0 0,5-5 0 16,2-3 0-16,0-1 0 0,2-2 0 0,-5 0 0 15,2-7-1-15,-4 1 1 0,2-1-1 16,-4 0 1-16,-3 3-1 0,-6 1 1 16,-5 2-1-16,-5 1-2 15,4 0 0-15,4 0 0 0,1 4 0 0,4 8 1 16,-3 8-1-16,-1 6 3 0,-2 9-2 16,-1 5 1-16,-1 12-1 0,0 10 2 15,-1 6-1-15,-1 9 2 0,-1 3 1 16,-2 5-2-16,0 1 1 0,-5 3-2 15,0 1-2-15,-5 0 2 0,1-3-2 0,-3-5 4 16,-2-11 1-16,-1-10-2 0,-3-13 3 16,-2-10-3-16,-1-13 3 0,-2-11 4 15,-1-12 6-15,-4-6 8 0,-1-21-2 16,-1-10 2-16,1-13-8 0,3-13-4 16,5-9 0-16,11-6-6 0,10-2 1 0,3-1-2 15,16 3-2-15,6 3-1 16,7 6-7-16,2 4-4 0,4 3-16 15,4 7-13-15,0 3-36 0,2 3-119 16,-2-1-88-16</inkml:trace>
  <inkml:trace contextRef="#ctx0" brushRef="#br0" timeOffset="31208.8559">22923 12494 490 0,'0'0'17'15,"0"0"-12"-15,0 0-7 0,0 0-5 16,0 0-1-16,0 0 1 0,0 0 9 0,0 0 1 15,11 102 9-15,-3-39 1 0,-6 15 2 16,-2 8 3-16,0 7-7 0,-7 5 1 16,-6 3-3-16,2 2-5 15,-1 0-1-15,4 3-3 0,2-1-5 0,4-3 2 16,2-8-1-16,0-8-10 0,3-10-19 16,2-11-41-16,-3-10-64 0,2-13-103 15</inkml:trace>
  <inkml:trace contextRef="#ctx0" brushRef="#br0" timeOffset="31520.7624">22810 13057 466 0,'0'0'22'0,"0"0"-6"15,0 0-10-15,0 0-6 0,0 0-4 16,0 0 0-16,0 0 2 15,0 0-1-15,101 30 3 0,-68-1 0 16,1 3 4-16,-1 2-4 0,-1 2 3 0,-3-1-3 16,-2-1-1-16,-4-2 0 0,-4-3-1 15,-2-3 0-15,-5-3 1 0,-3-6 1 16,-5-8-2-16,-4 0 5 0,0-3 2 16,0 2 3-16,-6 4 1 0,-10-5 0 15,-4 4-2-15,-3-4-4 0,-3 1-1 0,-3-3-1 16,0 1-1-16,-3 0-2 0,0-2-6 15,4 2-5-15,4-6-20 16,5 4-24-16,2-4-36 0,7 0-132 16</inkml:trace>
  <inkml:trace contextRef="#ctx0" brushRef="#br0" timeOffset="32444.3426">23477 12909 380 0,'0'0'24'0,"0"0"-11"16,0 0-6-16,0 0-6 0,0 0 1 15,79 26 0-15,-54 5-2 0,-2 4 2 16,-3 5 0-16,-1 6 3 0,-9 4 5 16,-4 3-1-16,-6 4 2 0,-3-3-1 15,-7 1-4-15,-6-5 1 0,-2-5-1 16,1-5 0-16,1-8-2 0,5-10 2 15,3-10 3-15,6-8 9 0,2-4 3 0,0 0 1 16,0 0-5-16,0-6-8 0,1-12-5 16,9-11-3-16,9-8 0 0,7 1 0 15,4-1-1-15,5 1 1 0,1 0 0 16,3-3-1-16,0 0-4 0,-1 1 4 16,-3 0-3-16,-4 1 3 0,-2 5 2 0,-3 1-2 15,-5 2 2-15,-3 3-1 16,-2 2-1-16,-6 3 1 0,-4 6-1 15,-1 1 2-15,-2 6-2 0,-2 5 0 16,1-2 0-16,-2 5-2 0,0-2 2 0,0 2-1 16,1-2 0-16,-1 1-1 0,1 0-3 15,-1 1-2-15,3-2 2 0,-3 2 3 16,1 0-1-16,2 10 3 0,0 1-2 16,-1 7 2-16,-1 2-1 0,1 2 1 15,-1 5 0-15,2 0 0 0,0-1-1 16,0 1 2-16,0 0-1 0,2-1 0 15,1 0 6-15,0-2-6 0,0-2 4 16,1-3-3-16,0-4-1 0,-1-2 1 16,0-6 0-16,0-1 0 0,0 0 0 0,-3-3 2 15,0 0 0-15,3-3 0 0,5 0 0 0,3-6 0 16,3-5-1-16,-4-4-2 16,-3-3 1-16,-2-3-2 0,-4-2-4 15,-2-3 2-15,-2-3-6 0,0-1 3 16,-2 0 0-16,-5 1 0 0,-2 2 2 0,-4 4 0 15,3 3 2-15,1 8 0 0,2 5 4 16,6 3 3-16,1 4 0 0,0 0-2 16,0-4-2-16,13-1-2 15,11-1 1-15,15 0 2 0,13 4-1 0,9 2-1 16,4 0 0-16,3 0 0 0,-3 0 0 16,-4 0-1-16,-6 2 0 0,-10 0 2 15,-15 1-2-15,-7-2 1 0,-10-1 1 16,-7 0 1-16,0 2 1 0,-6-2 1 15,0 0-1-15,0 0-1 0,0 0 0 0,1 0-2 16,-1 0 0-16,0 0-2 0,0 0 1 16,0 0-1-16,0 0 0 0,-6 0 2 15,-6 0-2-15,-8 2 2 0,-4 11-1 16,1 2 1-16,-2 3 1 0,1 4 0 16,2 1-1-16,0 1 1 0,2 0 0 0,6 2-1 15,-1 1 6-15,7 1-4 16,2 2 4-16,3-1-4 0,3 1-1 0,0-1 1 15,7-2-1-15,9 0 1 16,6-2-1-16,7-4 1 0,6-3-2 0,5-4 0 16,0-3-2-16,1-7-3 0,2-4-11 15,-1 0-15-15,-1-11-23 0,-2-4-24 16,-6-5-23-16,-6-1-18 16,-6-5-5-16</inkml:trace>
  <inkml:trace contextRef="#ctx0" brushRef="#br0" timeOffset="33342.0908">25083 13004 171 0,'0'0'35'0,"0"0"3"0,0 0-5 0,0 0-10 15,0 0-11-15,0 0-8 0,0 0-3 16,0 0-1-16,0 0 0 0,6-29 3 16,-5 29 0-16,1 10 4 0,1 6 1 15,0 4 5-15,0 0 1 0,-1 0 2 16,3-1 0-16,1 2 0 0,2-3-4 0,2 0 1 15,2-1 1-15,1-2-4 0,2 0 0 16,2-4-2-16,-1-2-1 0,2-3-1 16,3-2 3-16,-1-4-4 15,3 0 0-15,0-7-2 0,0-3-6 0,-2-4 3 16,0-1-6-16,-2-2 5 0,-3-2 1 16,0-3-2-16,-3-1 1 0,-3-3-1 15,0-1-3-15,-3-2-1 0,-4-1-2 16,-1 0 0-16,-2-1 3 0,0 6 0 15,-3 5 4-15,-2 5 1 0,2 7-2 0,2 3 1 16,0 3-1-16,-6 2 1 0,-4 1 0 16,-3 10 2-16,-6 8 2 0,1 6 3 15,3 5-4-15,-1 3 3 0,3 5-1 16,2 0 4-16,3 0 3 0,3 2 3 16,2-2 3-16,4-4-4 0,0 1 3 0,1-3-3 15,9-3-5-15,3-3 1 16,0-3-3-16,5-4-1 0,-2-2 0 15,4-6-2-15,-1-4 2 0,2-4 0 16,2-3-2-16,0-3 2 0,1-7-2 0,2-7-1 16,0-1-1-16,0-5 0 0,0-1 1 15,0-3-2-15,-4-3-4 0,1 0 2 16,-3 0-3-16,-3 1 4 0,-1 0 0 16,-3 5 1-16,-4 5-1 0,-2 3 1 15,-3 5 0-15,-2 6 0 0,-1 1-1 0,-1 4-3 16,0-2-2-16,0 2-1 15,0 0 2-15,0 2 3 0,0 15 1 16,0 7 2-16,0 10-1 0,0 1 2 0,5 1 2 16,1 2-3-16,5-2 2 0,1-1-2 15,1-1-1-15,4-7 1 0,0-3 2 16,2-5 0-16,3-7 1 0,1-8-1 16,0-4 2-16,5-1 0 0,1-13-1 15,2-7-1-15,1-4-1 0,-1-5-1 16,-1-4 1-16,-4-2-3 0,-3-3-3 0,-5-1 4 15,-3-2-6-15,-3-1 5 0,-4-1 1 16,-3 2-5-16,-5 1 3 0,0 4-1 16,-3 5 1-16,-3 10-1 15,-1 7 0-15,1 7 0 0,-1 5-2 0,-6 3 3 16,1 7 1-16,-1 9 0 0,0 8 0 16,5 7 2-16,0 3-1 0,4 2 1 15,4 3-2-15,0 0 1 0,7-1 0 16,2 0 1-16,4 0 4 0,3-2-1 15,0 1 0-15,3-4-3 0,-1-1-1 0,3-3 0 16,-1-3 0-16,0-4 0 0,-4-4 0 16,-3-4 0-16,-7-6 0 0,-3-3-2 15,-3-5 2-15,0 4 0 0,0 4 1 16,-9 5 1-16,-4-1-1 0,-4-1-1 16,-4-2-1-16,1 0-5 0,6-3-32 0,-2-1-69 15,7 0-149-15</inkml:trace>
  <inkml:trace contextRef="#ctx0" brushRef="#br0" timeOffset="33465.0238">27354 13257 633 0,'0'0'11'0,"0"0"-5"0,0 0-5 16,0 0-9-16,0 0-48 0,0 0-201 15,0 0-22-15</inkml:trace>
  <inkml:trace contextRef="#ctx0" brushRef="#br0" timeOffset="34175.2362">8981 14596 491 0,'0'0'29'0,"0"0"-4"15,0 0-9-15,0 0-6 0,0 0-7 16,0 0-8-16,0 0-3 0,0 0 0 16,0 0 3-16,6-18 4 0,10 36 1 15,4 6 1-15,0 7-1 0,-1 5 2 16,-2 8-4-16,-2 8 2 0,-1 5 0 0,-5 5 3 15,-3 2-4-15,4 1 2 0,-6-5 4 16,2-4-6-16,0-4 4 16,0-5-4-16,0-5-6 0,2-7-8 0,-5-11-32 15,3-8-50-15,-5-10-144 0</inkml:trace>
  <inkml:trace contextRef="#ctx0" brushRef="#br0" timeOffset="34440.7972">8757 14236 458 0,'0'0'5'0,"0"0"-6"16,0 0-3-16,78-25 3 0,-34 34 0 16,6 9 0-16,6 7 1 0,1 5-2 15,-5 4 2-15,0 3-1 0,-7 1 1 16,-2-1 0-16,-8-3 0 0,-5-2 4 15,-8-1-3-15,-6-3 1 0,-9-2-1 16,-5-2-1-16,-2-1 3 0,-12 0 1 0,-11 1-1 16,-4 4-1-16,-10 2-3 0,-3 3-1 15,-4 4-5-15,-2-1-14 16,1 3-32-16,5-2-97 0,5-2-74 0</inkml:trace>
  <inkml:trace contextRef="#ctx0" brushRef="#br0" timeOffset="34840.6455">9855 14551 396 0,'0'0'25'16,"0"0"-7"-16,0 0-10 0,0 0 0 0,-81 10-7 15,66 8-1-15,1 5 2 0,1 5-1 16,2 3 2-16,2 3-3 0,1 2 0 16,4 2 0-16,1 0 1 0,0 2 1 15,3-1-2-15,0-1 2 0,4-3-1 16,2-5 2-16,2-4 2 0,0-5-2 16,-1-9 5-16,2-2 3 0,5-6 4 15,1-3 2-15,8-1-2 0,3-1-4 16,-4-11-4-16,4-6-1 0,0-6-2 15,-2-5-2-15,-2-5 0 0,-3-2-1 0,-3-4 1 16,-9 1 0-16,-3-1-1 0,-4 1 2 16,-7 0-6-16,-10 0 0 0,-9 3-2 15,-2 6-5-15,-6 2 3 0,-4 10-6 16,-1 8 0-16,0 7-1 0,-1 6-11 16,2 12-11-16,5 10-22 0,4 5-27 0,9 6-103 15</inkml:trace>
  <inkml:trace contextRef="#ctx0" brushRef="#br0" timeOffset="35426.4353">10137 14604 459 0,'0'0'43'0,"0"0"-9"16,0 0-15-16,0 0-1 0,0 0-8 15,-3-81-4-15,3 77-4 16,0 4-6-16,0-3 0 0,0 3 1 16,0 15 4-16,3 6 0 0,4 10 3 0,1 4-3 15,1 1-3-15,0 2 0 0,2-2 1 16,-2 2 0-16,4-3 0 0,0-2 1 16,2-5 0-16,-1-4 0 0,-1-6 1 15,-3-6 0-15,3-2 2 0,-7-7 1 16,7-3 1-16,4 0-2 0,-1-13 2 0,6-5-1 15,-2-5-2-15,-4-2 1 0,0-5-2 16,-4 0-1-16,-1-2 2 16,-2-1-1-16,-3 1 2 0,-2 0-2 0,-1 1 0 15,2 3-1-15,-5 7-5 0,0 1 6 16,0 7-5-16,0 8 4 0,0-1 0 16,0 6 0-16,0-1-4 0,0 1-2 15,0-2 1-15,0 2 0 0,0 0 8 16,3 10-4-16,5 7 4 0,-1 9-4 15,9 0 0-15,-3 0 1 0,3 0 0 0,0-1 0 16,1 0-1-16,-1-3 1 0,6-2 1 16,-2-2 0-16,2-4-1 0,-1-3 2 15,-5-6 0-15,3-3 1 0,1-2 2 16,-1-3-1-16,6-9 0 0,-4-5-1 16,-3-3 0-16,-4-2-1 0,1-4 1 0,-7-1-1 15,-2-5 1-15,-6 2-3 16,0-4-5-16,-11-2 5 0,-4 4-7 0,-4 0 5 15,-1 3 0-15,-5 6-2 0,1 5 0 16,-4 6-7-16,1 7-4 0,-2 5-6 16,4 0-10-16,2 12-4 0,3 5-18 15,13 4-22-15,1 2-30 0,6 4-112 16</inkml:trace>
  <inkml:trace contextRef="#ctx0" brushRef="#br0" timeOffset="35843.2841">11185 14420 376 0,'0'0'28'0,"0"0"-16"15,0 0-8-15,0 0-8 0,0 0-1 16,0 0 0-16,0 0 3 0,0 0 3 0,0 0 2 15,0 0 2-15,9 32 3 0,2-18 0 16,4-1 3-16,-1-2 1 0,5 0 3 16,-5-5 2-16,1-2 1 0,-2-1-1 15,0-3 0-15,6 0-6 0,-5-3 0 16,6-5-4-16,-5-2-2 0,1-2-2 16,-6-3-1-16,1-3 0 0,-3 1-1 15,-4-5 0-15,0 1-1 0,-4-3-1 16,0 1-1-16,-7 0 0 0,-2 0-1 15,-5 4 1-15,-2 4 1 0,-4 4 1 0,-3 5 1 16,-3 6 0-16,-2 0 1 0,2 7-1 16,0 7 1-16,0 7-1 0,2 4-1 15,2 7 0-15,7 4 0 0,5 5-1 16,7 3 0-16,3 1 3 0,9 4-5 16,7 0 2-16,7 1-13 0,3-5-43 0,4-2-60 15,1-8-131-15</inkml:trace>
  <inkml:trace contextRef="#ctx0" brushRef="#br0" timeOffset="36155.7861">11504 14405 487 0,'0'0'29'0,"0"0"-16"15,0 0-9-15,0 0-5 0,0 0-1 0,0 0 0 16,0 0 0-16,105-37 1 15,-78 56-2-15,-2 3 1 0,-3 5 0 16,-1 3 2-16,-2 0 5 0,-5 2-3 16,-1-1 1-16,-4 0-1 0,0-2 0 0,-5-9-1 15,-2-8 2-15,-1-6-1 0,-1-2 3 16,0 3 13-16,0-3 10 0,0 2 3 16,0-6-1-16,0 0-10 0,0-13-12 15,-1-11-5-15,1-10-6 0,4-10 3 16,12-8-4-16,7-7 3 0,3-6 3 0,0-1-2 15,2 3 2-15,-4 5-3 0,1 9-1 16,-9 12-11-16,-5 12-25 0,-5 12-90 16,-5 8-145-16</inkml:trace>
  <inkml:trace contextRef="#ctx0" brushRef="#br0" timeOffset="37139.8952">12674 15149 558 0,'0'0'27'0,"0"0"-13"0,-7-104-5 15,20 57-4-15,5-3-3 0,5-4 1 16,4-3-3-16,2 3 1 0,3 2-3 0,0 5 1 16,-3 3-5-16,-5 5-3 0,-3 4 3 15,-6 5-2-15,-4 7 4 0,-7 4 3 16,-1 7 1-16,-3 6 0 0,0 1 0 16,0 5-2-16,0-1-2 0,0 1-1 15,0 0-2-15,0 0 2 0,-3 0 3 16,0 5 0-16,3 9 1 0,0 6 4 0,3 5-3 15,8 5 4-15,1 0-4 0,7 2 0 16,0 0 1-16,4 3-2 0,0 2 1 16,1 1-2-16,0-1 2 0,0 5-1 15,1-3 1-15,-4 1-1 0,-2-4 1 16,-3-4 0-16,0-6-1 0,-6-8 1 16,-6-8 0-16,-1-4 0 0,-3-2 3 15,0 6 1-15,-10 3 2 0,-6 1-2 16,-7-1-1-16,-4-5-1 0,-3 2-1 15,-2-4 1-15,3-1-2 0,7-3 2 0,9 0 0 16,7 0-2-16,6-2 0 0,-1 0-9 16,1 0-3-16,0 0-4 0,10-11-2 15,13-6 3-15,10-5 0 0,4-5-4 16,4-1 1-16,-2-4 5 0,-1-1 4 16,-2-4 9-16,-1-1 6 0,-9 0 4 0,-3 2 2 15,-3 2-1-15,-5 6-1 0,-5 2 0 16,-6 8-3-16,0 5 3 0,-2 3-2 15,-2 4-1-15,0 0-2 16,0 1-2-16,0 5-1 0,0-2-3 0,0 2-2 16,0-1-3-16,0 1 2 0,0 0-1 15,-3 0 1-15,-3 8 1 0,-1 7 2 16,0 7-2-16,4 5 2 0,0 0 1 16,3 1 0-16,0 4 0 0,3 2 1 15,4-1-1-15,3-1 1 0,2-3-1 0,1-5 2 16,3-4 1-16,-2-5 1 15,-1-5 2-15,3-8 1 0,1-2 0 16,2-2-1-16,6-11-1 0,1-1-1 16,-6-8 0-16,2-4-1 0,-5-1 2 0,-3-5-3 15,-3 0 1-15,-7 1-1 0,-2 1 0 16,-2 1-2-16,-8 2 0 0,-6 2-1 16,-4 4-1-16,-5 5-1 0,-1 3-2 15,-2 5-3-15,-2 6-1 0,2 2-2 16,-1 5-3-16,-1 7-5 0,4 4-5 0,2 4-10 15,5 3-18-15,5 3-18 0,6 1-35 16,6 0-96-16</inkml:trace>
  <inkml:trace contextRef="#ctx0" brushRef="#br0" timeOffset="37967.5193">13957 14634 402 0,'0'0'40'0,"0"0"-4"16,0 0-12-16,0 0-11 0,0 0-10 15,0 0-8-15,0 0-3 0,0 0 1 16,0 0 6-16,0-9 1 0,0 35 3 16,0 9-3-16,2 2 0 0,2 3 0 15,3 1 0-15,0-1 0 0,1-2 1 16,0-4-1-16,2-2 1 0,-1-6 0 0,-2-9 2 15,1-4 3-15,-1-5 1 16,-6-5 5-16,11-3 2 0,1 0 0 0,3-11-2 16,7-9-5-16,-3-3-2 0,2-6 0 15,-4-3-1-15,0-3-2 0,1 0-1 16,-3 2 1-16,-2 2-2 0,-1 1 1 16,-3 4 1-16,-1 3-1 0,-3 6 0 15,-3 8 0-15,-2 5-2 0,-1 4 1 0,0-2-3 16,0 2-2-16,2-1 0 15,-2 1-2-15,1 0 3 0,6 12 2 16,-1 9 2-16,1 11-2 0,-1 3 2 16,0 3-2-16,1 0 1 0,0 0-1 0,0-5 3 15,1-2-1-15,2-6 0 0,-6-8 1 16,5-3-1-16,-3-7 2 0,-3-4 3 16,6-1-1-16,2-2 2 0,7-11-2 15,4-5-2-15,1-7 0 0,0-5 0 16,0-3-1-16,-2-4-1 0,2-1 1 0,0 0-3 15,0 2 3-15,-1 0-2 0,1 4 2 16,0 2 0-16,-7 6 0 0,-3 6-2 16,-6 7 1-16,-4 6 0 15,-3 3-2-15,0-1 0 0,0 1-2 0,3 0 1 16,2 4-1-16,-1 11 2 0,-1 7 0 16,-1 2 0-16,-2 5 1 0,0 3 0 15,2-2 0-15,2 2 1 0,4-3-1 16,2-2 1-16,4-3-2 0,2-4 1 15,4-4-1-15,2-8 0 0,0-5-2 0,4-3 1 16,0-7-3-16,0-8-1 0,-3-6 2 16,-1-4-1-16,-2-2 1 0,-3-3 2 15,1-1 2-15,-4-1 2 0,-2 0 2 16,-2 2 1-16,-2-1 0 0,-3 3 0 16,-2 1-1-16,-2 7 6 0,-1 5-3 0,0 4 4 15,0 5-2-15,0 1-2 16,0 5-4-16,0-1-3 0,-6 1-1 0,-7 9 0 15,-1 11 6-15,-5 10-3 16,6 8 3-16,2 6-5 0,5 3-2 0,3 5 1 16,3 0-2-16,9 5 3 0,8-4-2 15,9-1 3-15,6-8-3 0,5-5 1 16,4-9-3-16,2-5-7 0,2-7-8 16,0-7-30-16,-5-8-34 0,-5-3-47 15,-3-8-99-15</inkml:trace>
  <inkml:trace contextRef="#ctx0" brushRef="#br0" timeOffset="38305.0801">15411 14669 212 0,'0'0'40'0,"0"0"-7"0,0 0-12 16,0 0-10-16,0 0-4 0,0 0-4 16,0 0-2-16,0 0 1 0,0 0 2 15,12-9 2-15,0 18 4 0,7 2 4 16,-9-2 3-16,0 0 2 0,-1-3 4 0,-1-2-1 15,1 3 4-15,-4-6 3 0,4 2-4 16,-3-3-3-16,6 0-6 0,4-1-5 16,-3-9-4-16,4-3-3 15,-1-2-1-15,-2-4-2 0,0-1 0 0,-2-1-1 16,-1-3-3-16,-4-1 3 0,-3 0-6 16,-4 0 4-16,0 5 1 0,-7 1-1 15,-5 6 2-15,-8 5 0 0,-4 8-1 16,-5 0 2-16,-4 12 0 0,-5 8 0 15,0 7 6-15,-1 8-6 0,0 8 3 0,3 7-3 16,9 7-4-16,5 4 1 0,7 5-2 16,12 0 0-16,6-2-7 0,20-5-3 15,11-10-15-15,14-11-43 0,9-10-135 16,11-10-34-16</inkml:trace>
  <inkml:trace contextRef="#ctx0" brushRef="#br0" timeOffset="38518.2328">16193 14830 633 0,'0'0'34'15,"0"0"-8"-15,0 0-8 0,0 0-8 16,0 0-7-16,0 0-4 0,0 0 0 16,92-53 2-16,-34 53-2 0,9 6 1 15,5 1 0-15,3 1-3 0,-3-4-2 0,1-1-7 16,-3-1-7-16,-3-2-10 15,-5 0-16-15,-7-7-26 0,-8-6-35 16,-11-2-42-16,-9-6-89 0</inkml:trace>
  <inkml:trace contextRef="#ctx0" brushRef="#br0" timeOffset="38704.2297">16851 14450 379 0,'0'0'62'0,"0"0"-22"0,0 0-14 16,0 0-14-16,0 0-7 0,0 0 1 0,0 0 5 15,0 0 5-15,73 89-2 0,-28-58 1 16,4 3-5-16,1 1-5 0,-3-4 0 16,-6 3-4-16,-9-4 0 0,-11-1 0 15,-11 1 1-15,-10 1-2 0,-14 4 0 16,-18 0-8-16,-14 1-24 0,-7-3-91 16,-4-3-141-16</inkml:trace>
  <inkml:trace contextRef="#ctx0" brushRef="#br0" timeOffset="39278.9146">18878 14332 449 0,'0'0'46'0,"0"0"-4"0,0 0-10 16,0 0-12-16,0 0-11 0,0 0-7 0,0 0-4 15,0 0 0-15,0 0 2 0,0 0 0 16,6 49 2-16,0-7 0 0,-3 5 1 16,1 2 5-16,-3-2-5 0,-1 1 3 15,0-2-3-15,0-4-3 0,0-1 2 16,-3-2-2-16,-2-3 2 0,-1-3-2 16,0 0 0-16,2-2 0 0,-2-1 0 15,0-4-2-15,3-8 4 0,2 1-4 16,1-7 2-16,0-1-2 0,0 1 0 15,0-4-1-15,0 2-2 0,1-6-2 0,2 1-5 16,3-4-8-16,1 5-17 0,2 0-48 16,5-3-135-16</inkml:trace>
  <inkml:trace contextRef="#ctx0" brushRef="#br0" timeOffset="40723.9368">18538 14180 389 0,'0'0'24'0,"0"0"-6"15,0 0-6-15,107-33-4 0,-62 36-4 16,4 15-3-16,8 9 1 0,2 10-2 16,5 7 1-16,-1 7-1 0,0 4 1 15,-4 6 2-15,-1 1 0 0,-7 4-1 16,-4 4-1-16,-5 2-4 0,-8 1 2 0,-8 0-2 15,-8-3 3-15,-7-5-2 0,-8-9 4 16,-3-9-1-16,-10-7 5 0,-9-9 9 16,-10-4 1-16,-7-3 3 0,-8-5-2 15,-4-5-2-15,-6-2-3 0,1-5-3 16,-2-2-1-16,6-2-7 0,3 0 0 16,9-3-3-16,11 0-4 0,13 0-13 15,7 0-30-15,6 0-71 0,8-6-127 16</inkml:trace>
  <inkml:trace contextRef="#ctx0" brushRef="#br0" timeOffset="42195.9022">19449 14745 468 0,'0'0'43'16,"0"0"-14"-16,7-77-12 0,11 55-6 16,6 4-5-16,8 4-3 0,7 5-2 0,6 2-1 15,0 7 0-15,3 0-2 0,-5 12 0 16,-1 6-1-16,-4 6 0 0,-7 5-1 16,-3 8 1-16,-8 2 1 0,-3 5 0 15,-5 3-1-15,-8 2 2 0,-4-2 0 16,-5-5 1-16,-8-2 0 0,-5-8 2 0,1-7 0 15,-3-4 1-15,6-10 1 0,-1-5 2 16,6-1 1-16,5-5 2 0,-6 0 0 16,7 0-3-16,1-13 0 15,2-7-4-15,9-5 0 0,8-7-1 0,9 0 0 16,6-3 0-16,4-1-1 0,5 1 0 16,-1-1 1-16,1 1-1 0,-4 1 2 15,1 4-1-15,-5 1 1 0,-4 5-1 16,-4 1 1-16,-2 4 0 0,-4-1 1 15,-8 11-3-15,-2-2 2 0,-2 3 0 0,-4 6 0 16,1-6 1-16,-1 5 0 0,-1-2-2 16,1 1 1-16,-3 4-1 0,0 0-1 15,0 0 0-15,0-2 0 0,0 0-1 16,0 1-3-16,0-1 1 0,0 2 0 16,-2 0 0-16,-5 2 2 0,-2 7 0 0,-5 5-1 15,4 3 1-15,0 2 1 0,2 4-2 16,1 2 1-16,3 2 0 15,-1 1-2-15,4 6 2 0,1-1-1 16,0 4 2-16,4-1-1 0,3-1 2 0,4-3-2 16,0-3 1-16,1-5 0 0,1-3 1 15,0-7 0-15,-3-5 0 0,3-2 1 16,-6-3 0-16,5-4 1 0,5 0 1 16,-2-5-2-16,6-9 2 0,-2-4-2 15,-4-3-2-15,-1-5 2 0,-4-3-2 0,-3-2-2 16,-1-3 1-16,-3-1 0 15,-3 0-3-15,0 2 4 0,-1 2-2 16,-5 3 0-16,-2 3 1 0,3 10 1 16,2 5 0-16,1 6 0 0,2 4 1 0,0-1-2 15,0-4 1-15,10-2-1 0,12-4-1 16,10 0 2-16,9 6 0 0,7 0-1 16,8 4 1-16,3-1 0 0,3 2 0 15,-1 0 0-15,-5 0-1 0,-7 0 1 16,-7 0 0-16,-14 0 0 0,-11 0 1 0,-10 0 1 15,-4-2 1-15,2 1-1 0,-2-1-1 16,1 0 2-16,-4 2-3 0,0-3 2 16,0-2-1-16,-4-3-2 15,-2 1 1-15,-2 2-1 0,0 1 0 0,-2 2-2 16,-6 2 2-16,-2 0-1 0,-5 6 0 16,3 5 1-16,0 1 0 0,3 2-1 15,3 1 1-15,3 0-1 0,-1 3 1 16,7 0 1-16,0-4-1 0,4 4 0 15,1 1 1-15,0 2-2 0,6 4 3 0,2-2 0 16,4-2 0-16,1-1 1 16,4-3 0-16,1-4-1 0,3-2 2 0,2-5 0 15,1-1 0-15,0-5 1 0,1 0-2 16,-1-3 0-16,-1-5 0 0,-1-3-1 16,0-2 0-16,-2-2-1 0,-4-2 0 15,-3 0-1-15,-5 4-1 0,-3-2 1 0,-4-5-3 16,-1 0-1-16,-7-6-3 15,-9 3 0-15,-3 2 1 0,-5 3 4 16,-2 3 1-16,-2 4 1 0,1 4 0 0,-2 2 0 16,4 4 2-16,5 1 1 0,3 0 0 15,7 0 1-15,4 0 0 0,1 0-2 16,5 0 1-16,-1 0 0 0,1 0 3 16,16 1-1-16,11 1 2 0,14 1-4 15,10-2 1-15,5-1-1 0,2 0 0 0,-1-4-1 16,-1-4 0-16,-6 1 0 15,-6-4-1-15,-6 2 1 0,-9-3-1 16,-5-1 1-16,-6-1-2 0,-4 1-3 16,-3 3 4-16,-4-3-3 0,-2 4 4 0,-4 4 1 15,4-3-1-15,-4 3 0 0,0 0 1 16,1 3-2-16,-2 2-2 0,0-2-1 16,0 4 0-16,0 14 6 0,0 15-2 15,0 14 4-15,2 10-2 0,-2 10-4 16,3 11 3-16,-1 6-3 0,-2 7 3 0,1 2 3 15,-1 2-3-15,0 1 0 0,2-4-3 16,-2-4-3-16,0-5 2 0,0-10-3 16,0-10 1-16,0-13-6 0,-5-11-3 15,2-15-8-15,-1-10-15 0,-1-12-39 16,-3-8-29-16,-1-18-32 0,-2-12-32 16</inkml:trace>
  <inkml:trace contextRef="#ctx0" brushRef="#br0" timeOffset="42495.1125">21429 14720 540 0,'0'0'45'16,"0"0"-19"-16,23-81-12 0,-11 65-7 15,4 7-5-15,5 6 0 0,7 3-3 16,4 2 0-16,4 10 0 0,5 4-3 16,2 4 4-16,-1 3-2 0,-1 3 2 0,-3 1-2 15,-3 2 1-15,-5-3 0 0,-4 0 0 16,-3-4-1-16,-4 0 1 15,-2-4 0-15,-6-6 1 0,-4-4-1 16,-4-4 1-16,-3-4 0 0,0 0 1 0,0 0-1 16,0 5 1-16,-15 1 0 0,-9 1 0 15,-13 1 1-15,-5-4-2 0,-5 3 0 16,-4-3 1-16,1 2-1 0,-1-1 0 16,6 1 0-16,5-2-1 0,15-1 0 15,11-1-3-15,3 1-6 0,8 0-9 0,1-1-15 16,2 1-40-16,17-3-44 15,16 0-129-15</inkml:trace>
  <inkml:trace contextRef="#ctx0" brushRef="#br0" timeOffset="42719.2985">22094 14482 372 0,'0'0'57'0,"0"0"-6"16,0 0-8-16,0 0-14 0,0 0-11 0,0 0-11 15,0 0-4-15,0 0-3 0,0 0-1 16,0 0-1-16,63-38 1 0,-48 57-1 16,-3 4 2-16,-4 4 3 0,-3 4-3 15,-4 4 3-15,1 5-4 0,-2 1-2 16,0 3-3-16,0-1-7 0,0 0-11 16,-2-3-25-16,1-4-32 0,1-11-76 15,0-9-73-15</inkml:trace>
  <inkml:trace contextRef="#ctx0" brushRef="#br0" timeOffset="43675.1646">22302 14482 360 0,'0'0'36'0,"0"0"-15"16,0 0-8-16,0 0-11 0,0 0-5 0,0 0-4 15,0 0 1-15,0 0 1 0,0 0 2 16,0 0 7-16,77 66-3 0,-77-31 2 15,0 1-2-15,-2 2-3 16,-3-3 1-16,2-4 0 0,0-2 1 0,2-7 0 16,1-4 1-16,0-8 1 0,0-3 4 15,0-1 6-15,0-6 14 0,0 0 5 16,1 0 2-16,13 0-7 0,4-2-11 16,5-7-4-16,-1-3-5 0,0-3 0 15,-1-2-3-15,1-1 0 0,-1 1-3 0,0-1 1 16,0 1 0-16,1 2-1 15,-2 1 0-15,-1 1 0 0,-3 1 0 16,0 1 0-16,-3 2 0 0,-2 3-1 16,1-2 0-16,-3 4 1 0,1-1-2 0,0 2 1 15,-6 2-2-15,1-1 1 0,-1 2-1 16,3 0 0-16,2 0 1 0,0 2 0 16,-2 3-1-16,4 6 1 0,-5 0 1 15,3 6 0-15,-1-2 0 0,-2 2-2 16,0 1 3-16,1 0-1 0,1 1 0 0,3 3 2 15,1-2-1-15,2 1 0 0,1-3 1 16,0-1-1-16,1-3 2 16,3-2-1-16,0-5 1 0,1-1 0 0,3-4 0 15,2-2-1-15,0 0 1 0,2-9 0 16,2-2 0-16,-2-3 0 0,2-1-2 16,-3 0 2-16,2 0-2 0,-2 0 1 15,-3-2 0-15,2 2 0 0,-1-2-1 16,-2 1 0-16,-3-1-1 0,-2 0-1 15,-2-1-2-15,-6 7 1 0,-1-1 0 0,-2 3 0 16,-5 4 0-16,2 1 1 0,-3 4-1 16,0-5 0-16,0 1 0 0,-6-3 0 15,-6 2 2-15,-5 5 0 0,-7 0 1 16,0 1 1-16,-3 6-1 0,1 4 1 16,0 2 1-16,3 0-1 0,5 1 2 0,4-5-3 15,4 3 0-15,4-5 0 0,3-2 0 16,3 6 1-16,0 0 2 15,7 2 1-15,10 4-1 0,6-7-1 16,4-5-1-16,3-3 0 0,4-2-1 0,-1-5-2 16,2-4 1-16,-3-4 0 0,-2 0 0 15,-4-1 1-15,-6 1 1 0,-7 3 1 16,-6 5-1-16,-3 1 2 0,-2 0 0 16,-1-1-1-16,1 1 0 0,-1 1-5 15,-1 3-2-15,0-2 0 0,0 4 0 0,-6 13 1 16,-5 11 3-16,-4 11 0 0,1 9 1 15,0 5-2-15,-1 9 2 0,1 4-1 16,-2 4 1-16,3 1 4 16,-1-1-2-16,2-1 3 0,2 4-3 0,-2-3-4 15,2 2 2-15,-2-2-1 0,-2-1 1 16,-2-5-3-16,-4-5 3 0,-3-12 0 16,-3-8 3-16,-1-14 1 0,-3-6 1 15,-4-11 5-15,-1-6 1 0,-1-8 6 16,1-14 1-16,2-11-1 0,4-11 0 0,6-11-3 15,10-8-6-15,10-4-2 0,4-3-4 16,20 0 1-16,10 3-4 0,14 3-7 16,7 2-1-16,9 5-13 15,7 0-17-15,3 2-76 0,1 1-158 0</inkml:trace>
  <inkml:trace contextRef="#ctx0" brushRef="#br0" timeOffset="45715.8816">25099 13919 365 0,'0'0'41'0,"0"0"-5"16,0 0-8-16,0 0-5 0,0 0-10 15,0 0-3-15,0 0-6 0,0 0-1 16,0 0-4-16,4-56-6 0,-4 56-3 16,0 0 0-16,-2 9 6 0,-9 15 2 0,-6 17 3 15,-7 16-2-15,-8 15-1 0,-6 16 2 16,-4 14 0-16,-3 10 5 0,0 10 1 16,-2 8 0-16,2 5 0 0,-1 4-2 15,1-4 1-15,2-6-1 0,2-6-1 16,3-10-1-16,4-3-4 0,2-12 2 0,4-9 3 15,5-14-3-15,3-12 4 0,7-15-2 16,1-8-1-16,1-10-2 0,5-12 2 16,3-6 2-16,2-7 2 15,1-5 6-15,-2 0 1 0,2 0 0 0,0 2-1 16,0-2-6-16,0 3-3 0,0-3-4 16,0 1-8-16,0-1-21 0,0 1-54 15,0 1-159-15</inkml:trace>
  <inkml:trace contextRef="#ctx0" brushRef="#br0" timeOffset="48200.3419">22055 13989 238 0,'0'0'35'16,"0"0"-5"-16,0 0-6 0,0 0-7 16,0 0-4-16,0 0-5 0,0 0-3 15,0 0-3-15,0 0-3 0,-3-18 0 16,3 16 1-16,0 2-2 0,0 0 1 0,3 0 0 15,2 0 1-15,3 3 0 0,-2 3 0 16,-3 2 2-16,0 1 1 0,-3 0 7 16,0 2 11-16,0-4 7 15,-2 3 0-15,-1-8-6 0,-3 4-10 0,2-2-11 16,1-1-8-16,1 0-14 0,2-3-34 16,0 0-169-16</inkml:trace>
  <inkml:trace contextRef="#ctx0" brushRef="#br0" timeOffset="53288.5798">25949 14689 352 0,'0'0'52'16,"0"0"-11"-16,0 0-10 0,0 0-7 16,0 0-9-16,0 0-6 0,0 0-4 15,0-81-1-15,-17 78-2 0,-3 3-1 16,-6 5-2-16,0 10-1 0,0 6 0 0,1 8 0 15,4 8 1-15,3 8-1 0,5 7-1 16,6 7 0-16,4 0 0 0,3 2 2 16,3-5-2-16,10-5 3 0,3-3 3 15,4-5-4-15,3-8 2 0,6-6-2 16,3-6-1-16,5-8 4 0,2-9 1 16,4-6 1-16,3-5 2 0,-1-13-5 15,4-6 2-15,0-8 0 0,2-6-7 16,-1-6 6-16,-4-3 0 0,-1-6 2 15,-7-1 2-15,-5 1 0 0,-6 1-2 0,-5 2-1 16,-7 6 1-16,-4 6-2 0,-2 4 3 16,-6 13-3-16,-2 7 0 0,1 10-1 15,-2 4-1-15,0-6-1 0,0 1-1 16,0 1-4-16,0-2 0 0,0 6 1 16,0 0 1-16,-3 9 2 0,-2 9 1 0,-2 8 0 15,3 3 0-15,1 6 0 16,2 1 1-16,-1 2 0 0,2 2-1 15,0-1 1-15,5-1-1 0,0-3 2 16,2-5-1-16,2-1 1 0,0-6-1 0,1-3 1 16,-3-8 0-16,2-4 0 0,-2-1 2 15,5-4-1-15,-2 1 0 0,2-4 2 16,5-1-1-16,-3-12 0 0,5-3 0 16,-6-5-1-16,-2-4-1 0,-6-2-1 15,-4-3 1-15,-1-5-2 0,-3 0 0 0,-8-3-3 16,-6 2 0-16,-5 1-3 15,-7 3-1-15,-3 4 2 0,-3 4 4 16,1 8 0-16,-3 2 2 0,3 8 1 16,0 3-1-16,6 3 0 0,2 1 0 0,3 8 0 15,5 4 0-15,2 0-1 0,9-1 0 16,4 2 1-16,3 2-2 0,7 3 2 16,13 2-1-16,9-1 1 0,8-3 0 15,6-5 0-15,8-3 0 0,1-6-1 16,4-3-1-16,-1-3 1 0,-2-9-2 0,-3-4 1 15,-6-4 2-15,-6 0 0 0,-5-5 1 16,-5 2 0-16,-5-1 0 16,-3 3 1-16,-4 0-1 0,-4 5 1 15,-2 3 2-15,-6 4 0 0,-1 6 0 0,0-2 0 16,-3 5 0-16,0-1-4 0,0 1-4 16,0 0 1-16,1 0-2 0,-1 0 2 15,0 12 0-15,-4 7 3 0,-2 12-1 16,0 4 1-16,1 4-1 0,3 2 1 15,2-1-1-15,0-1 1 0,0-4-1 0,5-4 1 16,3-6 0-16,1-5 2 0,-2-6 3 16,5-7-1-16,1-2 2 0,5-5 0 15,7-1-1-15,4-12-1 0,0-5-1 16,2-5 0-16,-1-4 0 0,-1-5-2 16,0-2 1-16,0 1-1 0,-5 2 0 15,-1 3-1-15,-4 2 1 0,-3 5 0 16,-6 7 0-16,-4 5-1 0,-3 6-1 15,-3 3-3-15,0-1-6 0,0 1 2 16,1 0 0-16,3 0 3 0,-1 12 5 0,2 6-1 16,-2 6 0-16,-2 4 1 0,1-3-1 15,0 1 1-15,1-3 1 0,0-2 0 16,2-7 0-16,2-2 1 0,-3-4 2 16,3-7 2-16,8 1 1 0,2-2-4 15,6-13 1-15,2-4-1 0,0-3-2 16,1-6 1-16,-2-1 0 0,-1-2-2 15,-1-1 1-15,-3 2 0 0,-4 1 0 0,-1-1-1 16,-4 4 0-16,-2 0-1 0,-3 6 2 16,-2 10-1-16,-2 3 0 0,-1 5-1 15,0-1-1-15,0 1-5 0,0-2-1 16,2 1 1-16,-2 1 1 0,0 0 5 16,0 0 0-16,-5 10 2 0,-4 7-1 15,0 6 1-15,0-1-2 0,3 2 1 16,0 1-1-16,3 2 1 0,1 4-1 0,2-1 1 15,2 2 0-15,7-2 0 0,1-1-1 16,6-1 0-16,1-3 1 0,5-1 0 16,0-4 0-16,0-1 1 0,-2-6-1 15,-6-3 0-15,-4-6 1 0,-5-1 1 16,-5-3 4-16,0 0-1 0,0 0 1 16,1 0-2-16,0 0-2 0,-1 0-1 15,-1-11-1-15,-11-1 0 0,-8-2-1 16,-4 5 0-16,-4 0 0 0,1 3 1 15,-2 1-1-15,5 3-2 0,6-1 0 16,3 0-2-16,4 1-10 0,6 1-20 0,-3-7-41 16,5-3-70-16,3-13-87 0</inkml:trace>
  <inkml:trace contextRef="#ctx0" brushRef="#br0" timeOffset="53544.1504">28233 14051 388 0,'0'0'54'16,"0"0"-1"-16,0 0-16 0,0 0-15 15,0 0-13-15,0 0-9 0,0 0-2 16,0 0 0-16,0 0 2 0,0 0-1 16,-6 114 4-16,-3-50-3 0,1 5 1 15,-3 3 0-15,-1 2 3 0,0 2 1 0,-2 0-3 16,0-2 0-16,1 1-3 0,0-4-2 15,3-5 2-15,4-9-3 16,1-7 0-16,5-10-5 0,0-11-4 16,4-11-25-16,5-8-8 0,4-10-48 0,5-4-61 15,7-17-52-15</inkml:trace>
  <inkml:trace contextRef="#ctx0" brushRef="#br0" timeOffset="53803.6128">28467 13951 407 0,'0'0'34'16,"0"0"-18"-16,0 0-11 0,0 0-4 15,0 0 1-15,0 0 3 0,0 0 3 0,-1 106 2 16,-4-45 0-16,1 7 2 0,-1 7-4 16,3 2 2-16,-1 3-1 0,0-2-3 15,-1 1 1-15,2-3-6 0,1 0-2 16,-1-3-1-16,-1-5 0 0,0-7 1 15,1-9-2-15,-3-10 0 0,2-15-1 0,0-4-2 16,2-10 0-16,-1-8-2 0,2 1 0 16,0-6-12-16,-1 0-22 0,1 0-28 15,-4 0-59-15,2-3-89 0</inkml:trace>
  <inkml:trace contextRef="#ctx0" brushRef="#br0" timeOffset="53958.0941">27910 14548 539 0,'0'0'23'0,"0"0"-7"0,0 0-9 15,0 0-5-15,0 0-2 0,110-32-1 16,-59 36 3-16,7 7-8 0,4 1-2 16,7 4-25-16,2 1-61 0,0 0-147 15</inkml:trace>
  <inkml:trace contextRef="#ctx0" brushRef="#br0" timeOffset="54290.9319">28801 14661 373 0,'0'0'47'15,"0"0"-7"-15,0 0-7 0,0 0-7 16,0 0-8-16,0 0-7 0,0 0-2 0,0 0-3 15,0 0-4-15,0 0 0 0,-1-28-4 16,1 26-1-16,-2 2 2 0,1 0 1 16,-1 0 0-16,-1 0 2 0,0 3-2 15,0 6 1-15,1 0 0 0,0-4 1 16,2 6-1-16,0-6 2 0,0 5-1 16,3 0 2-16,-2-7 1 0,7 2 1 15,-2-4 0-15,8-1-1 0,3 0-1 16,1-6 0-16,4-3-2 0,-5-3 2 15,-5 5-3-15,-3-4-1 0,-4 2-1 0,-4 6-5 16,-1-5-5-16,0 4-8 0,-1-4-21 16,-7 2-34-16,3 3-52 0,1 1-110 15</inkml:trace>
  <inkml:trace contextRef="#ctx0" brushRef="#br0" timeOffset="55551.4477">29884 14320 214 0,'0'0'35'16,"0"0"-4"-16,0 0-5 0,0 0-5 16,0 0-5-16,0 0 0 0,0-79-3 15,-6 71-4-15,4 5-3 0,-1 0-4 16,-6 0-3-16,-1 3 0 0,-3 6-2 0,-7 8 3 15,-1 5 3-15,0 4-1 0,-1 2-1 16,1 2 3-16,1 3-1 0,2 0 0 16,2 1 1-16,3-1-2 15,3 1 4-15,4-1-2 0,4 1 1 0,2-3-1 16,0-2-2-16,11-1 0 0,3-4 0 16,3-3 4-16,8-4-2 0,5-4 2 15,5-3-3-15,7-5-2 0,4-2 0 16,3-4-3-16,-1-7-2 0,0-4-4 15,-5-2-1-15,-2-2 2 0,-3-4 2 0,-4-1 2 16,-5-4 0-16,-4 1 0 0,-2-4 1 16,-3 1 3-16,-4 0 0 0,0-2 1 15,-3 2 1-15,-2-1-1 0,-2 4 2 16,-3 1 2-16,-2 9 0 0,-2 7 1 16,-1 5 1-16,-1-1-2 0,0 0 0 0,0 0-2 15,0 2-4-15,0 4 0 0,0 0-3 16,-9 4 1-16,-2 8 1 0,-5 9 1 15,3 4-1-15,1 2 3 16,2 4 0-16,3 0 1 0,1 1-2 0,3-1 1 16,0-2 4-16,3-2-2 0,0-1 1 15,3-6-1-15,1-4 0 0,4-4 0 16,0-3 6-16,5-3-2 16,-1 0 4-16,5-4-3 0,4-2 0 0,3-3-3 15,7-10 0-15,-1 0-4 0,-3-5-5 0,-1-2 3 16,0 0-5-16,-4 0 5 0,0 1 4 15,-2-1-4-15,-2 0 3 16,-3 1-2-16,-2-1-1 0,0 1 0 16,-4-2-1-16,-2 9 0 0,-4 3 2 0,2 2-1 15,-2 3-2-15,-2 2-4 0,3-2 0 16,-1 4-1-16,1 5 3 0,2 7 1 16,2 8 0-16,-4 4 1 0,0 3 2 15,-1 2 2-15,-2 2 2 0,2-1-2 16,0 1 0-16,0-4 0 0,0-4-3 0,0-7 1 15,1-4 0-15,1-3 2 0,0-4 1 16,1 1 2-16,4-4 0 0,7-2 1 16,3-2-1-16,5-9-1 15,3-5-3-15,-2-4-1 0,-2-4-4 0,2-5 3 16,-2-2-3-16,-1-2 3 0,1-1 2 16,-1-4-1-16,-2 1 1 0,0-3-2 15,1 5 2-15,-4-1-2 0,-3 7 1 16,-1 5 0-16,-6 9 1 0,-2 6 0 15,-3 5-2-15,-3 4-2 0,0-1-3 0,3 1 1 16,1 6 0-16,2 9 2 0,0 10 1 16,-5 4 1-16,1 4-2 0,-2 2 2 15,0 2 0-15,0 1 1 0,0-4 0 16,0 1 1-16,2-3 3 0,3-3-2 16,2-1 3-16,0-3-3 0,2-5-2 0,4-5 1 15,1-5 5-15,8-4-1 0,3-5 2 16,2-1 1-16,3-5-4 15,1-7 1-15,-1-3-4 0,-1-5-1 16,-3-1-3-16,0-4 2 0,0-2-3 0,-3-1 4 16,-1-1 0-16,0-3-2 0,-2 0 2 15,1 0-1-15,-3 3 2 0,-1 3 1 16,-2 6-2-16,-5 5 0 0,0 5 0 16,-4 3-2-16,-3 4-1 0,1 2 0 15,-2 1-1-15,3 8 0 0,0 7 3 0,0 9-1 16,-5 5-1-16,0 4 3 15,-1 3-1-15,-8 5 1 0,-4-1 6 16,0 0-5-16,2 2 2 0,1-4-3 16,2 0-4-16,5-2-6 0,2-2-14 0,1-4-30 15,0-9-64-15,6-4-115 0</inkml:trace>
  <inkml:trace contextRef="#ctx0" brushRef="#br0" timeOffset="56585.1955">31978 14352 269 0,'0'0'31'15,"0"0"-8"-15,0 0-10 16,0 0-5-16,0 0 3 0,0 0 2 15,0 0 8-15,0 0 6 0,0 0 4 0,0 0 2 16,37 42-2-16,-17-33-1 0,6-1-13 16,-1-4 2-16,3-1-11 0,1-3-1 15,-2 0-2-15,5-3-1 0,0-3-1 16,3-3-1-16,2-1 0 0,-2-4-2 16,-2-1 1-16,-4-3-1 0,-4 0 0 15,-7-4 0-15,-6 2-2 0,-5-2-1 16,-4 1 0-16,-3-3-1 0,-5 3 1 0,-12 3-1 15,-7 3 0-15,-6 3 0 16,-5 6 3-16,-1 4 1 0,-2 2 0 0,4 5 1 16,-1 7 0-16,0 6 1 0,2 3-1 15,-1 5-6-15,4 5 6 0,3 0-5 16,1 1 5-16,4-2 1 0,5 3-3 16,4-3 2-16,5-1-2 0,5-1 1 15,3-5 5-15,3 0-5 0,12-5 4 0,1-2-4 16,7-6-2-16,6-2 5 0,1-8-6 15,6 0 4-15,2-3-4 16,1-9-4-16,3-3-3 0,0-5 4 16,4 0-3-16,-1-5 4 0,3 1 3 0,-5 0 7 15,-4-1-5-15,-7 3 5 0,-7 4-4 16,-8 4 0-16,-10 7-1 0,-3 3 0 16,-4 4-1-16,0-1-2 0,0 1-1 15,3 0 1-15,0 11 2 0,-1 7 1 16,-2 7 1-16,0 0 0 0,-5 3 1 0,0-1-1 15,0 0 5-15,4 0-4 0,1-3 3 16,0-5-1-16,0-3-3 0,0-5 0 16,1-5 2-16,1 0 1 0,-2-6 2 15,0 0 2-15,5 0 5 0,4 0-8 16,8 0 4-16,5-4-9 0,0-7-1 16,2-3 0-16,0 0-1 0,-7-2 0 15,2-1-3-15,-8 0 2 0,1 1-2 16,-5 4 4-16,-1-1 0 0,-3 4 1 15,-2 5-1-15,2-1-1 0,-3 5-2 0,0-2-3 16,0 2 1-16,3 0 1 0,0 0 3 16,-2 2 1-16,4 9 1 0,-1 5 0 15,2 3 4-15,3 1-2 0,2 1 2 16,1-3-1-16,-1-2-2 0,2 0 3 16,0-5 0-16,5 1 0 0,0-6 1 0,3-3-2 15,2-3 1-15,0-1-3 0,3-10-1 16,-1-6 1-16,-1-4-4 0,-1-7 4 15,-1-5-4-15,-3-7 3 16,-1-10 4-16,-3-7-2 0,-4-9 0 0,-3-2-1 16,-5-1 1-16,-2-2-1 0,-1 3-4 15,0 3 2-15,0 1-2 0,0 2 1 16,0 6 3-16,2 5-1 0,-1 5 2 16,-1 10-1-16,0 11 1 0,0 11-1 15,0 10-4-15,0 4 0 0,0 1-2 0,-3 17 1 16,-4 13 4-16,-2 16 1 15,-1 8 0-15,3 5 4 0,1 7 2 16,4 5-3-16,2 3 2 0,0 4-2 16,0 3-4-16,0-1 0 0,0-4 0 0,0-5 0 15,0-6 1-15,-2-6-2 0,-1-10-2 16,1-8-5-16,0-13-8 0,2-8-20 16,0-9-23-16,0-7-38 0,0 1-150 15</inkml:trace>
  <inkml:trace contextRef="#ctx0" brushRef="#br0" timeOffset="56898.9866">32868 14027 653 0,'0'0'0'0,"0"0"0"15,0 0 0-15,118 5-2 0,-53 2-1 16,9 2 1-16,0 0-3 0,1 0 0 15,1-1 1-15,-3-2-4 0,-3-2-10 0,-5 1-34 16</inkml:trace>
  <inkml:trace contextRef="#ctx0" brushRef="#br0" timeOffset="61400.2084">8647 10369 259 0,'0'0'29'0,"0"0"-1"0,0 0-2 0,0 0-3 15,0 0-5-15,-3-90 1 0,-8 73-5 16,-5 2-3-16,-4 1-5 0,-5 2-2 16,2 3-3-16,-6 5 0 0,-2 1-1 15,1 3-1-15,-2 0 0 0,2 1-3 16,1 5 2-16,3 2 1 0,3 1 0 15,5 2-1-15,3 1 0 0,4 3-1 16,0 1 2-16,5 6-1 0,-1 2 2 0,1 8 0 16,0 4 1-16,-2 9 3 0,2 3 1 15,0 8-2-15,0 2-1 0,2 6-2 16,-2 7 4-16,3 5-3 0,-1 6 1 16,1 4 2-16,3 3-1 0,-1 1 2 15,-1 3-1-15,2 3-1 0,-1 2-1 0,1 1-2 16,0-3 0-16,0 1 4 0,0-5-2 15,3 1 1-15,4 0-2 16,4 2-1-16,-2-2 4 0,4-2-3 16,0-2 3-16,-1-4 2 0,2 1-3 0,-1-1 2 15,-4 1-2-15,2 4-4 0,-5-1 4 16,-3-1-3-16,0-4 2 0,-3-2 3 16,3 1-2-16,0 2 1 0,1 0-3 15,2 0-1-15,-2 0 1 0,2-2-1 16,0-3 3-16,-2 2 3 0,2-2-2 0,1 2 2 15,-3-3-3-15,2 1-3 0,-1-2 1 16,-1-2-1-16,3-4 2 16,2 1 3-16,-2-3-1 0,3-1 1 0,3-1-3 15,0 0-2-15,0 4 0 0,2 2-2 16,-5 3 3-16,3-1 0 0,-6 0 0 16,2-1 4-16,-5 0-3 0,0 4 0 15,-2 2 0-15,-2 1-3 0,0-4 1 16,0-3-1-16,0-5 1 0,0-5 4 15,0-6-2-15,-2-1 2 0,1-3-3 0,-2-2-2 16,3-1 1-16,0 0-2 0,0-6 2 16,0-5-2-16,4-6 2 0,-1-6 1 15,0-11 0-15,0-3 2 0,-3-4 0 16,3-7 1-16,-3 1-1 0,0-5 0 16,3 3 3-16,-2 1 0 0,1-1 5 0,1 2 2 15,-3-5-1-15,6 0-1 16,11-8-4-16,10-10-3 0,20-8 0 0,16-10-4 15,24-8-1-15,32-8-2 16,28-5-8-16,37-3-36 0,34-2-145 0,32-4-90 16</inkml:trace>
  <inkml:trace contextRef="#ctx0" brushRef="#br0" timeOffset="65872.7405">3093 12386 289 0,'0'0'45'16,"0"0"-6"-16,0 0 3 0,0 0-6 15,0 0-5-15,0 0-2 0,0 0-8 16,0 0-5-16,0 0-5 0,0 0-8 15,-12-77-6-15,12 75-2 0,0 2-2 0,0 0 1 16,0 12 4-16,6 9 1 0,8 13 1 16,-2 4 0-16,2 7 2 0,-2 4 3 15,1 4-2-15,-3 3 1 0,3 0-2 16,-4 2-2-16,2 1 1 0,-3 3-1 16,-4-4 1-16,2 0-1 0,-6-5 0 0,3-4-2 15,-3-5-5-15,0-3-11 0,0-4-27 16,0-3-50-16,-3-5-30 15,0-8-98-15</inkml:trace>
  <inkml:trace contextRef="#ctx0" brushRef="#br0" timeOffset="66277.2354">2760 12193 408 0,'0'0'38'16,"0"0"-12"-16,0 0-12 0,0 0-9 0,0 0-4 15,13-84-3-15,6 74 1 0,3 7-1 16,7 3-1-16,4 0 2 0,7 8 0 16,2 5 0-16,-1 4 0 0,2 4 1 15,-1 7-1-15,-7 1 0 0,1 7 0 16,-3 2 1-16,-1 3-1 0,0 3 2 0,-2 0-3 15,0 3-1-15,-2 2 6 0,1 1-3 16,-3 3 3-16,0-2 0 0,-3 4-5 16,-4 0 2-16,0 2-2 0,-5 2 1 15,-1 1 1-15,-4-4 1 0,-2-3 0 16,-1-3 0-16,-6-6 4 0,0-3-1 0,-2-4 3 16,-6-4-2-16,-1-6-2 15,0-4 4-15,-5-5 0 0,1-3 1 16,-3-1 0-16,-3-2 0 0,-4-3-4 15,0 1 2-15,-1-5-4 0,-3 0-2 0,0-2-8 16,-1 2-20-16,-2-4-47 0,4-1-147 16</inkml:trace>
  <inkml:trace contextRef="#ctx0" brushRef="#br0" timeOffset="66863.7619">4031 12102 271 0,'0'0'38'0,"0"0"3"15,0 0-7-15,0 0-5 0,0 0-10 16,0 0-10-16,0 0-2 0,0 0-3 16,-39-79-1-16,28 79-1 15,-4 0-2-15,-2 2 2 0,-1 7-2 0,0 6 1 16,-1 5-1-16,3 4 0 0,-3 6-1 16,2 7 1-16,-2 4 1 0,6 6-2 15,-1 2 2-15,2 2-1 0,3 1 2 16,4 1 5-16,3-2-4 0,2 3 3 15,0-4-2-15,7 0-4 0,6-2 2 0,3 1 0 16,3-4 0-16,1 0 1 0,5-5 1 16,0-3-1-16,5-7 4 0,3-5-2 15,3-7 1-15,2-9 0 0,-2-6 0 16,2-3-2-16,-2-11 0 0,3-6 0 16,-6-2-1-16,-1-4-2 0,-3 0-5 0,-7 0-10 15,-5 1-9-15,-7 7-20 16,-3 6-18-16,-7-2-26 0,0 5-97 0</inkml:trace>
  <inkml:trace contextRef="#ctx0" brushRef="#br0" timeOffset="67259.6764">4475 11941 433 0,'0'0'42'0,"0"0"-14"0,0 0-9 0,0 0-10 15,0 0-7-15,0 0-4 0,0 0 0 16,0 0-1-16,0 0 1 0,-13-15 2 16,12 33 0-16,-1 7 0 0,2 5 0 15,0 3 0-15,0 6 2 0,0 4 0 16,0 0-1-16,0 5 1 0,2 4 4 0,-1 1-2 15,1-1 2-15,-1 1 0 0,2-3-2 16,3-1 3-16,-2-4-1 0,5-3 3 16,-2-3-3-16,3-6-2 0,0-4-2 15,3-5-1-15,-1-3 1 0,5-4 0 16,-1-4 0-16,3-6 0 0,1-4 1 16,6-3 1-16,-1 0 0 0,2-3 0 15,1-6-2-15,-1-2-1 0,-2-1-1 16,-2 0-3-16,-3-2-8 0,0 0-15 15,-5 0-20-15,-1 4-35 0,-5 0-40 0,-3-4-114 16</inkml:trace>
  <inkml:trace contextRef="#ctx0" brushRef="#br0" timeOffset="67459.6697">4588 12491 537 0,'0'0'25'0,"0"0"-15"16,0 0-8-16,0 0-3 0,0 0 0 0,0 0 0 16,0 0 1-16,87-72 2 0,-57 63-3 15,3-1-2-15,-1-1-11 0,-3-1-16 16,0 0-22-16,-2 0-17 0,-3-2-20 16,-4-1-19-16,-4-2-24 0</inkml:trace>
  <inkml:trace contextRef="#ctx0" brushRef="#br0" timeOffset="67639.9489">4462 11875 475 0,'0'0'30'16,"0"0"-16"-16,0 0-8 0,0 0-7 15,0 0-4-15,0 0-2 0,106-47-13 16,-54 40-14-16,6 2-8 0,5 3-1 0,5-3-3 15,6 2-9-15,-6 3-23 0,-3 0-42 16</inkml:trace>
  <inkml:trace contextRef="#ctx0" brushRef="#br0" timeOffset="68043.4914">5178 11816 390 0,'0'0'46'15,"0"0"-13"-15,0 0-14 0,0 0-10 16,0 0-9-16,0 0-4 0,0 0 0 15,0 0 3-15,0 0 5 0,-20 80-3 0,24-38 6 16,3 5-5-16,2 8 1 0,0 4 2 16,2 6-2-16,-5-1 2 0,4 0-3 15,-3-5 2-15,-1-4 0 0,-3-10-2 16,1-5 5-16,-2-8-4 0,1-11 3 16,-3-9-2-16,1-6 0 0,-1-6 10 0,0 0 12 15,0 0-3-15,0 0-6 16,-1-14-6-16,-5-10-15 0,-3-11 5 0,-1-7 0 15,0-7-1-15,4-7 2 16,-1-6-2-16,-3-2 1 0,4 0-1 0,-1 3 2 16,1 5-2-16,-1 5-1 0,1 8 1 15,2 7-3-15,-1 11 5 0,4 12 1 16,1 7-1-16,0 6-1 0,0-1-3 16,0 1-2-16,0-2 1 0,3 2 1 15,13 2 2-15,7 8 4 0,12 8-4 16,-2 5 4-16,6 3-4 0,0-1-1 0,3 2 1 15,7-4-1-15,0 2 1 16,6-2 0-16,0-1 0 0,0-2-5 16,-3 0-5-16,-7-2-22 0,1-1-38 0,-8-3-55 15,-5-3-133-15</inkml:trace>
  <inkml:trace contextRef="#ctx0" brushRef="#br0" timeOffset="68288.8961">5671 11422 536 0,'0'0'29'0,"0"0"-11"15,0 0-12-15,0 0-6 0,0 0-3 16,0 0-1-16,0 0 3 0,0 0 0 16,29 127 1-16,-15-61 2 0,-2 5-1 15,1 5 4-15,-3 2 1 0,-1 2-2 16,-3 5 0-16,-2 1-3 0,-1 5-2 15,1-4 2-15,2-3-2 0,0-7 1 0,1-10 0 16,6-8-8-16,-3-12-23 0,8-7-35 16,-4-12-55-16,6-6-130 0</inkml:trace>
  <inkml:trace contextRef="#ctx0" brushRef="#br0" timeOffset="68422.0399">6122 12357 643 0,'0'0'34'0,"0"0"-10"15,0 0-7-15,0 0-11 16,0 0-4-16,0 0-8 0,0 0 0 0,0 0-4 16,0 0-15-16,-11 22-68 0,8 21-187 15,-3-1-12-15</inkml:trace>
  <inkml:trace contextRef="#ctx0" brushRef="#br0" timeOffset="69018.0009">3256 13963 462 0,'0'0'28'15,"0"0"-17"-15,51-91-14 0,28 41 8 16,34-14-1-16,40-10 5 0,31-10 3 16,33-11-2-16,29-5-7 0,20-5 1 15,19-1-2-15,5 1 2 0,-5 5 2 16,-13 8-4-16,-26 15 3 0,-26 14-1 16,-38 14-1-16,-33 14-2 0,-39 12 0 15,-28 8 0-15,-27 6 0 0,-23 4 1 16,-16 2 2-16,-9 3 1 0,-7 0-1 15,0 0-2-15,0 0-12 0,0 0-27 16,-8 8-84-16,-10 9-132 0</inkml:trace>
  <inkml:trace contextRef="#ctx0" brushRef="#br0" timeOffset="84779.8502">5606 17036 257 0,'0'0'20'0,"0"0"-10"0,0 0-8 15,0 0-3-15,0 0-1 0,0 0-3 16,0 0 5-16,-56 104 1 0,47-59 19 16,-1 7 8-16,-2 3-2 0,2 1-1 15,0 5-17-15,-3-7-1 0,6 1 0 0,-2-3-2 16,2-7 4-16,1-5-4 0,2-3 0 15,1-13 0-15,1-3-3 0,1-9 0 16,1-6 1-16,0-2 1 0,0-4 6 16,-3 0 8-16,3 0-2 0,0-4-3 15,0-16-8-15,0-15-6 0,4-18 0 16,1-6 1-16,1-11-1 0,-2-3-13 16,3-2-2-16,-1 4 1 0,-3 3 3 15,-2 5 14-15,-1 8 0 0,0 6 4 16,0 8-3-16,0 14 1 0,0 12-1 0,0 7-3 15,0 8 0-15,0 0-3 0,0 0-2 16,0-3-2-16,0 3 0 0,0 0 5 16,6 14 0-16,4 7 2 15,6 7-1-15,-1 2-3 0,5 2 3 0,1 1-1 16,4 1 1-16,0 3 1 0,2 4 18 16,2 4-1-16,-3 0 4 0,3 6-2 15,-2-2-13-15,-2 2-2 0,1 1-2 16,-4-3 1-16,2-1 0 0,-1-4-1 15,0 2 1-15,-2-4-2 0,2 1 0 0,-3 1-3 16,-2 2-6-16,-1-3-26 0,-7-1-42 16,0-5-139-16</inkml:trace>
  <inkml:trace contextRef="#ctx0" brushRef="#br0" timeOffset="85354.0122">5635 17623 265 0,'0'0'19'0,"0"0"-6"15,0 0-4-15,39-82-5 0,-19 68 0 16,0 2-1-16,-2 3-1 0,2 1 2 16,-1 0-3-16,4 1-1 0,-1 3 2 15,-1 0-4-15,1 4 2 0,1 0 4 16,3 0-2-16,0 5-2 0,3 3 4 0,0 2-5 15,4 0-1-15,-2 2 4 16,-1 1 3-16,-1 2 0 0,-4 5 3 16,-1 0-2-16,-4 0-3 0,-5 4 3 0,2-1 0 15,-8-1 5-15,-2 1 0 0,-4 0 2 16,-3-3 2-16,0-5 3 0,-4-1 2 16,-2-4-2-16,-1-6-3 0,-1 0 1 15,-3-4-2-15,-2 0-6 0,0-8 2 16,3-12-5-16,4-2-4 0,6-10 2 0,6-3-6 15,11-8 2-15,5-2-4 0,7-2 4 16,4 2 2-16,3 3 0 0,-1 3 2 16,-2 4-1-16,-3 5-13 15,-5 5 12-15,-6 5-14 0,-3 8 14 0,-6 2-3 16,-3 4-14-16,-4 2 15 0,0 1 0 16,-3 3 2-16,0 0 0 0,0 0 1 15,0 0 0-15,0-2 1 0,0 2-1 16,0 0 0-16,0 0-1 0,0 0 0 15,0 0-2-15,-1 0 0 0,-7 2-1 0,-2 12 14 16,-3 4 2-16,6 3-3 0,1 6-12 16,6-4 2-16,0 5-2 0,6-1 1 15,8 4-1-15,4-1 0 0,3-3 2 16,8-2 2-16,6-2-1 0,4-5-1 16,7-2-2-16,2-5 2 0,4-5-25 0,4-6-18 15,7 0-46-15,2-14-149 16</inkml:trace>
  <inkml:trace contextRef="#ctx0" brushRef="#br0" timeOffset="87175.7744">7774 17098 286 0,'0'0'44'0,"0"0"-9"0,0 0-14 15,0 0-16-15,0 0-7 0,0 0-3 16,0 0-1-16,0 0-1 0,0 0 3 16,-57 62 2-16,57-30 19 0,0 6-17 0,0 1 17 15,3 4 1-15,4-4-18 16,2 1 17-16,1-2-15 0,3-4-4 15,-1-6 1-15,4-6-1 0,-2-6 1 16,-2-7 2-16,1-4 0 0,1-5 6 0,1 0 1 16,6-2 1-16,-3-10 2 0,2-6-6 15,-3-5 4-15,1-4-7 0,-4-3 2 16,-2 0-2-16,-5 3-2 0,0 0-12 16,-1 7 13-16,-5 2-16 0,-1 6 0 15,0 7 14-15,0-7-17 0,0 9 14 16,0-4-5-16,0 4-2 0,0 3 18 0,0 0-16 15,0 18 22-15,0 5 3 0,0 9-16 16,5 2 17-16,2 1-19 16,2 1 2-16,2-1-2 0,1-2 3 0,2-3 0 15,2-5-3-15,1-3 4 0,1-4-1 16,-1-3 2-16,-2-6 2 0,-1-3-2 16,2-6 3-16,0-3-2 0,4-9 3 15,-4-8-2-15,2-8-3 0,-6-5 1 16,-4-3 0-16,-5-2 1 0,-3-1 0 0,-3 0-1 15,-9 0-24-15,-2 4-2 16,-2 5-2-16,-3 3-4 0,4 8 16 0,1 4-6 16,7 7-16-16,-2 8-12 0,1 0-16 15,0 5-20-15,2 6-24 0</inkml:trace>
  <inkml:trace contextRef="#ctx0" brushRef="#br0" timeOffset="88520.1771">8511 17208 163 0,'0'0'23'0,"0"0"-14"16,0 0-11-16,0 0-5 0,0 0 1 0,0 0 5 15,0 0 5-15,0 0 3 16,0 0 1-16,49 19 16 0,-26-9-15 15,-1-2 17-15,0-1-16 0,-5-1 1 16,1-6 2-16,2 0-18 0,0-6 17 0,3-6-18 16,-1-3 15-16,-2-2-3 0,-4-1 0 15,0 0-4-15,-6 0 0 0,-1-1 0 16,-5 0-4-16,0 4-3 0,-2-2-1 16,-1 5-2-16,-1-2 2 0,0 2 2 15,-1 2 1-15,-5-1-1 0,3 6 2 0,-4 1 0 16,-2 4 0-16,-5 1 1 15,-2 8 1-15,3 8-1 0,1 3 1 16,5 5 0-16,0 3 1 0,3 2 0 16,2 4 2-16,2 3 17 0,2 0-1 0,6 1 0 15,4-3-3-15,1-6-16 0,1-4 3 16,3-3 0-16,-2-7 4 0,5-8 3 16,1-5-2-16,2-2 3 0,3-16 1 15,3-12-4-15,1-8-19 0,2-12-4 16,-3-8-2-16,-3-2 2 0,-3-7 14 0,-3-4 1 15,-1-1-3-15,-6-5-1 0,0 7-1 16,-6 5 4-16,-4 12 2 0,-3 6 2 16,0 10-1-16,0 8 3 15,-4 9-1-15,-2 5 4 0,0 7-5 0,2 1 1 16,-3 5-2-16,-2 6-5 0,-4 12 3 16,-2 6-5-16,4 4 3 0,2 6-3 15,2 3 3-15,4 4 0 0,0 5-1 16,2 2 3-16,1 6-3 0,0-4 2 15,1 2 1-15,5-5-4 0,4-2 5 0,0-4-1 16,6 0 1-16,0-6 21 0,3-5-20 16,1 3 17-16,3-9-1 0,2-3-14 15,1-4 18-15,7-5-14 0,1-6 0 16,1-5-1-16,2-1 0 0,-1-4 0 16,-1-10-18-16,-2-1 17 0,-3-3-20 0,1-4-1 15,-4 1 17-15,-4 0-18 16,-2 0 19-16,-3 1-1 0,-2 2 0 0,-6 4-1 15,-4 4 0-15,1 0 2 16,-4-2-3-16,1 3-1 0,-2 5-1 0,-2-9-2 16,0 9 1-16,0-4-1 0,-4-2 0 15,-5 3 1-15,2 3 0 0,-9 4 3 16,-2 1-2-16,-2 12-1 0,-6 6 3 16,4 6-2-16,1 2 1 0,2 6 16 15,3 5-16-15,5 4 19 0,2 0-1 0,3 0-15 16,3 1 15-16,3-4-19 15,3-4 2-15,6-6 0 0,4-3 0 16,3-11-1-16,4-8 0 0,4-7 3 16,5-8 1-16,3-18 3 0,3-10-1 0,-2-9-3 15,2-10-15-15,-6-5-2 0,-3-6 0 16,-7-6-1-16,-1-3 15 0,-4-2 0 16,-3-4-3-16,-4 4-3 0,-2 4-2 15,-4 9 4-15,-1 10 3 0,0 7 2 16,-6 9 0-16,-3 6-2 0,1 6 0 0,1 8 0 15,2 7 4-15,-2 7-4 0,4 1 1 16,-5 1-2-16,-4 2-1 0,2 9 8 16,-6 10-2-16,6 3 4 0,-3 6-3 15,7 3-4-15,2-1 1 0,-1 6-4 16,4 3 4-16,-1 4 0 0,2 5 0 16,0 4 0-16,0 4 0 0,2-1-2 15,5-5 2-15,2-1 0 0,5-4 1 16,1-5 0-16,1-3-1 0,2-2 19 15,0-2-3-15,3-2 0 0,2-5 3 0,2-5-12 16,4-6 0-16,3-4-3 0,1-8-1 16,3-3 0-16,-3-7 0 0,2-5 3 15,-6-6-19-15,1-7-3 0,-2 0 1 16,-8-3 1-16,-1 1 16 0,-4-3-2 16,-7 2-1-16,-1-1-5 0,-4-1 3 0,-3-2 1 15,0 0-2-15,0 0 3 0,-3 1-2 16,-1 2 0-16,1 5 4 15,0 5 1-15,1 0 0 0,0 7 1 16,1 8 0-16,1-3 1 0,0 7-3 0,-2-1-2 16,2 1-3-16,0-2-2 0,0 2 1 15,0 0 4-15,0 11 1 0,2 6 1 16,5 7-1-16,0 4-1 0,0-1 1 16,1 0-2-16,1 2 1 0,-1 0 1 15,-1 3 0-15,3-5-2 0,-1-4-1 0,-2-1-1 16,0-5 0-16,1-2-1 15,-3-7-7-15,-3-3 10 0,2 4-25 16,-4-3 4-16,3-3-42 0,0-3-46 16</inkml:trace>
  <inkml:trace contextRef="#ctx0" brushRef="#br0" timeOffset="88626.6542">10216 16740 53 0,'0'0'-9'0,"0"0"-4"0,0 0 0 15,0 0-5-15</inkml:trace>
  <inkml:trace contextRef="#ctx0" brushRef="#br0" timeOffset="89195.2494">10446 16954 247 0,'0'0'18'0,"0"0"-14"0,0 0 0 15,0 0 2-15,0 0 1 0,0 0 2 0,0 0 2 16,0 0-3-16,0 0-2 0,65 94-3 16,-55-69-2-16,-1 0 1 0,-3-10-2 15,1-2 1-15,0-3 2 0,-1-4 1 16,0 0 4-16,1-6 1 0,10 0 0 16,1-5-1-16,5-10-2 0,-2-5-1 0,0-5-4 15,-4-4-1-15,3-3-7 0,-5-2-3 16,-1 1-4-16,-4 4 1 0,-1 0 7 15,-3 11 6-15,-3 9 3 16,-1 4-1-16,-2 5-4 0,0-1-1 0,0 1-1 16,2 3 2-16,-1 14 6 0,1 10-1 15,-1 9-1-15,1 1-2 0,-1-2-3 16,4-3 4-16,-1-5 1 0,6-7 0 16,3-3 1-16,3-7 1 0,7-2 4 15,6-5 1-15,9-3-1 0,5-3-2 0,2-10-5 16,1-2-1-16,-1-2 1 15,-7-1-2-15,-8-1 0 0,-7 4-1 16,-7 2-1-16,-9 6 5 0,-4 4-1 16,-3 3 0-16,0-2-2 0,0 2-3 0,0 0 0 15,3 0 0-15,3 17 3 0,0 11 2 16,4 15 0-16,-5 12 4 0,1 13 16 16,-1 9 3-16,-1 9 0 0,3 2-2 15,-1-3-15-15,0-9 3 0,0-6 4 16,-5-7 5-16,2-4-1 0,0-4-1 0,-3-10 0 15,0-13 7-15,0-13 4 0,-9-8 1 16,-7-2-4-16,-11-8-15 0,-4-1-4 16,-5-18-3-16,-1-8 1 0,-1-11-4 15,3-1-2-15,2-1-11 0,7-4-26 16,10-3-46-16,5-5-135 0,11-2-36 16</inkml:trace>
  <inkml:trace contextRef="#ctx0" brushRef="#br0" timeOffset="89489.9486">11992 17285 511 0,'0'0'21'15,"0"0"-21"-15,0 0-2 0,0 0 16 16,0 0-16-16,0 0 3 0,0 0 0 0,79 10 0 16,-38-6 1-16,12-2 3 0,4-2-2 15,2 0-1-15,2-2-1 0,-6-5-1 16,-9 1 1-16,-4-1-1 0,-10-2 0 16,-9 1-19-16,-6 0 16 0,-5-1-25 15,-2-1 3-15,0-3-14 0,6-1-30 0,-2-4-35 16,-2 3-118-16</inkml:trace>
  <inkml:trace contextRef="#ctx0" brushRef="#br0" timeOffset="89704.4357">12514 16959 419 0,'0'0'40'0,"0"0"-22"0,0 0-14 16,0 0-6-16,0 0 0 0,0 0 2 15,0 0-1-15,-25 92 1 0,35-62-1 16,5 2-1-16,4-5 4 0,2 1 1 0,1-1 16 15,4 0-13-15,-1-4 19 0,-1-3-18 16,-1-4 0-16,-5-4 12 0,-4-3-15 16,-7-3 16-16,-2-2-11 0,-5-4 6 15,0 0 3-15,0 1-5 0,-12 5-5 16,-12 4-11-16,-14 3-11 0,-13 4-22 16,-8-1-91-16,-3 2-122 0</inkml:trace>
  <inkml:trace contextRef="#ctx0" brushRef="#br0" timeOffset="90229.1671">13921 16380 353 0,'0'0'14'15,"0"0"0"-15,-59 87 8 0,44-30 7 16,5 18-1-16,4 16-2 0,3 10-8 0,3 8-9 15,0 2-2-15,8-3 18 0,2-3-5 16,3-5 0-16,0-5-3 0,1-6-18 16,-1-9 6-16,2-7-2 0,-2-5-1 15,0-4 3-15,-5 3-5 0,-2-5 1 16,-4-7 2-16,-2-6-6 0,-2-14-2 16,-4-10-1-16,-4-10-11 0,-4-13-19 15,-4-4-34-15,-6-16-33 0,1-17-46 16,0-12-56-16</inkml:trace>
  <inkml:trace contextRef="#ctx0" brushRef="#br0" timeOffset="91022.5509">13536 17406 438 0,'0'0'55'0,"0"0"-17"0,0 0-32 16,0 0 3-16,-11-87-17 0,35 69 8 16,11 2 1-16,10-2-16 0,4 5 14 0,9-1-12 15,1 4 12-15,2-1-1 16,-2 4 1-16,-3 0 0 0,-3 1 2 15,-6-1-2-15,-6-2 3 0,-5 1 0 16,-7-5-2-16,-3 0 2 0,0-1-3 0,-7-1 4 16,-3 0 1-16,-5 5-1 0,-4-1 5 15,-1 5-5-15,-4 1 5 0,1 2-1 16,-3 3 1-16,0 0-3 0,0 0-3 16,0 0-2-16,1-2-4 0,-1 2 3 15,2 0-1-15,-1 12 1 0,3 6 1 16,2 4-2-16,1 1 3 0,2 2-1 15,0-1 2-15,2 1 15 0,2 0-15 16,0 0 15-16,2-2-7 0,0-4-10 0,0-1 15 16,1-5-15-16,-6-6 3 0,3-3-2 15,3-1 0-15,0-3 3 0,6-7-12 16,-2-11 11-16,-1-2-11 0,1-4-7 16,-3-2 17-16,-1-2-15 0,-3 1 14 15,-3 0 0-15,-4 2-2 0,-2 9 3 16,-2 5-1-16,-1 6 1 0,-1 5-2 0,0-1-1 15,0 1-1-15,0-1-3 0,2-1 2 16,-2 2 0-16,4 0 1 0,6 9 1 16,0 3 1-16,6 9-2 0,-1-4 2 15,0 0-1-15,3-1 4 0,1-2 15 16,0-3-16-16,2-4 16 0,2-5-18 16,0-2-16-16,1-7 18 0,2-11-15 15,0-2 15-15,-2-7 2 0,1 0-3 16,-6-1 2-16,-2-4-2 0,-7 0 1 15,-2-2-1-15,-7 1 1 0,-1 3-1 0,0 2 1 16,-4 4-2-16,-5 6 0 0,3 3-4 16,0 7 3-16,-2 3 0 0,3 5-1 15,-5 0 2-15,-1 1-2 0,3 11 0 16,0 4 1-16,5 4-1 0,3 2 0 16,0 5 1-16,3 1-3 0,4 3 2 0,2-1 1 15,2-1 1-15,-1 1-1 0,3 1 1 16,3-4-3-16,1 0 1 15,1 1 18-15,1-3-16 0,0 2 15 16,-1-4-2-16,1-4-15 0,-4-1 14 0,-5-5-12 16,-2-10 0-16,-5 1 0 0,0-3 1 15,1 0 5-15,-1 1-4 0,2 1 0 16,-5-3 2-16,0 0-4 0,-6-3 3 16,-7-5 0-16,-7 0-13 0,-6 0 10 15,-3 1-11-15,-3 3 11 0,-1 1 8 0,1 2-8 16,9 1-1-16,4 0-4 15,7-3-13-15,7 2-5 0,2-8-15 0,3-9-49 16,14-5-12-16,6-13-113 16</inkml:trace>
  <inkml:trace contextRef="#ctx0" brushRef="#br0" timeOffset="91364.0996">15285 16667 344 0,'0'0'37'0,"0"0"-14"15,0 0-16-15,0 0-7 0,0 0 3 16,0 0 3-16,0 0 4 0,0 0 0 16,0 0 1-16,0 0-2 0,26 69 0 15,-22-46-1-15,2-5 1 0,-2-1-3 16,0-4 0-16,-1-3-1 0,-1-5-3 16,-1 2 3-16,-1-7 0 0,0 0 3 15,0 0 2-15,2 0 3 0,2 0 2 16,3-5-4-16,5-12-5 0,1-3-3 15,1-11-3-15,2 0 2 0,1-1-3 0,-2 1 4 16,5 0-6-16,-5 4 2 0,-1 6-1 16,-4 7 2-16,-4 7-3 0,-3 4 2 15,1 3 0-15,5 6-2 0,1 9 5 16,4 7-3-16,-5 3 1 0,-3 2 0 16,3 0 0-16,-1-1-1 0,2-1 1 15,4-5 0-15,1-4-2 0,3-4-3 16,2-4-11-16,5-8-67 0,-2-1-169 15</inkml:trace>
  <inkml:trace contextRef="#ctx0" brushRef="#br0" timeOffset="92005.0068">16590 17190 437 0,'0'0'52'0,"0"0"-21"0,0 0-16 0,0 0-12 16,0 0-4-16,0 0-3 0,0 0 2 15,0 0 2-15,0 0-2 0,88-10-3 0,-40 15-8 16,4 0-17-16,6 0-19 15,0-3-43-15,3-2-78 0</inkml:trace>
  <inkml:trace contextRef="#ctx0" brushRef="#br0" timeOffset="92250.1361">16898 16916 350 0,'0'0'37'0,"0"0"-19"0,0 0-11 16,0 0-9-16,0 0-1 0,0 0 2 0,0 0 1 15,39 101 0-15,-4-62 1 0,3 3-1 16,5-3 3-16,-1 4 17 0,3-1-19 16,-3-2 17-16,-2-3 0 15,-2-1-19-15,-6-8 16 0,-5-1-9 0,-8-14-5 16,-10-4 6-16,-5-5 17 0,-4-4 0 16,0 2 1-16,-10 4-5 0,-12 0-14 15,-9 4-6-15,-7-3-4 0,-4 2-1 16,0-2-7-16,3-2-9 0,4 0-19 15,5-3-52-15,10-2-138 0</inkml:trace>
  <inkml:trace contextRef="#ctx0" brushRef="#br0" timeOffset="92624.2861">17716 16590 424 0,'0'0'44'16,"0"0"-19"-16,0 0-15 0,0 0-11 15,0 0-3-15,0 0 1 0,0 0 5 16,0 0-4-16,103 46 0 0,-66-20 1 16,-3 3-1-16,0 5-1 0,-5 9 0 15,-5 7-1-15,-3 9 1 0,-7 10-3 16,-8 1 4-16,-6-3 0 0,-6-4 2 15,-10-5 20-15,-4-10-1 0,-5-7 5 16,1-10 2-16,-1-8-13 0,7-12 5 16,7-7 1-16,7-1-2 0,-2-3-1 0,0 0-3 15,-1 0-5-15,-3-3-5 0,10-10-2 16,0-6-14-16,16-3-4 0,11-9 2 16,8 1-5-16,7 0 13 0,4 8-4 15,-4 2-5-15,6 3-6 0,-8 1-1 16,2 7-10-16,1-2-25 0,-2 5-21 0,0 5-26 15,0-1-30-15</inkml:trace>
  <inkml:trace contextRef="#ctx0" brushRef="#br0" timeOffset="93184.8184">18754 17043 423 0,'0'0'43'0,"0"0"-12"15,0 0-16-15,0 0-10 0,0 0-5 0,0 0-3 16,0 0 1-16,0 0 0 0,0 0-1 16,52 32 3-16,-33-5-1 0,-1 4-1 15,-2-2 1-15,-1 4 1 0,-5-4 15 16,-1-1 0-16,-4-3 3 0,-2-7-5 16,-1-5-9-16,-2-9-3 0,1 3 3 0,-1-7 2 15,0 0 1-15,0 0-14 16,1 0 11-16,2-11-16 0,2-7-5 15,1-7 16-15,5 0-14 0,1 2 15 16,1 1 2-16,1 5-1 0,-2 7 0 0,-1 0-1 16,-4 3-2-16,-2 4 1 0,5 1-1 15,1 2-2-15,3 0 2 0,6 6 1 16,-4 5 0-16,0 6 0 0,-3 1 18 16,0 6-18-16,-3-1 18 0,-3 2-4 15,0 0-14-15,-3-7 16 0,-2-4-16 0,-1-5 1 16,-1-3-1-16,0 0 1 0,2 0 3 15,-2-6 0-15,0 0 5 16,0 0-1-16,1 0-1 0,-1 0-2 16,3 0-2-16,3-12-13 0,3-8 13 0,7-7-15 15,0-1-5-15,4 1 18 0,1 2-18 16,2 0 18-16,1 5 1 0,-1 5-1 16,0 3 0-16,-3 5 0 0,-4 1 0 15,1 4-3-15,-2 2 2 0,1 0-1 16,0 9-1-16,-2 5 3 0,-5 4-1 0,-3 5 1 15,-3 7 17-15,-2 6-6 0,-1 1 5 16,0 4-6-16,0 0-15 0,-1-2 0 16,1 1-2-16,0-3-4 0,7 0-14 15,4-5-19-15,2-6-48 0,6-8-68 16,0-7-60-16</inkml:trace>
  <inkml:trace contextRef="#ctx0" brushRef="#br0" timeOffset="93600.6966">19783 17222 397 0,'0'0'43'16,"0"0"-15"-16,0 0-10 0,0 0-11 16,0 0-7-16,0 0-1 0,0 0 1 0,0 0 3 15,0 0-1-15,39-7 1 0,-20 17 14 16,0 2-17-16,0-4 21 0,1-1-19 15,-6 0 2-15,4-6 0 16,2-1 1-16,2-2-2 0,1-7-18 0,-1-7 16 16,-2 0-17-16,-4-4 16 0,-1 0 2 15,-3 3 0-15,-2-3-1 0,-1 5 0 16,-5-2-1-16,-2 7-3 0,-2-2-2 16,0-4-4-16,-3 9-3 0,-9-4-1 15,-1 7 3-15,-5 2 1 0,-4 2 5 0,-3 5 3 16,1 4 1-16,1 4 2 15,1 2-2-15,3 5 1 0,2 2 2 16,5 2 1-16,5 3 18 0,2 7-15 16,5 0 14-16,0 2-4 0,6-1-15 0,9-1 11 15,6 2-13-15,8-8 1 0,8-1-2 16,3-7 1-16,9-6-1 0,6-10-3 16,9-4-8-16,7-10-11 0,1-10-27 15,0-4-27-15,-8-8-34 0,-9-3-93 16</inkml:trace>
  <inkml:trace contextRef="#ctx0" brushRef="#br0" timeOffset="93818.0184">20639 16383 412 0,'0'0'33'0,"0"0"-18"16,0 0-12-16,0 0-1 0,0 0 3 15,-7 79 7-15,7-28-1 0,0 8 3 16,0 7-5-16,3 8-6 0,3 5-3 15,-2 6-4-15,3-2 2 0,-4 1-4 0,0-8 5 16,0 0 15-16,-2-6-1 0,-1-5 2 16,0-4-2-16,0-7-19 0,0-7-1 15,-2-9-9-15,0-13-10 0,2-5-27 16,-1-7-25-16,1-10-24 0,0 3-104 16</inkml:trace>
  <inkml:trace contextRef="#ctx0" brushRef="#br0" timeOffset="94801.9889">20430 17162 375 0,'0'0'24'0,"0"0"-13"0,0 0-9 16,0 0-2-16,0 0 2 0,0 0 0 16,81 1 2-16,-36 5-1 0,7 0-2 15,2-1 2-15,1 0-1 0,-1-3-1 0,1-2 0 16,0 0 1-16,0 0 1 15,1-9-1-15,-2 0 0 0,-1 0 0 16,-2-5-1-16,-6 3 1 0,-8-4-1 16,-6 3 2-16,-8-3 0 0,-9 6 2 0,-7 3 0 15,-5-2-1-15,-2-4-1 0,-5-2-1 16,-7-1 0-16,-6 5 1 0,-6 4-2 16,-4 4 1-16,-2 2 0 0,-3 5 3 15,-1 4-2-15,2 4 1 0,4 4 0 16,2 1-3-16,5 2 1 0,5 3-4 0,8-2 4 15,1 4-4-15,7 3 4 0,0-1 15 16,5-1-16-16,4 1 16 0,4-2-5 16,3-4-12-16,-2-4 14 15,4-3-14-15,-5-7 2 0,2-3 0 0,3-4 1 16,2-2 0-16,6-11-13 0,-1-1 10 16,-5-6-13-16,2-2 17 0,-2 0-5 15,-3-3-13-15,-1 0 15 0,-4 0-20 16,-3 3 19-16,-2 3-1 0,-5 10 1 15,0 5 0-15,-2 4 0 0,0-1-2 0,0 1 0 16,0 0-2-16,1 0 1 0,2 7 2 16,0 11 0-16,3 3 16 0,1 6-16 15,3-2 17-15,1 0-3 0,1-2-10 16,0-2 10-16,1-4-12 0,-3-7 1 16,2-3-4-16,0-7 6 0,3 0-1 15,5-9-12-15,-1-14 14 0,3-4-17 0,0-10-2 16,-2-5 15-16,2-4-14 15,-2-7 18-15,-3-3 0 0,0-6-3 16,-2-3 1-16,-2 1-3 0,-6 3 2 0,-1 6-1 16,-4 9 1-16,-2 6-1 0,0 7 2 15,-5 6-3-15,1 6 3 0,1 11-2 16,1 5-1-16,2 5-2 16,-4 0 0-16,-4 3 0 0,-1 12 0 0,-3 8 2 15,1 7-4-15,3 10 4 0,4 6-3 0,1 6 4 16,3 8-2-16,0 2 1 15,2 0 1-15,6-4 0 0,3-5-3 16,3-6 4-16,1-7-3 0,0-7 3 16,1-3 19-16,2-8-20 0,0-3 18 0,-5-9-16 15,5-4 1-15,1-6-2 0,4-11-17 16,7-8 16-16,0-8-15 0,-1-4 17 16,2-6 1-16,-3-8-3 0,1-4 1 15,-3-4-3-15,-4-2 1 0,-2-2 0 16,-5 6 2-16,-5 8-1 0,-6 15 1 0,-2 2-1 15,-2 15-1-15,0 4-1 0,0 1 0 16,0 6-1-16,-3 0 0 0,-6 0 1 16,-4 8-1-16,0 7-1 0,2 8 0 15,3 9-1-15,6 3 1 0,2 7 3 16,0 0-4-16,7 6 2 0,4-8-1 16,2 2 1-16,3-8-1 0,-1 1 0 15,3-5 2-15,1-2 1 0,4-1 18 16,2 0-17-16,2-2 16 0,-2-2-16 15,-3-7 1-15,-6-4 11 0,-8-4-9 0,-3-3 15 16,-5-5-13-16,-2 3 5 0,-16 3-5 16,-19 3-5-16,-22 3-6 0,-21 0-14 15,-18 2-158-15,-12-2-81 0</inkml:trace>
  <inkml:trace contextRef="#ctx0" brushRef="#br0" timeOffset="95995.2706">22864 17116 264 0,'0'0'41'0,"0"0"-6"15,0 0-5-15,0 0-8 0,0 0-3 16,0 0-6-16,0 0-4 0,0 0-3 16,0 0-3-16,-17-28 0 0,17 27-3 15,14 0 1-15,7 1 1 0,11 0-1 16,4 0 1-16,10 1 2 0,4 3-3 16,6 3-1-16,2-6 1 0,1 2-2 15,0 0-2-15,-1-3-4 0,-1 0-8 0,-2 0-12 16,0-3-25-16,-3-4-28 0,-6-5-64 15</inkml:trace>
  <inkml:trace contextRef="#ctx0" brushRef="#br0" timeOffset="96258.9674">23407 16691 341 0,'0'0'39'16,"0"0"-16"-16,0 0-14 0,0 0-9 0,0 0-1 15,0 0 0-15,0 0 2 0,0 0 1 16,0 0 1-16,23 83 1 0,-2-50-1 16,6 4 1-16,8 0-1 0,7 1 3 15,6-3-2-15,8-5 3 0,5-1-2 16,-1-4 1-16,0 0-2 0,-7-7 0 16,-9-1 0-16,-8-5 1 0,-15-3 3 15,-6-3 4-15,-14-1 6 0,-8 5-5 16,-18 8-2-16,-22 9 11 0,-21 7-20 15,-18 12 7-15,-11 4-26 0,-4 9-146 0,3 0-69 16</inkml:trace>
  <inkml:trace contextRef="#ctx0" brushRef="#br0" timeOffset="101824.3748">24610 16662 221 0,'0'0'7'0,"0"0"-4"16,0 0-5-16,0 0-1 0,0 0-1 16,0 0 0-16,0 0 0 0,0 0 1 0,0 0 0 15,70 78 1-15,-63-48 1 0,-1 5-1 16,0 1 0-16,-4 0 1 15,1-2-1-15,0-10 3 0,-1-4 0 16,-2-8 1-16,0-6 5 0,1 2 8 0,-1-8 14 16,0 0 10-16,0 0-5 0,6-5-7 15,2-9-14-15,4-10-8 0,7-9 0 16,-2-3 1-16,4-3 0 0,3 3-2 16,3 1 2-16,4 3-1 0,1 3-2 15,1 5 2-15,-1 2-5 0,-2 8 1 0,-4 3-1 16,-7 6-2-16,0 1-2 15,-3 4-2-15,3 4 2 0,2 5-2 16,-3 7 0-16,-3 4 2 0,0 4-3 16,-1 3 2-16,-2 3 1 0,2 2 0 0,-2 0 1 15,1-1-2-15,1-5 3 0,0-7 0 16,-5-7 2-16,-1-4 1 0,1-8 2 16,-1 0 3-16,8-11 1 0,0-5 1 15,-2-6-2-15,-2 0 2 0,-1-3-4 16,0 1 1-16,-4 3-1 0,0-3-2 0,0 3 1 15,-1 0 2-15,0 3-3 0,-3 5 1 16,1-3-1-16,-1 7 0 16,-1 4 2-16,0-6-2 0,0 6 0 15,-2-1 0-15,1 1-2 0,-1 5 0 0,0-1-2 16,0 1-5-16,0-1 0 0,2 1-3 16,-2-2 3-16,0 2 3 0,0 0 2 15,0 13 1-15,0 3-2 0,0 8 0 16,0 2 0-16,0 1-1 0,0 2 2 15,0 2-1-15,4 3-2 0,2-2 2 0,0 0-1 16,1-3 3-16,0-5 1 0,-1-7-1 16,-3-6 1-16,1-7 0 0,-1-1 2 15,6-2 2-15,5-1 1 0,2-6-2 16,4-12 0-16,0-4 2 0,-3-7-3 16,-2-4 0-16,-3 1-2 0,-3-3-1 0,-4 0-2 15,-5 7-5-15,0-3-7 16,-7 1-7-16,-6 3-3 0,-5 2 7 15,-2 0 2-15,-3 6 13 0,-2 1-1 16,0 6 8-16,2 4-1 0,-3 3 2 0,0 3-3 16,1 2 1-16,2 0-2 0,3 0-1 15,5 3-1-15,2 2-3 0,6-1 5 16,1-1-5-16,5 5 5 0,2-5-2 16,17 1 2-16,10 0 0 0,12-4-2 15,9 0 3-15,1-7-8 0,4 0 8 16,-4-1-4-16,-5-1 2 0,-4 2-1 15,-8-5-6-15,-10 0 5 0,-4 1-3 16,-7 0 7-16,-4-1 1 0,-4 4 1 16,-2 4 4-16,1-4-1 0,-2 4 2 0,1-1-1 15,-1 1-1-15,-1 4-5 0,0-2-3 0,0 2-5 16,2 0 0-16,1 0 2 16,0 12 2-16,3 8 0 0,-1 7 6 15,-2 7-2-15,0-1 2 0,-3 0 0 16,0 1-5-16,0-2 0 0,0-3 2 0,0-3-3 15,0-7 1-15,0 0 1 0,0-10 0 16,0-2 1-16,0 1 5 0,0-8 5 16,0 0 2-16,3 0-1 0,7-6-3 15,9-8-4-15,4-8-1 0,-1 2 1 16,2-6 0-16,2-1-1 0,0 2 1 16,0-1-6-16,-3-1 5 0,-1 2-6 15,-2 1-3-15,-2 5 6 0,-6 5-6 16,0 5 6-16,-4 1 1 0,-5 5-4 15,6 3 1-15,-1 0-3 0,2 7 7 0,3 6-6 16,-3 5 6-16,-1 3-2 0,-2 2-4 16,-3 3 6-16,-1 1-6 0,-2 2 0 15,-1 2-2-15,0 0 0 0,0 3-6 16,0 2-5-16,-3-2-10 0,3 1-25 16,0-7-120-16</inkml:trace>
  <inkml:trace contextRef="#ctx0" brushRef="#br0" timeOffset="101986.4899">26519 16609 507 0,'0'0'17'0,"0"0"-12"0,0 0-6 15,0 0-8-15,0 0-8 0,0 0-29 0,0 0-53 16,0 0-140-16</inkml:trace>
  <inkml:trace contextRef="#ctx0" brushRef="#br0" timeOffset="103435.6085">27449 16323 342 0,'0'0'32'0,"0"0"-10"16,0 0-12-16,0 0-6 0,0 0-7 16,-95 8 1-16,67 19-4 0,-2 5 1 15,-1 8 7-15,4 4-4 0,5 4 2 16,2-3 0-16,8-1-8 0,5-3 2 16,7-2-1-16,0-5 1 0,10 0 2 0,5-3 1 15,2-7 1-15,2-4 1 16,4-10 2-16,2-5 4 0,3-5-1 15,3-9 2-15,2-8 2 0,0-4-2 16,1-7 3-16,-2 1-5 0,-1-2 3 0,1-1-2 16,-3 1-1-16,0 1 2 0,-3-1-3 15,-2-1-3-15,-3 3-2 0,-2-5 0 16,-4 6 0-16,-6 7 3 0,-2 3 1 16,-2 8-1-16,-4 4 0 0,2-2 0 15,-3 6-2-15,0-1-4 0,0 1-4 0,0 0-2 16,2-2 3-16,-2 2 5 15,0 0 2-15,0 9 0 0,-3 8 5 0,0 6-5 16,1 1 4-16,2 1 1 16,0 0-8-16,0 1 8 0,5-4-8 0,3 0 2 15,-1-3 2-15,2-3-1 0,2-2 1 16,1-4 0-16,-3-2 2 0,4-2 1 16,-4-3 0-16,4-3 0 0,8 0-1 15,1-3 1-15,3-4 0 0,1-4 1 16,-2-1-2-16,-1-3-1 0,-1 1 0 0,-4-2-2 15,-4-5-2-15,-5 1-7 0,-7-2-5 16,-2-1-12-16,-2-3-2 0,-13 2 6 16,-4 1 2-16,-5 5 13 15,-4 1 6-15,-2 7 2 0,-2 2 1 0,-1 5 1 16,-2 1 0-16,2 2 1 0,1 0-1 0,0 5-1 16,5 2-1-16,1-2-1 15,9 0-1-15,6-2-3 0,7-2 3 16,4 2 1-16,15 3-1 0,12-1 5 15,15 1-2-15,4-2-2 0,8-2 1 0,2-2 0 16,-1 0-3-16,-1 0 0 0,-3-5-3 16,-5-2-1-16,-8-2 1 0,-7-2 1 15,-11-1 5-15,-3-3 4 0,-5 0 3 16,-6 4 2-16,1-3 4 0,-4 4 3 16,0-1-3-16,1 1 0 0,-2 3 0 0,-1 3-3 15,-1 4-5-15,0-1-4 0,0 1-4 16,1 0-2-16,4 0 2 0,2 8 0 15,2 11 2-15,-1 7 0 16,0 1 0-16,-1 5 0 0,-2 0 4 0,3 1 1 16,-2-1-1-16,0-4-1 0,0 0-3 15,2-9 0-15,-2-3 1 0,-3-8 1 16,2-1 3-16,-2-2 2 0,7-4 4 16,3 1 0-16,5-2 3 0,5-3-3 15,2-9-3-15,2-4-1 0,0-3-2 0,2-4-4 16,-1-2-2-16,-2-3 1 0,-2 0-3 15,0 4 7-15,-3 1-1 16,-2 4 0-16,-7 5-1 0,-4 3-1 16,-2 4 1-16,-3 2-4 0,0 2-4 0,-3 3-2 15,0 0 0-15,1 0 2 0,2 9 5 16,0 8 0-16,-2 7-2 0,1 3 2 16,-2 1 4-16,1-1 0 0,4 0 2 15,-1-1-2-15,1-8-4 0,1-4 1 16,-1-5 1-16,2-2 1 0,-1-1 5 0,7-5 0 15,4-1 0-15,5 0-2 0,7-9-1 16,0-5 0-16,0-4 1 0,0-3-5 16,-5-6-3-16,2-3 1 0,-4-1-4 15,-3 0 4-15,-3 1-2 0,-2 0-2 16,-5 1 0-16,-2 4 3 0,-4 6 1 16,-3 2 3-16,0 6 2 0,0 5-1 15,0 2-1-15,0 4-1 0,0-2-1 16,-3 2 0-16,-7 5 1 0,-3 4 0 15,0 9 1-15,1 1 0 0,4 3-1 0,2 4-2 16,3 1 1-16,3 0 0 0,0 0 4 16,9 3-3-16,2-2 4 0,2 1 0 15,4 1-7-15,-2-5 4 0,2 0-2 16,-1-6 0-16,3-1-1 0,-1-3 2 16,0-1 2-16,2-3-1 0,-6-5 1 0,-6-2 1 15,-2-2 0-15,-6-2 4 16,0 0 2-16,0 0-1 0,1 0-2 15,-1 0-1-15,0 0-2 0,-8-3-1 16,-8-6 0-16,-9 0-1 0,-1 2-1 0,2 2-2 16,6 1-5-16,5 3-4 0,9 1-5 15,4 0-3-15,-1 0-13 0,1 0-25 16,0 0-44-16</inkml:trace>
  <inkml:trace contextRef="#ctx0" brushRef="#br0" timeOffset="103706.1078">29391 16448 201 0,'0'0'39'0,"0"0"-2"0,0 0-4 15,0 0-5-15,0 0-9 0,0 0-10 16,0 0-7-16,0 0-2 0,0 0 2 16,16-24 0-16,-13 24 4 0,3 6 0 15,0 1 4-15,0 1-1 0,2 4 0 16,1-1 4-16,-2 0-4 0,3-3 6 0,-4-1-6 15,-3-4 2-15,-1-1 4 16,-2-2 4-16,0 0-2 0,5 0-8 0,-2 0 1 16,1 0-11-16,2 0 5 15,-6-7-4-15,0 2-3 0,0 1-6 0,-4-5-8 16,1 7-20-16,0-2-29 0,0 1-49 16,3 3-119-16</inkml:trace>
  <inkml:trace contextRef="#ctx0" brushRef="#br0" timeOffset="104295.1716">29997 16288 271 0,'0'0'38'0,"0"0"-13"0,0 0-14 15,0 0-8-15,0 0-6 16,0 0 1-16,0 0 3 0,0 0-2 15,0 0 0-15,0 0 1 0,84 58 0 16,-67-44-1-16,2-2 2 0,0-3 1 0,0 0 2 16,1-6-1-16,3-1 1 0,0-2-1 15,5 0-1-15,-1-5 1 0,1-4-3 16,-1-2 2-16,-1-1 0 0,-3-1 1 16,-1-1 1-16,-3-6-3 0,-6 2-1 15,-3 5-2-15,-6-4-5 0,-4-1-3 0,0 1-5 16,-7-5 1-16,0 10 1 0,-6 4 1 15,-5 4 8-15,-2 4 0 16,-8 4 3-16,2 8 1 0,2 6 2 16,-2 3 3-16,2 6 1 0,2 2 0 0,0 1 1 15,2 2 0-15,7 3 0 0,2-5 5 16,5 1-4-16,6 1 4 0,0-5-3 16,6-3-4-16,5-2 2 0,3-6-3 15,5-4 2-15,5-5 0 0,7-4-1 16,7-3 1-16,5-6-3 0,6-10 0 0,6-7-5 15,0-7 0-15,-3-6 0 0,0-7 0 16,-7-4 3-16,-2-9-1 16,-7-3 1-16,-4-6 0 0,-6-2-3 15,-7 0 1-15,-3 3-3 0,-7 6 0 0,-5 6 4 16,-2 4 3-16,-2 10 7 0,0 13 10 16,0 4 0-16,-2 10 0 0,1 5-6 15,1 1-11-15,-5 5-4 0,-1 6-5 16,-4 11 1-16,-4 13 10 0,2 9-5 15,1 9 3-15,2 10-5 0,0 5-5 0,2 9-1 16,-1 0-7-16,2 1-5 0,0-2-11 16,3-8-3-16,3-6-3 0,3-3-20 15,9-6-50-15</inkml:trace>
  <inkml:trace contextRef="#ctx0" brushRef="#br0" timeOffset="105086.481">30941 16222 148 0,'0'0'-3'16,"0"0"3"-16,0 0 4 0,0 0-1 16,0 0 3-16,0 0 2 0,0 0 1 15,0 0 4-15,0 0 4 0,0 0 3 16,77 79 2-16,-61-73 3 0,0-3 3 0,2-3-2 15,5 0-4-15,-1 0-6 16,1-8-6-16,0-3-5 0,3 0-1 16,-1-3 4-16,1 0-5 0,0-1 5 0,-3-2-3 15,-5 3-2-15,-1-4 2 0,-8 6-4 16,-1 0 0-16,-3 4 1 0,-4 4-2 16,-1-4-2-16,-1 0 0 0,-12-1 1 15,-8 2-2-15,-5 6 0 0,-2 1 5 16,-4 1 0-16,1 8 6 0,1 6 1 0,1 0-2 15,2 7 0-15,1 3-2 0,3 0-2 16,5 2-1-16,4 2-2 0,6-1 2 16,6-1-5-16,2-1 0 0,7-1 0 15,10-3-1-15,5-3 8 0,4-2-10 16,10-3 4-16,3-7-6 0,6-5 5 16,5-2-3-16,2-6-9 0,-7-7 3 15,-4-5-11-15,-5 1 12 0,-8-6 7 16,-4-1 3-16,-2 2 2 0,-4-2 1 15,-4-1 3-15,-3 3 2 0,-4 6 2 0,-1 1 2 16,-3 6 4-16,-2 5-1 0,1-1-4 16,-2 5-7-16,0-2-8 0,0 2-3 15,0 0 1-15,1 0 2 0,-1 0 5 16,0 2-1-16,0 4 0 0,0 6-1 16,0-1-1-16,0-5 3 0,-1 6-1 0,1-6 0 15,0 0 0-15,0 0 0 16,0-1-3-16,0-1 3 0,0 1 1 15,0 1 1-15,4-6 1 0,9 0 0 16,3-3-1-16,6-8 0 0,-2-5 0 0,0-7 0 16,1-6 1-16,-5-7-2 0,1-7 1 15,-3-3-1-15,2-7-5 0,-1-1-2 16,2-3-5-16,-4 0 0 0,1-2 2 16,-3 2 5-16,-1-3 9 0,1 7 5 15,0 3 9-15,-1 7 4 0,0 10 3 0,-5 10 0 16,0 9-11-16,-4 10-8 15,-1 4-6-15,0 13-7 0,0 13 2 16,0 17 5-16,-7 10-1 0,-6 9 1 16,-1 8 5-16,-4 7-3 0,4 7 0 0,-2 3-2 15,1 3-8-15,4-1 0 0,1-9-4 16,4-6-1-16,6-9 0 0,0-8-2 16,9-12-17-16,5-7-36 0,-5-15-146 15</inkml:trace>
  <inkml:trace contextRef="#ctx0" brushRef="#br0" timeOffset="105204.7913">31858 16146 135 0,'0'0'-18'0,"85"10"-21"0</inkml:trace>
  <inkml:trace contextRef="#ctx0" brushRef="#br0" timeOffset="105279.7431">32575 16079 387 0,'0'0'-4'0,"-101"-42"-49"16,7 30-151-16</inkml:trace>
  <inkml:trace contextRef="#ctx0" brushRef="#br0" timeOffset="105863.5812">27426 17580 170 0,'0'0'42'0,"0"0"-7"15,0 0-4-15,0 0-7 0,0 0-4 16,0 0 3-16,48-85-2 0,-47 81 1 0,1-1-8 15,-2 5-9-15,0 0 1 0,0 0-6 16,-12 0-2-16,-5 6 3 0,-5 8-3 16,2 0-2-16,1 7 3 0,4-1 0 15,2-4-1-15,6-1 3 0,1 4-1 16,5-3 0-16,1-3 1 0,0 5-2 16,3-3 0-16,8-3 2 0,5 3 0 15,4-3-1-15,-1-4 3 0,3 1-2 16,-1-6-3-16,0 0 2 0,1-3 0 15,-1 0-1-15,-3-8 4 0,-1-2-4 0,-2-1 1 16,-4 2 3-16,-4-3-3 0,-2 4 4 16,-4 4 3-16,-1-8-3 0,0 9 4 15,-1-8-1-15,-7 4-2 0,-5 5-2 16,-4 2-3-16,-2 4 1 0,-5 12-1 16,5-1-1-16,0 4 0 0,4 3-1 15,4-1-5-15,7 2-4 0,4 1-12 16,3-7-29-16,12-5-69 0,7-9-69 15</inkml:trace>
  <inkml:trace contextRef="#ctx0" brushRef="#br0" timeOffset="106004.992">27741 17198 417 0,'0'0'29'0,"0"0"-17"15,0 0-10-15,0 0-6 0,0 0 13 0,0 0-22 16,-29 79 9-16,44-25-30 15,6 8-99-15,11 3-62 0</inkml:trace>
  <inkml:trace contextRef="#ctx0" brushRef="#br0" timeOffset="106224.7113">28630 17113 504 0,'0'0'28'0,"0"0"-15"16,0 0-8-16,0 0-9 15,0 0-2-15,0 0 3 0,0 0-2 0,0 0 2 16,31 127 18-16,-21-63-3 0,-1 13 0 16,-2 5-6-16,-2 5-24 0,1 3-31 15,-3 2-71-15,-1 2-117 0</inkml:trace>
  <inkml:trace contextRef="#ctx0" brushRef="#br0" timeOffset="106555.6027">28714 17588 463 0,'0'0'19'0,"0"0"-11"16,0 0-6-16,0 0-3 0,0 0 1 15,0 0-1-15,0 0-2 16,84 50 0-16,-58-19 2 0,-1 0-1 0,-1 4 3 16,-3-3-2-16,0 0-5 0,1-2 0 15,-5 1 0-15,1-4 3 0,-4-3 3 16,-1-1 2-16,-6-8-2 0,-4-3 0 16,0-8 1-16,-3-4 8 0,0 0 2 15,0 0-2-15,-1 1 0 0,-12 2-4 0,-11-3-5 16,-7 0 0-16,-1 0 0 15,-3 0-3-15,2-3 0 0,2-2-2 16,10 2-3-16,1 3-8 0,9 0-10 16,7 0-12-16,0 0-2 0,4 0-7 0,11 0-11 15,15 0-4-15,11-7-20 0,6-6-1 16</inkml:trace>
  <inkml:trace contextRef="#ctx0" brushRef="#br0" timeOffset="107566.9991">29205 17770 14 0,'0'0'52'0,"82"-48"0"16,-46 22-5-16,-4 0-4 0,-5 1-5 0,-7 3-2 15,-6 7-4-15,-5 2-1 0,-4 6-2 16,-4 1-9-16,2 1-2 0,-3 5-5 16,0-2-5-16,0 0-1 0,-3-1-6 15,-8 3-1-15,-5 0 0 0,-4 5-1 16,-3 8 2-16,2-1-2 0,4 3 1 16,2 2 0-16,3 1 1 0,4 1 3 15,3-3-1-15,3-1 0 0,2 1 1 16,0-1-3-16,3 1 0 0,4-5 1 15,8 0 1-15,-1-4 3 0,9 1-1 0,3-6 0 16,2-2-4-16,-2-8-2 0,3-8 2 16,-2-3 0-16,1-1 0 0,-4-3 0 15,-1 2-1-15,-2 0 2 0,-3-3 0 16,-1 2-1-16,-3 2 0 0,-5 5 0 16,-5 6-2-16,-1 6 3 0,-3 3 0 0,0-2-4 15,0 2 0-15,1 0-3 16,-1 0 1-16,0 0 1 0,0 12 3 15,0 5 0-15,0 6-1 0,0 2 1 16,6-3-2-16,-2 1 2 0,4-4 2 0,0-3-4 16,4-1 2-16,-4-7 3 0,6 0-1 15,4-7 1-15,4-1-1 0,5-3 1 16,2-6 0-16,-1-9-2 0,1-2 4 16,-2-3-3-16,-1 2-4 0,-3-5 4 15,-1 2-4-15,-4 1 5 0,-3 1-1 0,-6 7-1 16,-2 2 1-16,-2 5-4 0,-4 4 3 15,1-1-3-15,-2 5-5 16,0-2 4-16,0 2-3 0,0 0 4 16,0 0 0-16,-3 9-1 0,-6 7 2 0,-1 4-2 15,1-2 1-15,3 3 2 0,4 2-1 16,0 1 0-16,2-1 2 0,0-1 0 16,2 2 0-16,2-5 0 0,0 1-2 15,0-5 2-15,-1-6 2 0,-1 2-1 16,-1-7-1-16,1 1 1 0,-1 1 1 0,-1-6 5 15,0 0 0-15,0 0-3 0,-3 1-1 16,-5 2-2-16,-5-3-1 0,1 0 2 16,1 0-2-16,0-4-4 15,7 1 1-15,1 0-4 0,3-3-4 0,0-5-1 16,7-4-5-16,7-5-3 0,6 0-5 16,6-1 7-16,5 0 5 0,4 1-6 15,0-3-3-15,-2 4-5 0,-2-4 2 16,-7 0 11-16,-5 2 10 0,-5 0 4 15,-1 2 2-15,-6 6 4 0,-1 1 3 0,-3 2 2 16,0 2 6-16,2-2 0 0,-4 6 1 16,1 1-2-16,-2 3-5 0,0-2-4 15,0 2-8-15,0-1-1 0,0 1-3 16,0 0 0-16,6 0 4 0,2 6-1 16,3 5 3-16,5 5 0 0,-3-1 0 0,2 0 2 15,-2-1 1-15,0-1-2 16,3 0 4-16,1-4-1 0,0 1-2 15,-2-5 2-15,1-2-2 0,4-3 1 16,0 0-1-16,8-6-1 0,-2-3 3 0,-2-6-2 16,-1 3 2-16,-4-4 1 0,0 2-4 15,-6-5 1-15,-1 0-2 0,-7 4-2 16,0-2 0-16,-4 0 0 0,-1 4-3 16,0-5 0-16,-6 6 0 0,1 1-2 15,-10 3 2-15,-1 4 1 0,-4 4-3 0,-9 0 4 16,2 4-1-16,-1 8 2 15,1 5-1-15,2 4 1 0,0 7-2 16,5 2-1-16,4 6 1 0,5-1 1 16,7-1-2-16,4-1-1 0,14-1 0 0,8-3-4 15,10-4-3-15,8-2-24 0,3-5-29 16,5-6-61-16,-2-7-71 0</inkml:trace>
  <inkml:trace contextRef="#ctx0" brushRef="#br0" timeOffset="109319.8564">30920 17348 291 0,'0'0'24'16,"0"0"1"-16,0 0-14 0,0 0-7 15,0 0-6-15,0 0 0 0,0 0 15 16,0 0-17-16,92 15 17 0,-80 14-13 16,-2 3-2-16,-4-2-2 0,-4 2 4 15,0-3-1-15,-1-2-1 0,-1-8 2 16,0-1-1-16,0-7 1 0,0-6 1 15,0 3 5-15,0-8 4 0,0 0 1 0,6 0 0 16,8-6-5-16,4-6-2 0,8-5-3 16,1-3-1-16,2-1 4 0,2 2-2 15,1 1 1-15,-1 2 4 0,1 1-7 16,-3 1 2-16,-3 5-1 0,-7 0-1 16,-2 6 0-16,-6-1-1 0,-2 4-1 0,0 0 0 15,-1 4-2-15,0 8 2 16,1 5 1-16,-2 9 2 0,-3-4-2 0,-2 2 1 15,-2 1 3-15,0-5-2 16,0-2 0-16,-2-3 1 0,1-7 0 0,-1-4-2 16,2 4 2-16,0-8 0 0,0 0 3 15,0 0 0-15,0 0 0 0,11-3-1 16,6-6-1-16,3-7-2 0,2-2-1 16,1-1 1-16,0-1 0 0,2 0-1 15,-3 0 2-15,-1 3-3 0,-1 4 1 0,-7 4 1 16,-5 3-1-16,-4 4 0 0,-4 2-2 15,0 0 0-15,0 0 1 0,6 0-3 16,1 2 3-16,-1 6-1 16,-2 6 0-16,-4 4 1 0,-1 2-1 0,-8 8 2 15,-1-4 3-15,-3-1-1 0,3 0-1 16,2-10 0-16,3-3 0 0,0-2-2 16,4-3 1-16,0 0 2 0,-1 1 1 15,2-6 0-15,0 0 1 0,16 0-1 16,3-8-3-16,10-7 0 0,-2-2 0 0,1-4 1 15,-2-1-2-15,1 0 2 0,-4-2 0 16,2 1-1-16,-4 0 0 0,2 3 0 16,-3 4 5-16,0 5-5 15,-7 2 5-15,-3 6-5 0,-6-1-2 0,-4 4-1 16,3-2-1-16,0 0-2 0,0-1-1 0,1 2-3 16,-4 1-1-16,0 0 6 15,0 0-3-15,2 0 4 0,2 0 0 16,2 0-1-16,1 4 3 0,0-1 1 15,1 2 1-15,6 1-2 0,-2 0-1 0,2-1 2 16,-1 1 0-16,1 0 7 0,-1 0-5 16,7 3 6-16,-2-2-5 0,1-1 0 15,0-1 2-15,4 1-3 0,3-3 1 16,3 0 0-16,5-3-2 0,6 0 0 16,3 0 0-16,-1-5-1 0,0 0 1 0,-5-2 7 15,-5 0-5-15,-10-2 3 0,-2 0-6 16,-8 0 1-16,-1 0 0 15,-2-2-1-15,-3 2-1 0,1 2-3 16,-4-3 0-16,-2 4-2 0,-1-4 0 0,0-1 3 16,-4 3-4-16,-11 1 8 0,-5 7 4 15,-11 0-7-15,-7 3 9 0,-7 5-6 16,-3 8 6-16,6 2 0 16,7 2-2-16,11-1 0 0,10 3 0 0,14-1-3 15,8-1 1-15,21-1 3 0,15-3-3 0,12-7 6 16,5-4-2-16,-5-5 0 15,-7-7 0-15,-4-8-4 0,-7-5 1 16,-2-3 0-16,-1-6 0 0,-1-7-2 16,-2-4 3-16,-4-4-14 0,-4-5 2 0,-5-3 3 15,-3-1-4-15,0-1 13 0,-3-4 1 16,1 2-6-16,-2-1 3 0,-3 6 1 16,-5-1-2-16,-3 11 3 0,-1 6 1 15,0 14-2-15,-1 9-3 0,1 7-2 16,-4 5-1-16,-5 16-1 0,-3 11 0 0,-2 15-2 15,1 12-2-15,-2 5 2 0,2 6-3 16,0 5 1-16,2-3 12 0,2 3-1 16,0-5 3-16,4-3-1 0,-1-3-15 15,1-9-2-15,-1-9-4 0,1-6-7 16,1-9-7-16,1-14-9 0,3-7-5 0,0-5-10 16,0 0 0-16,0 0 5 15,7-12 10-15,3-5 17 0,2-11 14 16,-4 1 10-16,-2-3 2 0,-2-2 9 15,-4-1 7-15,2 1-3 0,-2 2 17 0,0 2-10 16,-3 12 2-16,-2-4 10 0,4 7-22 16,1 4 4-16,0 3-9 0,10 2-5 15,10 4-2-15,1 0-1 0,9 7 11 16,1 2-13-16,-1 2 11 0,2-1-10 16,0 5 0-16,-2-8 0 0,0 0 1 0,-1-2-1 15,0-5 2-15,0 0-1 0,-2-5-12 16,-1-7 16-16,-3 2-6 15,-4-5 11-15,-6 5-2 0,-3 1 1 16,-4 3-5-16,-1-1 0 0,-1-1-1 0,-1 3 0 16,-2-2-5-16,-1 2-1 0,-4 2-1 15,-8-2 2-15,-4 5-1 0,-8 1 1 16,1 9-1-16,1 4-5 0,2 4 0 16,2 0-1-16,7 3 14 0,2-1 6 15,8 0-4-15,1-4 1 0,0-4-12 0,1-5 0 16,3-5 2-16,7 1 4 0,6 0-1 15,6-3 1-15,9 0-2 0,4-8-5 16,2 1 10-16,-1-4-12 16,1-3 5-16,-2-2 3 0,-3-3-8 0,-5 4 11 15,-5 1 0-15,-4-2 2 0,-8 5-4 16,-5-1 3-16,-3 3 0 0,-3-2-3 16,0-3 0-16,-4 4-2 0,-2 3-1 15,-3 2 0-15,-5 5-3 0,-5 5 2 16,-7 4-1-16,3 9-1 0,3-3 2 0,4 5-1 15,1-3 2-15,6-4-1 0,4 4 10 16,2-2-10-16,3-6 10 0,0 3-9 16,1-5 2-16,9-7-1 0,12 0-9 15,7-12 10-15,9-11-12 0,1-4 13 16,4-12 0-16,-1-3-28 0,2-10-1 16,0-7 1-16,-3-6 0 0,-5-7 27 15,-7 0 2-15,-9 2-3 0,-8-5 0 16,-7 6-8-16,-3-2 4 0,-1 9-2 15,-1 4 5-15,0 13 6 0,0 15 0 0,0 13-5 16,0 11-5-16,0 6 2 0,0 18 1 16,0 15 3-16,0 17 6 0,-11 14-1 15,-7 11-9-15,-12 8-1 16,-9 10-17-16,-3 7-8 0,-2 0-8 0,1 0-20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2-03T09:55:28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25938 6809 132 0,'0'0'22'0,"0"0"-1"0,0 0 4 16,0 0 1-16,0 0 3 0,0 0 0 15,0 0-7-15,0 0-6 0,0 0-7 16,0 0-10-16,-45-25-7 0,45 23-9 15,-2 2-3-15,2 0 2 0,0 0 5 0,0 0 7 16,0 0 4-16,0 0 0 0,11 0-1 16,4 3 3-16,3 3-2 0,1 0-3 15,-2 1-5-15,2 0-11 0,-3-1-9 16,-2 0-7-16,-1 0-10 0,-1 0-16 16</inkml:trace>
  <inkml:trace contextRef="#ctx0" brushRef="#br0" timeOffset="851.8603">25888 7052 88 0,'0'0'18'16,"0"0"9"-16,0 0 6 0,0 0 1 15,0 0-1-15,0 0-6 0,77 9-3 16,-46-9-7-16,1-1-4 0,1-2-4 16,5 2-2-16,5 1-1 0,2 0-2 0,5 0-2 15,1 2-2-15,-2 3 0 0,1-1-1 16,-2 3 1-16,0-3 1 0,0 1-1 16,1-3 1-16,1 1-1 0,0-3 1 15,0 0-1-15,-1 0 2 0,2 0 1 16,1-5 1-16,1-1 2 0,1-3 3 0,1 4 1 15,1-1-1-15,1 0 0 0,1 1-5 16,-1 2 0-16,-4 0-1 0,-1-2-2 16,-6 3 2-16,-1-3-2 15,-2 2 0-15,0 0 0 0,1-1 1 0,3 1-2 16,0 2 1-16,3 0-1 16,1-1-1-16,4 2 1 0,2-1 1 0,0-1 1 15,3 0 0-15,-3-1 0 0,3 1 4 16,-5-2-4-16,3 2 4 0,-3-2-3 15,-2 1-1-15,0 0 1 0,-2 2-1 0,1 1 1 16,2 0-1-16,-2 0 1 0,0 0-1 16,0 0-1-16,-1 0 0 0,1-1-1 15,1 1 1-15,2-2-1 0,-1-1 2 16,2 1-2-16,0 0 0 0,2-2 0 16,0-1 1-16,1 3 1 0,-1-3 0 0,-1-1-1 15,-2 1 0-15,-2 1 1 0,-1-1 2 16,-3 2-2-16,2 2-1 15,-2 1 0-15,2-1 2 0,1 1-1 16,0-2 2-16,4 0-2 0,2 2-2 0,3 0 0 16,-1 0 0-16,4 0 0 0,0 0-1 15,1 2 1-15,-3 1-1 0,-1 1 1 16,-2-1 0-16,-1 2 2 0,0 0 1 16,-2-3-1-16,-1 1 3 0,-1 1-7 15,2-1 1-15,0-2 1 0,4-1 0 0,2 1-2 16,1-1 2-16,5 0 5 15,3 2-2-15,0-1-1 0,1 2 2 16,0 0-6-16,-2-2 0 0,-3-1 1 16,-4 0 0-16,-1 0 0 0,-2-5 1 0,-4-1 0 15,0-2 0-15,-3 3 9 0,-1-2-1 16,-3 1 3-16,-3 2 1 0,-3-2-8 16,-2 1 0-16,-3 2-1 0,-4 0 0 15,-2 0 2-15,-4 2 1 0,-8-1-1 16,-4-1 2-16,-3 3 4 0,-9-2-1 0,2 2 2 15,-6 0-5-15,0 0-1 0,0 0-3 16,1 0 1-16,1 0-1 0,-1 0-2 16,1 0-1-16,-1-3-7 15,7 3-22-15,0 0-65 0,-2 0-174 0</inkml:trace>
  <inkml:trace contextRef="#ctx0" brushRef="#br0" timeOffset="2140.3084">688 8492 254 0,'0'0'7'0,"0"0"-6"15,0 0-2-15,0 0 0 16,0 0 2-16,0 0 3 0,0 0 2 0,0 0 0 16,0 0-3-16,91-18-2 0,-63 16 0 15,2 2 1-15,3 0-1 0,5 0-1 16,11 0 0-16,13 0 0 0,13 0-4 16,15 0 1-16,11 0 0 0,5-1 1 15,-2-3 4-15,-9-1 1 0,-5 1 0 16,-6-3-5-16,1 3 0 0,-4 1-1 15,0 1 0-15,0-2 4 0,0 1 1 16,-1 0-1-16,2-2 2 0,5 0-4 16,-2 0-3-16,2-1 3 0,4-2-2 0,0 2 5 15,3-2-1-15,-1 1 0 0,1 1 1 16,-5 0 0-16,1 0-4 0,-2-1 5 16,-1 0-4-16,-2 1 2 0,2-1 0 15,-3-1-1-15,-2-1 0 0,-2 1 0 16,-1 0-1-16,2-1 2 0,2 2-2 0,2-3 1 15,3 2 1-15,2 0-1 0,-2-1 2 16,3 1-1-16,-5 1 1 16,-1-1-2-16,2 2 0 0,-2 0 1 0,-1 1-1 15,0-1 0-15,1 2 0 0,2-4 1 16,1 2 0-16,3-2 1 0,0 1 3 16,-1 1 0-16,5 1 2 0,2 0-3 15,0 3 1-15,0-3-3 0,6 2-2 16,-1-2 0-16,1 1 0 0,4-2 2 15,0 1 1-15,2 1-3 0,0-1 1 0,0-1-1 16,-1 1-1-16,-1 1 1 0,0-2 2 16,-2 0 0-16,-3 0 0 0,4-4 1 15,-5 2 0-15,7-2 0 0,2 0 3 16,-1-2 0-16,5 1 0 0,-1-1-1 16,1-2 0-16,3 1 1 0,-3 2-1 0,-4 0 2 15,0 1-1-15,-4 2-1 0,-4 1-2 16,-5 0-1-16,-1 2 1 0,-7-3-1 15,-6 2 1-15,-4-3 1 16,-6 0 1-16,-8-1 4 0,-9 0 6 0,-7-1 7 16,-10-1 9-16,-7 2 4 0,-9 0-4 15,-8 3-7-15,-2 1-10 0,-9 1-5 16,0 2-5-16,1 1-3 0,-2-1-2 16,0 1-17-16,5 2-35 0,-1 0-116 15,-2 4-101-15</inkml:trace>
  <inkml:trace contextRef="#ctx0" brushRef="#br0" timeOffset="14241.0532">2536 11952 16 0,'0'0'2'0,"0"0"-4"16,0 0-4-16,0 0-4 0</inkml:trace>
  <inkml:trace contextRef="#ctx0" brushRef="#br0" timeOffset="15552.2007">8547 11985 89 0,'0'0'11'0,"0"0"0"0,0 0-2 16,0 0-1-16,97-62-4 0,-62 53 0 0,1 2-3 15,9-2 4-15,7 2-2 0,13-1 0 16,13 0 1-16,10 0-1 0,12-1 0 16,7 1-1-16,10 1-6 0,6-1-7 15,6-1-2-15,8 1-2 0,2 1 4 16,6-1 9-16,1 1 1 0,5-1 1 16,6 0 1-16,2 1 0 0,6-1 0 15,5 2 1-15,3 0-2 0,3 1 2 16,2 3-1-16,1-1-1 0,0 1 1 15,-1 2-1-15,0 0 0 0,-3 0 0 0,-9 0 1 16,-5 2-1-16,-9 2 3 0,-11 0-3 16,-12-1 1-16,-13 1 0 0,-15-3 0 15,-14 1 3-15,-15-1 2 0,-17 1-2 16,-9-1 0-16,-18 1-3 0,-12-1-1 16,-12 1-2-16,-4-2 2 0,0 0 0 0,0 0 1 15,0 1 0-15,0-1 0 0,3 2 1 16,0 4-5-16,-2-2-5 15,8 9-17-15,1 3-42 0</inkml:trace>
  <inkml:trace contextRef="#ctx0" brushRef="#br0" timeOffset="16025.3289">17931 12035 227 0,'0'0'2'16,"0"0"-4"-16,0 0-9 0,0 0-5 16,0 0-2-16,0 0 5 0,0 0 10 15,110-12 4-15,-24 12 1 0,36 0 0 16,35 0 1-16,36 0-2 0,33 0-3 15,27 2-3-15,19 1-5 0,12 1-4 0,0-2-1 16,-4 1-1-16,-11 0 9 0,-17-3 6 16,-24 0 4-16,-24 0 7 0,-31-6 1 15,-30-2 4-15,-32 1 6 0,-27-2-2 16,-25 1 4-16,-23 2 3 0,-13 1-1 16,-11 1-5-16,-8 2-9 0,1 1-5 0,-5 1-10 15,0-2-34-15,0 2-136 0</inkml:trace>
  <inkml:trace contextRef="#ctx0" brushRef="#br0" timeOffset="17463.412">28093 11984 10 0,'0'0'4'0,"0"0"-2"16,0 0-2-16,-82-19 0 0,58 16 1 15,-4 1 4-15,-1-1 4 0,1-1 5 16,0 1 5-16,2 0 5 0,2 0-1 15,6 0-2-15,2 2-3 0,6-1-3 0,4 1-3 16,2 1-2-16,4 0-7 0,-2-2-6 16,2 2-2-16,0 0-1 0,11 0 7 15,12 0 2-15,13 2 0 0,10-1 0 16,12-1-1-16,14 0 3 0,11-1-2 16,14-4 6-16,16-2 1 0,14-1 6 15,14 1-1-15,13-1 0 0,9 2-3 0,11 0-1 16,5 1-4-16,2 2 1 0,3 1-2 15,-2 1 1-15,0 1-2 16,-3 0 0-16,-3 0 3 0,-3 0-2 0,-4 0 0 16,-9 1 0-16,-9 4-4 0,-11 1 3 15,-16-1 0-15,-15-1 0 0,-17-1 1 16,-12 1-6-16,-15-4 1 0,-10 0-1 16,-10 0 2-16,-12 0 2 0,-11 0-1 15,-11-2 10-15,1-1 5 0,-8 1 7 0,0 0 3 16,4-2-3-16,-5 1-3 15,0 0-4-15,1 2-4 0,-4 1-4 16,0-2-2-16,0 2-1 0,3-2-4 16,-2 1-1-16,-1-1-1 0,1 1-6 0,-1 0 5 15,0-1-2-15,2 2 1 0,-2-1 3 16,0 1-3-16,1-2-5 0,-1 2 5 16,0-2-1-16,0 2 1 0,0 0 5 15,0-1-4-15,0 1 2 0,0 0-1 16,2 0 3-16,-2-2-2 0,0 2 0 0,0 0 1 15,0 0-1-15,0 0 1 0,0-1 1 16,0 1-2-16,0 0-4 0,0-2 4 16,0 1-4-16,0-1 4 0,0 2 5 15,0-1-6-15,0 1 0 0,1-1 1 16,-1-1-5-16,0 0 4 0,0 2 1 16,0-1-1-16,0 1 2 0,0-2 1 15,0 1-1-15,0-1 0 0,0 0 0 16,0 1 0-16,0 0-1 0,0-1 0 15,0 1-1-15,-1-1 0 0,1 1 0 0,-2-4-1 16,-1-1-1-16,2 2-7 0,0 0-19 16,1 4-42-16,0-1-184 0,0 1-14 15</inkml:trace>
  <inkml:trace contextRef="#ctx0" brushRef="#br0" timeOffset="18165.2808">4267 13022 183 0,'0'0'37'15,"0"0"-8"-15,0 0-1 0,0 0-8 16,0 0-7-16,0 0-2 16,0 0-6-16,0 0-5 0,0 0-4 0,0 0-2 15,-13 5 2-15,23 5-1 0,10 4-11 16,12 6-22-16,6-2-20 0,12 0-45 15</inkml:trace>
  <inkml:trace contextRef="#ctx0" brushRef="#br0" timeOffset="19192.7865">12420 13150 166 0,'0'0'34'16,"0"0"-2"-16,0 0-4 0,0 0-4 16,0 0-7-16,0 0-4 0,0 0-6 15,0 0-1-15,0 0-6 0,0 0-4 16,-23-27 0-16,23 25-1 0,5-1 3 16,10-3 3-16,11 1 0 0,10 2 1 15,10-1 2-15,8 0-1 0,15-2 0 16,11 0 1-16,16-1-1 0,12-1 0 15,9-1 1-15,7 2-1 0,6-1 0 0,7 0 1 16,7 1 1-16,6-1-1 0,8 2 0 16,6 1-1-16,3 1 2 0,1 1-3 15,5 2 4-15,1 1-2 0,-2 0 2 16,0 0-1-16,-1 0-3 0,-7 0 1 16,-6 0 0-16,-9 0 0 0,-13-2 0 15,-10-1 0-15,-12 0 0 0,-10-2-1 0,-11-1 1 16,-9 1-1-16,-12-1 1 0,-7 0 0 15,-8 0-1-15,-7 0-1 16,-9 2 1-16,-7-1 2 0,-11 0 1 0,-4 1 6 16,-10 1 5-16,-5 2 2 0,4-4 0 15,-5 2-4-15,-1 0-1 0,2 2-3 16,-2-4-1-16,-1 0-3 0,1 1-1 16,1-1-2-16,-3 5 1 0,0-6-2 15,0 1-1-15,0-1 0 0,1 3-2 0,-1 3 0 16,0-3-1-16,0 3-4 0,0-1-4 15,2 1-17-15,-2-1-33 0,0 1-74 16,0 0-108-16</inkml:trace>
  <inkml:trace contextRef="#ctx0" brushRef="#br0" timeOffset="21924.2309">22065 12324 56 0,'0'0'28'15,"0"0"-6"-15,0 0 0 0,0 0-1 16,0 0 5-16,0 0 2 0,0 0 2 16,0 0 1-16,0 0-6 0,-29-52-2 15,27 49-5-15,2 3 1 0,-2-2-3 16,2 2-2-16,0-6-3 0,0-1-3 15,0-4-2-15,10 0-3 0,3 0 0 0,7-1-1 16,1 1-2-16,3 3 1 0,-1 2 1 16,-4 1-1-16,-3 3 2 0,-6 0-3 15,-4 0 0-15,0 2-2 0,-2 0 1 16,2 0 0-16,5 0-1 0,2 2 1 16,-2 5-1-16,3 4 0 0,-2 3 1 15,-2 1 1-15,1 3-1 0,-2 2 1 0,1 0 0 16,0 3 0-16,-3 1 0 15,-2 3 0-15,-1 4 0 0,-2 0 1 16,-2 4 0-16,0 0 2 0,0 5 2 0,-5 0 1 16,1 5 1-16,-1 3-2 0,5 4 0 15,0 6-2-15,2 5 1 0,8 5 0 16,3 1-3-16,2-1 3 16,-1-1-1-16,1-2-1 0,-3-2 3 0,-1-3-4 15,-3-1-1-15,0-4 1 0,-3 0-1 0,-2-5 1 16,-3-2 1-16,0-2 1 0,-3-4 0 15,-7 0 0-15,1-6-1 0,1-2 0 16,-1-3-1-16,2-3 3 16,1-1 0-16,3-1-1 0,0-1 3 0,0-6-5 15,2-1-1-15,1-4 0 0,-2-1-1 16,1 1 2-16,-3-2-1 0,3 2 0 16,-2-4 1-16,0 2 0 0,0 0-1 15,0 1 0-15,0-3 0 0,0 2 0 16,1-1 0-16,-1 0 0 0,2-7 0 0,1 2 0 15,-1 0 0-15,1 1 1 0,0-2-1 16,-2 6 0-16,2-5 0 0,0-1 0 16,0 1 1-16,0-6 0 0,-2 3 2 15,0 1-1-15,1 1-1 0,-1 0 1 16,-2-4-1-16,1 2 1 0,-6 2-1 16,2-1 0-16,-7-1 2 0,-7-1-2 15,-2-2 0-15,-10 0 2 0,-5-3-3 16,-4-3-3-16,-11-2-13 0,-12 1-38 15,-16-1-102-15,-14 2-87 0</inkml:trace>
  <inkml:trace contextRef="#ctx0" brushRef="#br0" timeOffset="26835.5718">23435 16534 39 0,'0'0'16'16,"0"0"3"-16,0 0 0 0,0 0 1 15,0 0 5-15,0 0-2 0,0 0-2 0,0 0-5 16,0 0-6-16,-20-4-3 0,20 3-2 15,0 1-1-15,0 0 1 0,1-2 0 16,15-1 2-16,8-2 0 16,11 1-1-16,3-1 1 0,4-1-1 0,7 1-1 15,3 1-4-15,3-1 6 0,1 2-2 16,4 3-2-16,-3 0 3 0,0 0-5 16,-1-1-3-16,-2-2 3 0,-1 0-2 15,-1 0 1-15,1 0 2 0,1 1 0 16,1-2-2-16,3 3 0 0,1 1-2 0,3-2 2 15,2 0 2-15,0 2-2 0,-1-1 1 16,-2 1-1-16,-2-2 1 16,1 2-1-16,-3 0-1 0,0 0 2 15,1 0-3-15,-2 0 3 0,2 0 0 0,1 0-1 16,-1 0 1-16,-3 0 0 0,-2 0 0 16,-3-1-1-16,-1-3 1 0,0 4-1 15,3-6 2-15,3 5-2 0,6-5 2 16,5 1-2-16,4-1 0 0,6 2 0 15,3 1 1-15,0-1 0 0,-1 1 0 0,2-1-1 16,0 3-1-16,0-2 2 0,2 1 1 16,1 0-4-16,-5 2 2 0,0-1-1 15,-6-1 2-15,-1 1 1 0,1-2-1 16,1 0 0-16,-1-2-2 0,5 1 1 16,-3-2 1-16,1 3 0 0,-3-2 0 0,-1 2-1 15,0-1 0-15,-3 1 1 16,1-1 1-16,1-2-2 0,2 0 1 0,-1 2 0 15,0 0-1-15,1 2 1 16,-3-1 0-16,-1 1 2 0,3-2 1 0,1 2-3 16,2 0 2-16,4-2-1 0,0 3-1 15,5-1 2-15,0 1-1 0,0-1 1 16,4 0 0-16,-2 1-1 0,2 1 1 16,0-2 0-16,1 2 0 0,2 0-2 15,-2 0 2-15,-1 0-3 0,-5 0 0 0,-5 0 1 16,-5 0-1-16,0 0 0 15,-2 0 1-15,-1 0 0 0,0 0 0 16,-1 2 2-16,-1-2-1 0,-2 0 0 16,-1 0 2-16,-1 0 0 0,0 0 0 0,-3 0 1 15,0 0 3-15,-4 0 0 0,-3 0 0 16,-6 0-1-16,-8 0-4 0,-5 0 1 16,-12 0-2-16,-8 0 0 0,-8 0 3 15,-6 0 2-15,0 0 5 0,0 0 3 16,2 0 4-16,-1 0 2 0,1 0-2 0,-1 0-2 15,1 0-6-15,-1 0-5 0,1 0-3 16,-1 0-3-16,1-2-5 0,6 2-25 16,-1 0-65-16,-1 0-160 15</inkml:trace>
  <inkml:trace contextRef="#ctx0" brushRef="#br0" timeOffset="27665.5081">1965 17867 57 0,'0'0'0'0,"0"0"10"0,0 0-10 15,0 0 17-15,0 0-4 0,0 0 3 16,0 0 3-16,0 0-6 0,92-19 11 15,-15 8-6-15,19-4-3 16,18-1 1-16,13 3-3 0,16-1 0 0,3 2 5 16,9 1 5-16,-2 2-1 0,-1 2-1 15,-7-4-6-15,-11 2-1 0,-5 1-1 16,-16 1-4-16,-9-1-1 0,-12 3-3 16,-15-2-1-16,-8-1 0 0,-15 4 2 15,-11 1-4-15,-7 2 0 0,-5 1-6 16,-10 0-15-16,4 0-68 0,0 0-112 0</inkml:trace>
  <inkml:trace contextRef="#ctx0" brushRef="#br0" timeOffset="29283.2046">25860 14737 355 0,'0'0'20'0,"0"0"-4"0,0 0-4 15,0 0-8-15,0 0-3 0,0 0-2 0,0 0 1 16,0 0 0-16,0 0-1 0,78 38 2 16,-59-8-2-16,-5 5 2 0,-1 0 2 15,-4-1-3-15,-3-2 1 0,-3-5 0 16,-2-6 0-16,-1-2 1 0,0-9-1 16,0-4 2-16,0 1 2 0,0-7 8 0,0 0 3 15,0 0 2-15,0 0-5 0,0-15-5 16,0-4-5-16,0-12 0 15,7-3 0-15,3-6-1 0,5 0 0 16,3 0-2-16,6 3 1 0,-2 5-1 0,1 4 1 16,1 6-1-16,-2 5 2 0,-6 7-4 15,-1 5 1-15,2 4-2 0,-3 1 0 16,5 5-2-16,-3 6 2 0,-2 6-1 16,-1 5 0-16,-3 5 0 0,-2 6 1 15,-3 2 2-15,-2 5 0 0,-3-1-1 0,0-1 1 16,-5-2 2-16,-3-2-1 15,-1-5 2-15,3-11 0 0,4-7 0 16,0-5-1-16,2-6 5 0,-2 0 5 16,2 0 4-16,0 0 1 0,0 0-4 0,0-2-6 15,5-13-2-15,7-11-2 0,5-8-1 16,2 0 1-16,3-4-1 0,-1 1 1 16,0 1 1-16,0 4-3 0,1 5 1 15,-5 2-1-15,2 6-1 0,-3 2 1 16,-3 6 0-16,0 5-2 0,-4 2 1 0,2 4-2 15,5 0-1-15,0 0 0 0,6 7 1 16,-6 4 0-16,1 1 2 0,-1 5 0 16,0 0 0-16,-2 3 0 0,2-2 0 15,-3 1 1-15,3 1-1 0,-3 0 1 16,0-4-2-16,2 1 2 0,-2-3 2 16,2-5-2-16,3-2 1 0,4-5 0 15,4-2-1-15,3-2 1 0,2-8 1 16,3-5-1-16,3-3 0 0,1-5 0 15,1-1-1-15,-3-1 1 0,-3 1 0 0,-4-1 1 16,-1 1 1-16,-7 2-2 0,-2-3 1 16,-5 4 0-16,-3 0-1 0,-4 6 0 15,-4-1-2-15,-3 6 1 0,0-1-2 16,-4-4 1-16,-5 3 0 0,-1 3 0 16,-6 3 0-16,-3 3-2 0,-1 3 2 15,-6 0 0-15,0 0-1 0,1 4 0 0,3 5 1 16,2 1-1-16,0 5 0 0,4 0-2 15,-1 2 3-15,4 2-2 16,-2 4 3-16,7 0-2 0,2 1 1 0,3 0 0 16,3 0 0-16,1 1 1 0,9-3-1 15,5 0 1-15,1-4 2 0,2-4-1 16,0-5 2-16,2-5 0 0,2-4 1 16,0-3-1-16,1-9 0 0,1-6-1 15,-2-2 0-15,-2-3-1 0,0-1-1 0,1-2 2 16,-5-1 0-16,1 1 0 0,-3-1 1 15,1 3-2-15,-2-1-1 0,-3 4 1 16,-1 6-2-16,-5 6 2 16,-1 6 0-16,-2-2-4 0,1 1 4 0,-1-1-2 15,2 1-1-15,-3 4 3 0,0 0-5 16,2 0-1-16,-1 10 4 0,1 7 0 16,-1 9 0-16,1 1-3 0,-2 3-3 15,1 2-11-15,-1 1-19 0,0 1-32 16,0-1-32-16,0-1-45 0</inkml:trace>
  <inkml:trace contextRef="#ctx0" brushRef="#br0" timeOffset="30771.7759">27524 14532 249 0,'0'0'11'16,"0"0"-4"-16,0 0-1 0,0 0 5 15,0 0-2-15,0 0 4 0,0 0-2 0,0 0-4 16,77 104 0-16,-74-72-3 0,-3 0-3 16,0 1 1-16,0-1 0 0,0 0-2 15,-3-4 1-15,0-8 0 0,1-1 0 16,1-9 2-16,0-5 4 0,1 0 14 16,0-5 13-16,0 0 6 0,0 0-4 0,0 0-10 15,4-12-16-15,9-9-6 0,3-6-2 16,4-2 0-16,0 0-2 15,5-1 2-15,1 1 0 0,1 0-1 16,-1 3 1-16,-1 2-1 0,-3 3-4 0,-2 3 5 16,-7 5-4-16,1 6 1 0,-6 2 0 15,-4 4-2-15,3 1-3 0,0 1-2 16,-1 11-1-16,-1 6-5 0,-5 6 0 16,0 1-10-16,-8 4-6 0,0 0-2 15,2 0-4-15,2-4 1 0,4 2 0 0,0-7-5 16,5-2 4-16,11-5 4 15,3-7 7-15,6-6 5 0,4 0 0 16,4-14 0-16,0-2 0 0,-1-7-1 16,-3-1 7-16,-3-5 5 0,-5-2 14 0,-3-1 21 15,-2-2 6-15,-2-1 19 0,1-2 1 16,-4 2-5-16,4 3 6 0,-5 4-5 16,2 3-4-16,-4 10-3 0,1 1-11 15,-5 7-11-15,-1 2-6 0,0 2-7 16,-3 3-6-16,0-2 0 0,0 2-2 0,4 0 2 15,3 7 2-15,1 7 0 0,0 6 1 16,-3 0 2-16,-2 3 0 0,1 3 4 16,-3 2-3-16,1-3 0 0,-2 3-2 15,1-4-3-15,-1-6 1 0,2-1-2 16,-1 0 0-16,2-7 2 0,-1 2 0 16,-1-7 2-16,0-2 1 0,2 0-1 15,0 0 2-15,9-3 0 0,2 0-2 16,8-9 0-16,5-5-1 0,-3-3-1 15,0-3 0-15,-2-1 1 0,-1-1-5 0,-3-1-2 16,1 0 3-16,-5 0-3 0,0 3 4 16,-5 7 0-16,-1 1 0 0,-4 4 0 15,-3 5 0-15,3 0 1 0,-4 3-3 16,0 0-1-16,0 0-2 0,0 0 1 16,0 0-1-16,-1 0 3 0,-12 9 2 15,-3 5 4-15,-6 7-3 0,1 1 4 16,3-1-5-16,3-2-1 0,1-1 1 0,5-4-2 15,4 1 2-15,5 1 0 16,0-1 0-16,10 3 1 0,5-3 0 0,8-2 1 16,7-5 0-16,9-1 1 0,10-6-3 15,7-1 1-15,4-3-3 0,6-6 0 16,2-5-1-16,-1-3 0 0,-3-1 1 16,-4-3 1-16,-5-5 0 0,-7-1-2 15,-3-2 2-15,-6 0-2 0,-3 0 4 16,-4 3-1-16,-6-1 1 0,-6 4-1 0,-8 5 1 15,-5 2-1-15,-4 7 0 0,0 2 0 16,-3-2-1-16,0 5-1 16,-4-4-1-16,-4 2 2 0,-3 5-1 0,-11 1 1 15,-1 1-1-15,-9 10 1 0,0 2 0 16,1 4-1-16,-3 3 2 0,1-1-1 16,3 3 1-16,1-2 0 0,3 1 1 15,5 0 4-15,3 2-3 0,6-3 2 16,5-4-2-16,4 1-1 0,3-2-1 0,0-1 1 15,8-1 1-15,4-2 0 0,5-6 1 16,4-4 1-16,3-1-2 0,2-1 2 16,2-10-1-16,1-4-1 15,-1-4-1-15,3 0 1 0,-2-3-2 0,-3 0-3 16,0-1 4-16,-3 2-5 0,-4 2 5 16,-3-1-1-16,-6 9 0 0,1 0-2 15,-5 5 1-15,-3 4-1 0,0-2-3 16,-3 4 0-16,2 0 0 0,2 4-2 15,3 7 4-15,0 7 0 0,-2 5 1 0,-1 3 6 16,2 3-4-16,1 1 4 0,0 1-4 16,2-3-1-16,0-2 1 0,1-5 1 15,-3-6 0-15,3-5-1 0,4-7 2 16,5-3 0-16,9-6-1 0,5-14 2 16,7-9-3-16,4-9-3 0,1-10 2 0,2-13-3 15,0-7 5-15,-4-11 3 0,-1-3-2 16,-3-3-1-16,-6 1-15 0,-8 2-23 15,-5 2-20-15,-8 1-32 16,-7 3 0-16,-5 4 14 0,-3 4 19 0,-8 9 38 16,-2 13 19-16,-3 12 15 0,6 14 0 15,-7 12-3-15,-2 11-4 0,-4 22-4 16,-6 15 4-16,3 17 4 0,5 12 5 16,4 13 5-16,7 10 1 0,7 5 2 15,3 0-1-15,12 0-5 0,8-5 1 0,2-6-3 16,5-11-2-16,2-8 2 15,-1-9-1-15,-1-12-2 0,-1-7-1 16,-5-10-3-16,-4-8-1 0,-6-10 2 16,-2-2 6-16,-6-6 1 0,-3-3 0 0,0 0-2 15,0 0-4-15,1 0-5 0,1 0-3 16,-1 0-1-16,1 0-2 0,-1 0-4 16,1 0-10-16,-1 0-31 0,0 0-32 15,1 0-82-15,-2 5-87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17T09:40:14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8170 6560 25 0,'0'0'19'0,"0"0"-1"16,0 0-5-16,0 0 0 0,102-24 0 16,-45 13-3-16,11-1-1 0,3 2 0 15,3-1 1-15,2 0 3 0,-2 2 2 16,-6 0-2-16,-9 2-3 0,-7 2-2 16,-11 2-4-16,-15 0 0 0,-12 3-1 0,-8 0 4 15,-6 0 6-15,0 0 6 0,0 0 5 16,3-2-3-16,-2 2-5 0,1 0-9 15,-2-1-4-15,1 1-3 0,-1-1-2 16,0-3 1-16,-3 0-1 0,-7-1-2 16,-4-1 2-16,5 3-4 0,-11 1-2 15,2 2-7-15,-2 0-18 0,-7 7-36 16,4 2-97-16</inkml:trace>
  <inkml:trace contextRef="#ctx0" brushRef="#br0" timeOffset="2131.13">6063 12447 70 0,'0'0'19'0,"0"0"-3"0,0 0-5 15,0 0-5-15,0 0-4 0,0 0-9 16,0 0-7-16,0 0-13 0</inkml:trace>
  <inkml:trace contextRef="#ctx0" brushRef="#br0" timeOffset="5907">11137 8792 74 0,'0'0'31'0,"0"0"-4"0,0 0-1 0,0 0-7 16,0 0-7-16,0 0-6 0,0 0-2 15,0 0-4-15,0 0 0 0,-64-55-1 16,47 55-1-16,0 0 2 0,-5 6-1 16,-2 5 2-16,-4 2 1 0,-2 7-1 15,-5 4 2-15,-3 7 3 0,-3 5-1 0,-4 8 1 16,-3 5 2-16,-1 2-1 15,-2 5 1-15,-1-1 1 0,4 1-5 16,2-3 3-16,4-1 2 0,3-3-3 16,0-2 1-16,5 0 1 0,2-2-2 0,0 2 3 15,3 0-1-15,2-1-2 0,2-1 3 16,2-2-3-16,1 0 2 0,3 0 3 16,0 0-3-16,1 1 0 0,2 0-3 15,0-2-2-15,3 3-1 0,-3-3 0 16,6 2 1-16,-2 2-1 0,4 1 1 0,-1-2-2 15,0 0 1-15,3-3-2 0,1-3 2 16,0-1 0-16,1-3 3 0,4-1 3 16,-3-1-5-16,2-3 3 0,1 0-4 15,0-2-1-15,0-1 1 0,0 0-2 16,1-1 2-16,2-1-2 0,3-1 2 16,-3-3-2-16,1-4 1 0,-1-1 1 15,0 0 2-15,-2-4-2 0,2 6 0 16,0-7-1-16,0 1 0 0,0 0-1 15,-2-7 1-15,1 1 1 0,-1-4-1 0,1 3 1 16,-1 0 1-16,2-1 3 0,-3-4 0 16,0 0 2-16,0 0 1 0,0 0 0 15,1 0-3-15,-1 2 0 0,0-2-4 16,0 1-3-16,0-1-4 0,0 2-2 16,0-2-7-16,0 1-11 0,0-1-16 0,0 2-43 15,0-1-84-15</inkml:trace>
  <inkml:trace contextRef="#ctx0" brushRef="#br0" timeOffset="6298.2">10387 9898 177 0,'0'0'16'15,"0"0"-2"-15,-81 17 0 0,55-2-1 16,3 6-1-16,1 3 4 0,3 5 2 16,5 4 2-16,2 4 1 0,5 4-1 15,0 2-1-15,2 4 2 0,1 0-3 16,1 1 2-16,3-1-6 0,0 2-1 0,0-2 0 15,0-1-4-15,0-2 2 0,0-5-4 16,3-4-3-16,3-3 1 0,-2-5-3 16,2-4 2-16,-3-7-3 0,1 0 0 15,-1-7-1-15,-2-4 0 0,1 5 0 16,-1-5-1-16,1-1-1 0,-1 7-3 16,1-7-4-16,1 4-4 0,0 1-7 15,2-1-11-15,-2-1-18 0,7-2-21 16,6-4-35-16,3-1-68 0</inkml:trace>
  <inkml:trace contextRef="#ctx0" brushRef="#br0" timeOffset="6580.41">10695 10029 252 0,'0'0'17'0,"0"0"0"0,0 0-6 15,0 0-7-15,0 0-4 0,0 0 0 16,0 0 8-16,0 0 9 0,0 0 5 16,0 0 4-16,-54 77-4 0,43-39-4 15,2 3-2-15,0 3-6 0,1-1-2 16,3 0-3-16,1-1-3 0,1-5-1 16,3 1-1-16,0-3 1 0,0 0 2 15,0 2-4-15,3-2 1 0,1-2-6 0,2-1-1 16,3-5-6-16,-2-4-3 0,2-3-5 15,-2-7-30-15,4 0-22 0,-3-6-29 16,6-5-64-16</inkml:trace>
  <inkml:trace contextRef="#ctx0" brushRef="#br0" timeOffset="6820.68">10874 9951 322 0,'0'0'35'0,"0"0"-12"16,0 0-13-16,0 0-11 0,0 0-10 16,0 0 0-16,0 0 2 0,0 0 8 15,0 0 4-15,-15 26 3 0,15 9 0 16,0 6 1-16,0 5-4 0,0 4-1 0,0 4 1 16,0 1-2-16,0 1 0 15,0 0-1-15,0-2-1 0,0-4-6 0,5-5 1 16,1-1-2-16,1-6-13 15,7-3 2-15,-2-9-19 0,10-5-35 0,0-9-86 16</inkml:trace>
  <inkml:trace contextRef="#ctx0" brushRef="#br0" timeOffset="7065.46">11272 10026 307 0,'0'0'38'15,"0"0"-8"-15,0 0-9 0,0 0-12 16,0 0-3-16,0 0 0 0,0 0 6 16,0 0-1-16,0 0-1 0,0 0-3 15,-32 47-4-15,25-21-1 0,1 3-9 0,0 1-3 16,2 5-5-16,-2 0-8 0,6 5-21 15,0 0-72-15,0-4-95 0</inkml:trace>
  <inkml:trace contextRef="#ctx0" brushRef="#br0" timeOffset="7548.91">11194 8904 315 0,'0'0'41'0,"0"0"-9"16,0 0-15-16,0 0-8 0,0 0-2 15,0 0 1-15,0 0-4 0,0 0-4 0,0 0-1 16,0 0-1-16,-6-78-1 0,33 77 1 16,7 1 0-16,2 3 1 0,3 11-1 15,0 5 1-15,-3 6-1 0,3 3 2 16,0 4 0-16,0 3 2 0,0 3-1 16,3 3 1-16,-3 2 1 0,-1 4 1 0,-2 2 1 15,-3-1-2-15,-2 4 0 0,-4 2 0 16,-2 3 0-16,-2 5 0 0,-4 1-1 15,1 3 0-15,-6 0 0 0,2-2-1 16,-4 0 3-16,-1-3-1 0,-2-5 2 16,-3-4-3-16,0-7-3 0,-2-5 1 15,-3-7 0-15,-1-6 1 0,0-8 1 16,0-1 1-16,-1-8 0 0,-5-1-2 16,3 0 1-16,0-4 0 0,-4 1-3 15,6-3-1-15,-2-1-8 0,0 1-9 0,-4-3-27 16,-2-8-50-16,0-7-121 0</inkml:trace>
  <inkml:trace contextRef="#ctx0" brushRef="#br0" timeOffset="7865.02">11800 8992 45 0,'0'0'8'0,"0"0"0"0,0 0-2 15,0 0 2-15,0 0 5 0,0 0 4 16,80 12 6-16,-62 11 3 0,-2 10 1 0,-2 7 6 16,-1 8-2-16,-1 8-2 0,-3 7-3 15,-1 5-6-15,-4 3-3 0,-1 2-5 16,-3 0-2-16,0-5-4 15,0-4 0-15,0-9 2 0,-4-7-3 0,0-5 3 16,-3-5-4-16,2-6-4 0,-1-5-5 16,2-7-7-16,1-3-7 0,0-7-14 15,2-5-28-15,1 1-68 0</inkml:trace>
  <inkml:trace contextRef="#ctx0" brushRef="#br0" timeOffset="8215.79">10936 8898 216 0,'0'0'24'0,"0"0"-5"15,0 0-5-15,0 0-1 16,23-91 4-16,3 62 3 0,6-6 6 16,6-5 1-16,4-6 4 0,5-6 0 0,5-4-3 15,2-5-2-15,1-1-4 0,1-2-5 16,-2 2-2-16,-8 5-5 0,-1 7-3 16,-9 10-1-16,-4 6-2 0,-8 8-2 15,-9 9 1-15,-5 9-1 0,-4 4-1 16,-6 4-2-16,0 0-2 0,0 0-4 0,0 0-9 15,0 0-8-15,6 0-15 0,1 0-19 16,5 10-19-16,2 9-21 0,-4 9-34 16</inkml:trace>
  <inkml:trace contextRef="#ctx0" brushRef="#br0" timeOffset="8530.4">11492 9303 186 0,'0'0'4'0,"73"-89"6"16,-15 32 1-16,11-5 4 0,5-6 5 0,4-3 5 15,-1-4 6-15,7-1 8 0,-4 0 6 16,-1 4-2-16,-5 1-2 0,-5 8-8 15,-8 7-8-15,-10 7-8 0,-8 10-6 16,-10 7-3-16,-7 7 0 0,-10 9-5 16,-4 4 0-16,-4 6-1 0,-5 3-3 15,0 1 2-15,-3 2-1 0,0-1-2 16,0 1-1-16,3 0-2 0,-3-2-6 16,1 2-8-16,-1 0-11 0,0 2-42 15,0 13-80-15,0 3-79 0</inkml:trace>
  <inkml:trace contextRef="#ctx0" brushRef="#br0" timeOffset="9229.3598">11231 10210 39 0,'0'0'5'16,"0"0"7"-16,0 0 8 0,-43 77 5 16,33-38-7-16,-6 5-2 0,3 3 3 15,0 2-7-15,-3-2-4 0,3-2 1 16,-3-3 0-16,6-6-1 0,-3-4-2 16,4-8 0-16,3-7 0 0,2-8 4 15,1-5 10-15,3-4 12 0,0 0 15 16,-7 0-6-16,-5 0-5 0,-6-4-10 0,-6-13-10 15,-2-7-2-15,0-8-2 0,3-6-6 16,1-6-11-16,5-5 0 0,4-2-16 16,6-1-22-16,6-2-41 0,1 0-50 15</inkml:trace>
  <inkml:trace contextRef="#ctx0" brushRef="#br0" timeOffset="9509.75">11518 9857 101 0,'0'0'11'0,"0"0"-15"0,0 0-4 16,0 0-3-16,0 0 1 0,0 0-12 16</inkml:trace>
  <inkml:trace contextRef="#ctx0" brushRef="#br0" timeOffset="19177.86">7691 6425 23 0,'0'0'18'16,"0"0"1"-16,0 0 1 15,0 0-1-15,0 0-1 0,0 0 0 0,0 0-3 16,0 0 3-16,0 0-3 0,-82-26 0 16,70 23-1-16,1 0-1 0,-1 2-3 15,0-2 1-15,0 1-3 0,1-1 0 16,0 1 3-16,1-1 2 0,5 2 2 16,-3 0 4-16,3-1-1 0,0 1 3 15,0 1-2-15,5 0 0 0,-1-2-1 0,1 2-2 16,-3 0 1-16,3-1-2 0,-3 1-1 15,3-2-1-15,-3 2 0 0,3-2 0 16,-1 2-1-16,1-1-5 0,-2 1-2 16,2 0-3-16,0-2-1 0,0 2 1 15,0 0-1-15,0-1 1 0,2-1-2 16,2 1 2-16,6 0-1 0,2-1-1 16,-1 0 1-16,1 1 1 0,1-1-1 15,3-1 1-15,0 3 0 0,1-3 0 16,2 2 0-16,-7-1-1 0,5 1-1 0,-7-1 1 15,1 1-1-15,0 1 2 0,0-2 0 16,8-1-1-16,-6 3 0 0,7-2 0 16,2 1-1-16,-3-2 2 0,8 2 0 15,-1-2-1-15,-1-1 0 0,-1 1-1 16,2 2 0-16,1-1 2 0,0-1 1 16,5 0 0-16,-2 0-3 0,1 0 0 15,-4-2 0-15,5 3 1 0,0-3 1 16,1 0 0-16,6 1-1 0,-2 0 1 15,1 0-2-15,1 0 0 0,0 1 0 0,-3-2 1 16,-1 1 0-16,3 0-1 0,-5 1 1 16,7 0-1-16,-2-1 2 0,-2 1-1 15,3-2-1-15,0 1 1 0,0 1-2 16,-1-2 2-16,-2 0-1 0,3 3 1 16,0-3 0-16,-1 2-1 0,1-2 0 15,0 1 1-15,1 1-1 0,-1-2 2 16,-1 1-1-16,5 1-1 0,-2-2 2 0,-1 1-1 15,2-1-1-15,0 1 1 0,-1-2-1 16,-1 2 0-16,-2 0 0 0,-2 2 1 16,-1-1-1-16,-5 2 1 0,2-1-1 15,-5-1 0-15,-2 2 1 0,-8-1-1 16,2 2 2-16,-2-2-2 0,-5 1 1 16,5 0 0-16,-8-1 0 0,-5 1 0 15,2 1 0-15,-6 0 2 0,0-2 0 0,0 2 1 16,0 0 0-16,3 0 0 0,-3 0 0 15,3-1 0-15,-2 1-1 16,1 0 0-16,-1 0 0 0,2 0 1 0,-2 0-3 16,1 0 1-16,-1 0-1 0,-1 0 2 15,2 0-1-15,-2 0 2 0,1 0 0 0,-1 0 1 16,0-2-1-16,2 2 1 16,-2 0-2-16,0 0-2 0,0 0-3 15,1-1-3-15,-1 1-11 0,0 0-19 16,0 0-51-16,0 1-180 0,-3 8-7 0</inkml:trace>
  <inkml:trace contextRef="#ctx0" brushRef="#br0" timeOffset="20445.02">4163 8860 79 0,'0'0'29'0,"0"0"1"0,0 0 2 16,0 0 3-16,0 0-1 0,0 0 1 16,0 0 0-16,0 0-3 0,0 0-5 15,-55-11-4-15,54 11-7 0,-1-1-4 0,1 1-7 16,-1-2 1-16,2 2-3 0,-1-2 3 15,1 2-3-15,0-1 1 0,0-2-1 16,7-3 0-16,12 0 1 0,4-3-1 16,1 3 0-16,4 0 2 0,4-2 0 15,2 2 1-15,4-2 0 0,0 1 1 16,1-1-1-16,-2 1 1 0,4-1-1 16,-4 0 0-16,1 0 0 0,1 0-3 15,0 0 1-15,3-1-1 0,1 0 0 16,-1 1-1-16,3-1-1 0,4 0 0 0,3 2 1 15,-1-2-1-15,4-1 1 0,0 2 0 16,-2-2 0-16,-2 3 1 0,-2 1-1 16,3-2 1-16,-7 0-1 0,1 1 1 15,-1-2-1-15,-1 1 0 0,-1-1 2 16,-1 1-1-16,1 1-1 0,2-2 0 0,1 0-3 16,-2 0 3-16,-1-2-3 0,2 2 3 15,-6 1 1-15,0 1-1 0,-2 0 1 16,-3 1-1-16,-4 2 0 15,-5-1-1-15,-5 1 2 0,-3 1-3 0,-8 1 4 16,-6 1 1-16,4 1 2 0,-7 0 1 16,0-2 1-16,0 2 0 0,2 0-1 15,-1 0-1-15,1-1-1 0,-1 1 1 16,2 0-2-16,-2 0 1 0,-1 0-1 16,2-2 0-16,-2 2-1 0,1 0 0 0,-1 0-2 15,0 0 0-15,0 0-2 16,0 0-2-16,3 0-7 0,-3 0-12 15,0 0-31-15,3 0-103 0,0 8-115 0</inkml:trace>
  <inkml:trace contextRef="#ctx0" brushRef="#br0" timeOffset="21909.18">3626 16466 181 0,'0'0'44'16,"0"0"-9"-16,0 0-4 0,0 0-5 15,0 0 0-15,0 0-3 0,0 0 0 16,0 0-6-16,-47-4-1 0,45 4-6 16,1 0-2-16,-1-2-2 0,2 2 0 15,2-1 1-15,15-1 1 0,15 0 0 16,11-1-1-16,9 0 2 0,6-1 1 0,9-1-5 15,4-1 3-15,5 0 0 0,4-2-2 16,2 1 2-16,3 1-2 0,-2-1-1 16,1 0 0-16,-5 1-1 0,-2 2 1 15,-6-1-2-15,-2 0 1 0,-4 2-1 16,-4-1-1-16,-5 0 1 0,-3 0 0 0,-3-2-2 16,-3 2 2-16,-3-1 0 15,-6 0 0-15,-3 0 2 0,-5 0-1 16,-1 0 1-16,-3-2 2 0,-2 1 0 15,-1 0 1-15,-5-2 0 0,-2 3 0 0,-3 0-3 16,-3 0 0-16,0 0-1 0,0-1-1 16,-5 5 0-16,-1-2 1 0,-1 0-1 15,1 0 0-15,-1-1-1 16,1 3-2-16,-4 1-1 0,0-1-3 0,0 1-4 16,2 0-5-16,-1-2-15 0,4 2-28 0,-1 0-84 15,7 0-123-15</inkml:trace>
  <inkml:trace contextRef="#ctx0" brushRef="#br0" timeOffset="24341.49">21798 4314 106 0,'0'0'26'16,"0"0"0"-16,0 0-1 0,0 0 0 15,-86-32-5-15,69 27-2 0,5 2-6 0,-6 0-4 16,0 0-1-16,7 2 0 15,-10-1-1-15,9 1 0 0,0 1 1 0,-1-2-1 16,6 2 3-16,-5-2 1 0,8 2 3 16,-2-1 2-16,1 1-1 0,5 0-1 15,-2 0-1-15,2 0-3 0,-2 0-2 16,1 0-1-16,1 0 0 0,0 0 0 16,0-2 2-16,11 1 1 0,8 0-3 15,7-2-1-15,2 1-2 0,-1-1 1 16,1 1 1-16,1-1-1 0,-2 2 3 15,0-1-2-15,0-1 1 0,2 2-1 0,1-2 3 16,2 1-3-16,4 1-1 0,-2-3 2 16,1 3-2-16,0-2 2 0,1 0 0 15,2-2 0-15,1 1-2 0,0 0 0 16,1-1 1-16,2 0-2 0,-1 1-1 16,-2-1 1-16,-3 1 0 0,1 0-1 15,0 1 2-15,-1 1 0 0,-1-3 1 0,2 2-1 16,-1-2 2-16,3 1-1 0,-1-2 0 15,0 1 0-15,-1-1 0 0,5 2-1 16,-1-1 0-16,2 0-1 16,3 1 2-16,-1-1-2 0,1 1 3 0,1-2-2 15,-3 0 0-15,1-1 1 0,0 2 1 16,-2-2-2-16,1 3 2 0,-4 1-3 16,-1 0-2-16,-2 1 1 0,1 2 0 15,-1-1-1-15,-3 1 2 0,3-2-3 16,-1 2 2-16,-1-1-1 0,-2-2 0 0,1 1 1 15,-2 1 2-15,-3-1-1 0,-4 1 0 16,-1-2 0-16,-5 1 0 0,-3 0 0 16,-3 1 0-16,-1-1-1 0,2 2 0 15,-8-1-1-15,4-1 2 0,-4 2-2 16,0-1 0-16,1 1 1 0,-7 0 1 16,0-1 1-16,0 1 0 0,1 0 0 0,1 0 0 15,-1-2-2-15,0 2-1 0,1 0-1 16,-1 0 0-16,1-1 1 15,-1 1 0-15,1 0-2 0,-2 0-2 0,1 0-5 16,-1 0-27-16,0 0-56 0,0 0-193 16,0 0-17-16</inkml:trace>
  <inkml:trace contextRef="#ctx0" brushRef="#br0" timeOffset="26100.23">24941 8280 5 0,'0'0'12'0,"0"0"5"16,0 0-1-16,0 0 2 0,0 0 1 16,0 0-2-16,0 0-1 0,0 0-1 0,0 0-3 15,-1-29-4-15,-1 26-2 16,-3-3-2-16,-2 2-2 0,2 1-1 0,-5-1 1 15,4 4 1-15,-8-1-1 0,2 1 0 16,-3 0 2-16,-5 0-2 0,6 0 3 16,-8 0-1-16,1 0 2 0,-1 0 2 15,-7-2 0-15,3-1 4 0,1 0 1 16,-1 1 5-16,2-3 2 0,-1 0 3 16,8 2 1-16,-2 0 1 0,9 0-1 15,-1 2-1-15,0-3-4 0,7 3 3 0,-1 1-3 16,5 0-3-16,-1-2-1 0,1 2-5 15,-1 0-2-15,-2 0-3 0,3-1-2 16,-1 1-2-16,1 0 0 0,-2 0-2 16,2 0-1-16,0 0 2 0,0 0 1 15,6-2 1-15,11 2 2 0,12 0 0 16,9 0-2-16,-1-1 1 0,2 1-1 16,-1-1-1-16,0 1 1 0,-2 0 0 15,3-2-1-15,-2 2 0 0,1 0 1 16,0-1-1-16,-2 1 1 0,0-2-1 0,-2 2 1 15,1-3 0-15,1 1 2 0,4-2-2 16,4 1 1-16,3-2 0 0,5 0-1 16,-1 1-1-16,-1 1 0 0,-1 2-1 15,-3-1 1-15,2 1 0 0,-3 1 2 16,1-2-2-16,-2-1 0 0,-3 1-1 0,0-1 1 16,-2 1 0-16,1 0-1 0,2-1 1 15,0-2 0-15,3 2 1 0,1-1 1 16,2-1-2-16,1-1 0 15,5-1 1-15,1-1 1 0,4 0-1 0,0 2 0 16,2 0 0-16,-2 0 0 0,0 0 0 16,-2 1 0-16,-1 3-1 0,-1-2-1 15,0 3 0-15,-1-1 0 16,-2 1 0-16,1-1 0 0,1 1 0 0,-2-1 1 16,3-1-1-16,0 0 0 0,1 2 1 15,0-4-1-15,4 2 1 0,-4-1 0 16,4 1 0-16,-2-2-1 0,-2 2 2 15,-3 0-1-15,-3 1-1 0,-1-1 2 0,-4 2-1 16,1-1-1-16,-1 2 0 0,1 0-1 16,0 0 1-16,3 0 1 0,-2-1 0 15,0 1-1-15,-5-4 1 0,-1 3-1 16,-5-2 0-16,-6 2 2 0,-2-1-1 16,-9 1 2-16,-4-2-1 0,-4 1 3 15,-7 0-1-15,3 2 2 0,-7 0 0 0,0-1-3 16,0 1 2-16,1 0 0 0,1-2-2 15,-1 2 3-15,1 0-4 0,-1 0-2 16,1 0-2-16,-1 0-8 0,-1 0-8 16,0 0-39-16,0 2-197 0,0 3-17 15</inkml:trace>
  <inkml:trace contextRef="#ctx0" brushRef="#br0" timeOffset="32350.06">28972 8382 310 0,'0'0'32'16,"0"0"-11"-16,0 0-14 0,0 0-9 16,0 0-2-16,0 0-2 0,0 0 1 15,0 0 4-15,0 0 0 0,0 0 1 0,-31 29 0 16,27-8 1-16,0 3 2 0,1 2-1 15,3 3 1-15,0 1 0 0,0 0-2 16,0-1 0-16,5 2-1 0,0-4 0 16,2 0 1-16,0-1 1 0,5-3 0 15,-1 0 1-15,4-4 2 0,4-2 0 16,1-3 6-16,0-4 0 0,3-3 1 16,2-3 2-16,-1-4-2 0,-2 0 3 15,3-2-2-15,-4-7-1 0,1-1 2 16,-3-3-1-16,-2-2 5 0,-1-1-6 0,0-4-1 15,-1-1-5-15,0-2-4 0,0 0 0 16,1 2 1-16,-4-1 0 0,-4 2 0 16,2-2-1-16,-4 4-1 0,0 3 1 15,-2 1-5-15,-1 5 4 0,-1 5-3 16,2-6 4-16,-3 6-1 0,1 0 2 0,-1-1-2 16,-1 5 0-16,0-2-1 15,0 2-1-15,0 0-2 0,1-2-2 0,-1 2-3 16,0 0 1-16,2 0 2 15,-1 0 0-15,2 5 7 0,3 9-2 0,0 4 3 16,0 0-5-16,-1 2 1 0,1 1 1 16,0 1 0-16,-1-1 0 0,0 0-1 15,2 0 1-15,-1-1-1 0,0-2 1 16,0-4-1-16,0-2 1 0,-1-4 0 16,-3-4 0-16,1 1 2 0,-3-5 2 15,0 0-2-15,0 0 3 0,1 0-1 16,6 0 2-16,4 0 0 0,4-5-4 15,3-7 1-15,-4-3-2 0,-2-4-1 16,-2 0-1-16,-4-4-2 0,-3-1 0 0,-3 0-4 16,0-2-2-16,-5-2-1 0,-6 3 0 15,-1 0-2-15,0 4 6 0,0 2 0 16,3 5 4-16,-1 3 1 0,1 5-1 16,-1 2 1-16,1-1-1 0,4 3 1 15,-7 1-1-15,6 1-1 0,-4 0 0 0,-3 0 1 16,6 1-1-16,-2 4 0 0,5-3 0 15,0 5 1-15,2-2 1 0,1 4 3 16,1 5-2-16,0-2 3 0,9 3-5 16,0-3 2-16,4-1 0 0,2-2 0 15,-1-2 2-15,-1-3-2 0,2 1 0 0,-6-2 0 16,3-1 0-16,0 0 1 16,1-2 0-16,-1 0 0 0,-2 0 0 15,1 0 4-15,-6-2 0 0,0 0 1 16,0-1-1-16,-1 2-1 0,5-3 0 0,-1 0 0 15,1 1-2-15,1 0 1 0,2 0-3 16,-1 0 1-16,2 1-1 0,-1 2-1 16,0 0 1-16,5 0-2 0,-4 5 0 15,4 3 1-15,-4 4-2 0,0 0 2 16,-4 4 0-16,0 1 0 0,1 2 1 0,-5 0-1 16,3 1 1-16,-2 0-1 0,1-1 2 15,-2 1-1-15,3-1 1 0,-4-6 0 16,2-1-1-16,-2-4 2 15,-2-4 1-15,2 1-1 0,-3-2 1 0,2 0 2 16,-1 0 4-16,1 0 2 0,-3-3-2 16,4 0 1-16,6-1-5 0,5-7 0 15,1-4-2-15,1 0-1 0,-2-2-1 16,0 0-1-16,-3 1 1 0,-2 2-2 16,-1 0 1-16,-4 4-2 0,0-2-1 0,1 1 2 15,-2 5 0-15,-1 0-2 16,-3 3 0-16,0 0-2 0,0 0-4 15,1 0 2-15,-1 0-1 0,3 0 3 16,0 3 3-16,0 6 0 0,0 0 2 0,-2 3-1 16,1 1 0-16,-1-3 1 0,4 7 1 15,-2-8 0-15,2 5 1 0,-1-7 1 16,-2-3 2-16,1-2 2 0,3-2 0 16,4 0 0-16,6 0-3 0,5-2 0 15,-3-8-4-15,2-2 1 0,-4-3-2 0,1 0 1 16,-4-2 0-16,2 0 0 0,-5 1-2 15,-4 4-1-15,2-2 0 0,-5 5-4 16,0-2-2-16,0 0-3 0,-2 6-3 16,1 0-3-16,-2 5-3 0,0 0-3 15,0 0 3-15,0 0 4 0,1 0 9 16,-1 0 6-16,0 0 2 0,0 0 0 16,0 0 0-16,0 1 1 0,0 6 0 15,0 5-1-15,3 3 3 0,0-5-2 16,2 5 2-16,3 1-2 0,-2-1 2 0,4 3-1 15,-1 0-2-15,1 0 1 0,-2 1 0 16,1-1 0-16,3 2 1 0,-4-1-2 16,0 1 2-16,1 1-2 0,-1-1 0 15,1-1 0-15,-3-7-2 0,-1 1 2 16,1-4 0-16,-2 0 0 0,1 0 0 0,-4-4 0 16,2 0 2-16,-3-5-1 15,0 0 1-15,0 0 2 0,0 1 1 0,1 1-1 16,-1 1-1-16,-7-1-3 15,-9 2-2-15,-4-1 1 0,-5-3-1 0,-2 0-1 16,1 0-3-16,2 0-3 0,6 0-3 16,1-3-20-16,8-2-44 0,5-5-125 15</inkml:trace>
  <inkml:trace contextRef="#ctx0" brushRef="#br0" timeOffset="32649.04">30851 8098 211 0,'0'0'4'16,"0"0"-4"-16,0 0 3 0,0 0 0 15,0 0 3-15,0 0-1 0,9 87-3 0,-6-47 2 16,-1 3-1-16,1 4 2 0,-2 0-2 15,1 3 2-15,-1 2-2 0,-1-1-1 16,1 2 0-16,-1 1-3 0,0 0 1 16,0 1-2-16,-5-2-2 0,-1 0 2 15,0-1-3-15,-1-5 0 0,-2-5 0 16,3-5-3-16,0-7 0 0,2-10 0 16,0-2-5-16,1-8-12 0,1-5-18 15,1 1-39-15</inkml:trace>
  <inkml:trace contextRef="#ctx0" brushRef="#br0" timeOffset="33708.04">30510 8757 279 0,'0'0'30'16,"0"0"-12"-16,0 0-14 0,0 0-4 15,0 0 2-15,81-40 1 16,-42 40-1-16,0 0 2 0,5 0-5 15,0 0 0-15,4 0 1 0,3 0 0 0,4 0-2 16,3-2 2-16,-2 0 0 0,2-1 0 16,-2-2 3-16,-2 0-4 0,-6 1 4 15,-4 0 0-15,-4-1-3 0,-7 0 4 16,-4 1-4-16,-11 1 1 0,-3-2 0 16,-4 3 2-16,-6 1 0 0,-1-1 2 15,-2 0-4-15,0-1 1 0,1 0-2 16,0-1-2-16,-3 4 1 0,0-3-3 15,-1 0 2-15,-9-1 2 0,1-1 0 16,-5 5 0-16,-8 0 1 0,3 0 1 0,-7 7 1 16,2 1-6-16,-1 2 6 0,2 2-6 15,1 0 2-15,0 0 2 0,5 2-4 16,1 1 5-16,4 0-1 0,4-3 2 16,2 2-2-16,3-4 0 0,2 4 1 15,1 4 2-15,0-5 0 0,0 2 2 0,7-3 2 16,3-2 3-16,-1 0 1 0,4-5 0 15,4-2 2-15,5-3-6 0,5 0 1 16,-1-3-2-16,2-4-4 0,-4-4 3 16,-1-1-5-16,-2-2 2 0,-4-1-1 15,-1 0-2-15,-3 0 0 0,-1 0 0 0,-4 4 0 16,-1-1 1-16,-2 6 0 16,-4 2 0-16,2 0-1 0,-3 4 0 15,0-1-3-15,0 1-5 0,2 0-1 16,-2-2 0-16,0 2 4 0,1 0 1 0,-1 3 4 15,0 11 0-15,0 4 1 0,0 0 2 16,0 1-2-16,0-2 1 0,0-6-1 16,0 8 0-16,2-9 0 0,1 1 2 15,1 0 0-15,-3-7 1 0,3 3 3 16,-1-3 1-16,0-1-2 0,6-1 1 0,2-2-2 16,4 0-2-16,5-9-1 0,-2 1-1 15,-3-3-1-15,-3 3 0 16,-2-1 0-16,2 0 1 0,-5 3-1 15,0 0 1-15,0 1-1 0,-4 2 0 0,0 0-1 16,0 1 0-16,-3 2-3 0,0 0-2 16,0 0 1-16,2 0-2 0,3 0 3 15,3 4-1-15,3 5 2 0,-1 5 1 16,-2 2-1-16,-1 1 3 0,1 2 0 16,0 0 0-16,2 1 0 0,1-2 1 15,1 0 1-15,2-3-1 0,1-1 0 16,1-3 1-16,-5-5 1 0,2-2 1 15,3-2-1-15,0-2 1 0,7 0 3 16,0-3-6-16,2-8 5 0,-3-2-10 0,1-7 3 16,-3-3 6-16,-1-4-9 0,-3-5 6 15,-6-5-7-15,0-3-5 0,-6-3 0 16,-2-4-9-16,-2-2 4 0,0-3-9 16,0 1 8-16,-3-2 0 0,0 1 8 15,-1 2 6-15,1 5 3 0,1 3 1 0,1 5 4 16,1 4-1-16,0 10 5 0,0 3-1 15,0 8 0-15,0 5-1 0,0 2-5 16,0 5-5-16,0-2-5 0,0 2-1 16,0 0 2-16,-3 15 4 0,-1 8 2 15,-1 12 1-15,1 4 0 0,2 5 2 16,1 3-1-16,-1 5 0 0,2 1 3 16,-2 3-3-16,2 2 1 0,-1 0-1 15,-2 1-5-15,0 0 4 0,-3-2-3 16,0-3-1-16,-1-4-1 0,0-4-1 0,1-7-2 15,1-6-5-15,4-10-8 0,1-2-22 16,1-8-52-16,8-4-93 0</inkml:trace>
  <inkml:trace contextRef="#ctx0" brushRef="#br0" timeOffset="33897.86">31991 8617 498 0,'0'0'43'0,"0"0"-15"15,0 0-9-15,0 0-13 0,107-7-2 16,-50 7-8-16,3 0-5 0,4 1-9 16,-3 3-31-16,-5-2-94 0,-10 1-102 15</inkml:trace>
  <inkml:trace contextRef="#ctx0" brushRef="#br0" timeOffset="35248.9">30001 10139 246 0,'0'0'21'15,"0"0"-14"-15,0 0-8 0,0 0-3 0,0 0 0 16,0 0 0-16,0 0 2 15,0 0 1-15,-86 86-2 0,74-51 1 0,2 2 2 16,1 3 0-16,2-1 0 0,1 4 2 16,2-1 0-16,-1 1 0 0,4 1-1 15,1 0-2-15,0-3 0 0,7-2-2 16,5-2 2-16,5-4 0 0,4-6 2 16,3-2 3-16,4-7-2 0,-1-6 2 15,3-4-2-15,1-5 0 0,1-3-1 16,-1-5-1-16,0-8 2 0,-2-4-2 15,-1-3 0-15,0-3 1 0,-4-2-1 16,0-3 2-16,-1-1 1 0,-3 0-1 0,-4 1 1 16,-2-3-3-16,-3 2 2 0,-3 0-1 15,-1 2 1-15,-2 7 3 0,-4 2 0 16,1 8 1-16,-2 3 3 0,1 3 0 16,-1 4 1-16,0-1-1 0,0 1-4 15,0-2-5-15,0 1-5 0,0-1-5 0,0 1 0 16,0 1 2-16,0 0 4 0,0 0 4 15,0 1 0-15,0 13 0 0,0 6 2 16,2 5-2-16,1 0 3 0,1 0-2 16,0 0-2-16,3-3 2 0,1-2-1 15,0-2 1-15,1-1 0 0,-2-5 2 16,2-1 1-16,0-4 3 0,-2 0 3 16,7-2 1-16,-5-2 3 0,4-3 0 15,4 0 1-15,2-7-5 0,4-4 0 16,-1-2-4-16,-2-4-2 0,-1-1 2 0,1-1-2 15,-3 0 0-15,-2-1-2 0,-1 0-2 16,-3 2-2-16,-4 3 3 0,-3 1-2 16,1 6 3-16,-3 4 1 0,0 0 1 15,-2 4-2-15,0-2-3 0,0 2-1 16,1-2-7-16,-1 1-6 0,0 1-1 0,2 0 4 16,-1 0 2-16,2 9 13 15,1 8-2-15,2 5 1 0,0 4 0 0,1-1-2 16,0-1 4-16,1 0-4 15,1 1 0-15,-1-4 0 0,1-2 0 0,-3-5 1 16,-1 0 0-16,0-7 1 0,-4-2 3 16,6 2 1-16,-4-3 3 0,0-1 1 15,7-3 0-15,5 0-2 0,4-8-5 16,7-4-2-16,-3-3 0 0,0-4-1 16,-4 0 0-16,-2-1 0 0,-2 1-2 15,-1-3 0-15,-3 2-1 0,0 2 2 16,-4 6-1-16,-3 3 4 0,0 1-2 15,-2 4 0-15,-1-1-2 0,1 1 0 16,-2 4-3-16,0-2-6 0,0 2 2 0,1 0 0 16,1 0 4-16,2 5 1 0,2 7 4 15,-2 6-1-15,0 2 2 0,-1 1-1 16,0 0 1-16,2 2 0 0,1 0 1 16,0-2-1-16,0 1 1 0,2-3 0 15,-2-5 1-15,1-2 1 0,-2-5-1 0,3-1 4 16,0 1 1-16,3-7 0 0,4 0 0 15,3 0-3-15,4-11-1 0,-1-5 2 16,1-2-3-16,-2-2 2 0,0-4 0 16,-1-1-5-16,-4-1 3 0,-2-1-4 15,0-1-1-15,-5 2 2 0,1 2-1 16,-1 3-3-16,-2 6 6 0,0 3-3 16,-3 4 6-16,-1 3-1 0,1 3-2 15,-3 2-2-15,0-2-4 0,0 2-2 16,3 0 3-16,2 4 3 0,1 10 0 0,1 7 3 15,-1 5-4-15,0 5 0 0,1 1 1 16,-3 3-2-16,-1 1 1 0,0 0-2 16,-3 4-2-16,1-2-4 0,1-2-5 15,-1-4-10-15,4-3-16 0,-2-10-30 16,5-3-51-16,-3-7-61 0</inkml:trace>
  <inkml:trace contextRef="#ctx0" brushRef="#br0" timeOffset="36308.83">31643 10627 264 0,'0'0'23'0,"0"0"-9"16,0 0-3-16,0 0-2 0,0 0 1 0,0 0 3 15,0 0 3-15,0 0 5 0,86 0 1 16,-68 4-2-16,-4 0-3 15,-2-3-6-15,4 0 0 0,1-1-5 16,-5 0-1-16,5 0-2 0,0-2-3 0,1-6 5 16,3-3-7-16,-3-1 4 0,-3-2-7 15,-3-1-3-15,-5 3-2 0,-1-3 0 16,-2 6-2-16,-4-5-5 0,0-3 0 16,0 5-7-16,-8-3 1 0,-2 5-5 15,1 5 9-15,-7-1 0 0,0 4 14 0,-1 2 2 16,-5 0 3-16,6 8 3 0,-1 1 0 15,4 2 4-15,-1 2-1 0,2 2 3 16,0 0 1-16,1 4-5 0,2-1 4 16,2 2-6-16,1-1-1 0,2 3 1 15,2 1-2-15,2-1 0 0,0 1 0 16,6 0-1-16,1-2 0 0,3 0-1 16,5-2 0-16,-2-4 1 0,3-2 0 15,0-3 0-15,-3-5 0 0,4-3-2 16,3-2-2-16,2 0 4 0,9-7-6 0,-3-6 4 15,0 0-5-15,-2-4 1 0,-2-3 3 16,-1 1 0-16,-4-1 8 0,1-2-5 16,-3 3 7-16,-3-1-5 0,-5 8 3 15,-2-2 2-15,-2 7 3 0,-3 2 3 16,1 2 0-16,-3 3-2 0,0-2-3 0,0 2-4 16,1-1-7-16,1 1 1 0,-2-2-1 15,1 2 1-15,1 0 2 16,-1 5 3-16,1 7-1 0,1 6 1 15,-2 1 2-15,2 4-2 0,-2-7 1 0,2 0-1 16,-1-5 0-16,-1 0 0 0,3 1-1 16,-1-3 0-16,0 2 2 0,-1-7 0 15,2 4 2-15,-1-5 2 0,0 0 1 16,0 0 1-16,3-3-2 0,6 0-3 16,5-6-1-16,4-3-3 0,-1-3-1 0,-4 0 0 15,0-2-1-15,-1 0-1 0,-4 6 2 16,-1-4 0-16,-2 7 2 15,-3-3-1-15,4 2-1 0,-6 3 0 16,0 0-3-16,-3 3 0 0,0 0-2 0,0 0-1 16,6 0 0-16,4 0 3 0,5 7 1 15,3 4 1-15,-1 4 3 0,-2 4-1 16,2 0 0-16,-1 1 0 0,-2 0 0 16,0-2 2-16,0-1-1 0,-2-2 2 15,-1-5 9-15,-2 0-8 0,2-3 10 0,-2-3-7 16,4-2-2-16,0-2 4 0,1-6-9 15,3-8 7-15,-2-4-11 0,0-4 1 16,-1-5-1-16,-1-3 0 16,-1-5-1-16,-5-2 0 0,-1-6-1 0,-2-3-6 15,1-4 4-15,-1-2-4 0,-1-3-1 16,-1-2 5-16,1-2-1 0,-1 3 5 16,-2 3 1-16,1 6 6 0,-1 9 1 15,0 10 5-15,0 8-1 0,0 6 2 16,0 8-2-16,0-1-5 0,0 7-6 0,0-1-8 15,0 1-2-15,0 0 3 0,0 14 4 16,0 8 4-16,2 15 2 0,-1 5-1 16,1 8 1-16,-1 4-2 0,-1 0 3 15,2 2 1-15,-2-1-2 0,0-2 2 16,0-1-2-16,0-2-3 0,-3-3 0 0,-2-3 1 16,2-3-3-16,2-3-1 0,-1-3-2 15,2-5-2-15,0-6-1 0,5-7-9 16,2-5-13-16,-1-6-23 15,2-6-29-15,3 0-31 0</inkml:trace>
  <inkml:trace contextRef="#ctx0" brushRef="#br0" timeOffset="36488.74">32601 10375 437 0,'0'0'32'0,"0"0"-11"15,0 0-9-15,0 0-5 16,0 0 6-16,0 0-7 0,0 0-4 0,0 0 5 16,0 0-14-16,100 15 2 0,-62-9-22 15,-1-3-51-15,0 0-154 0</inkml:trace>
  <inkml:trace contextRef="#ctx0" brushRef="#br0" timeOffset="41680.4">5958 12303 94 0,'0'0'43'0,"0"0"-4"0,0 0-2 15,0 0-4-15,0 0-2 0,0 0-6 0,0 0 0 16,0 0-3-16,0 0-1 0,0 0-1 15,5 15 0-15,-5-14-1 0,0 1-2 16,0-2 0-16,0 1 2 0,0-1-1 16,0 0-6-16,0 2-4 0,0-2 0 15,0 0-1-15,0 0 0 0,-3 0 3 16,-2-3-1-16,-3-5-1 0,1 2-1 16,0-1 0-16,-6-3 0 0,7 3-1 15,-4-4 0-15,-3-1 0 0,4 0-2 16,-4-3-1-16,3 0-2 0,0 0 0 0,3-1 0 15,-3 0 0-15,-2-1 1 0,5 0 0 16,-6-1-2-16,4 1 1 0,-1-3 0 16,-3 2-1-16,1-2 0 0,-2-1 2 15,-2 2-2-15,4-1 2 0,-3 0 1 16,0 0-1-16,-1 1 1 0,0-1-3 0,3-2 2 16,0 1-5-16,-4-1 4 0,5-1-3 15,-2 0 2-15,4 0 1 16,-2 0-1-16,2-1 0 0,0 0-1 15,1-2 2-15,-2-1-1 0,2-1 1 0,-3-2-1 16,-2 0 1-16,2-1-1 0,-2 3 1 16,1 0 0-16,0 2 2 0,0 2-1 15,3 0 0-15,-3 1 0 0,4-3-1 16,-1 2 0-16,-3-3 1 0,4-2 0 16,-1-3-5-16,2-1 4 0,0-2-3 15,1 0 1-15,0 1 2 0,-2 1-2 0,2 1 2 16,0 0-1-16,-1 0 1 15,0 0 2-15,1 1-2 0,-2-1 0 16,0 0 0-16,-1 2-1 0,0 1 2 0,1-1 2 16,2 2-2-16,1-2-1 0,2-1 2 15,1 0-4-15,0 0 3 0,3 1-1 16,0 1-4-16,0 0 5 0,0 3-4 16,0 7 4-16,0-1 1 0,0 0 0 15,0 0 0-15,0-6-1 0,3 2 0 0,-3 7 0 16,3-1 1-16,-3 0 1 0,3 7 0 15,0-8-1-15,-2 2 0 0,1 5 0 16,-1-8 1-16,1 8 0 0,-2-2 0 16,2 2-2-16,0 0 1 0,-2 0 0 15,1 1 0-15,-1-1 1 0,0 6-2 0,0 1-1 16,0 5 1-16,0-5-2 16,0-2 0-16,0 1-1 0,0 0-1 15,0 6-1-15,0-1-6 0,0 1-10 16,0-2-18-16,0 0-34 0,0 2-58 0,0 0-99 15</inkml:trace>
  <inkml:trace contextRef="#ctx0" brushRef="#br0" timeOffset="42795.94">5758 12265 275 0,'0'0'34'0,"0"0"-1"16,0 0-3-16,0 0-4 0,0 0-2 0,0 0-1 15,0 0-5-15,0 0-1 0,0 0-2 16,0 0-4-16,-16 0-1 0,10 0 0 16,-4-4-3-16,0-3 0 0,0 3-2 15,0-3 0-15,2 3 0 0,-3-1-1 16,4 2 0-16,2 2 3 0,-5-3-2 0,7 3 0 16,-2-1 0-16,0 1-2 0,5 1-1 15,-1-1-2-15,1 1 2 0,-2 0 0 16,1 0-2-16,-2-2 0 15,3 2 0-15,-3 0-3 0,3-1 2 0,0 1 0 16,0 0 0-16,0 0 2 0,0 0-2 16,0 0 1-16,0 0 0 0,7 0 1 15,6 3 0-15,5 2 0 0,-8 2-1 16,6-3 0-16,-3 1 0 0,-2-2-1 16,4 3 0-16,-1-3 0 0,-2 0 0 0,2 0 1 15,-2-2 0-15,-2-1 1 16,3 2-2-16,-3-2 1 0,2 0 0 0,-7 0-2 15,4 0 2-15,-3 0-2 16,-2 0 2-16,2 0 2 0,-6 0-2 0,3-2 1 16,1 1-1-16,2-1 0 0,1-2 1 15,-1-2-1-15,7-2-1 0,-1-4-2 16,-2-1 0-16,3-3 0 0,-3 0 1 16,2-1-1-16,-4 5 1 0,-1-1 0 15,-2 5 1-15,-1-2 2 0,-1 0 0 0,0 5 1 16,-3-5 0-16,0 3-2 0,0-3 2 15,0 0 0-15,0 0-1 0,-3 1-1 16,3 4-1-16,-3-5 0 0,2 4 1 16,-1 0-1-16,2 1 0 0,0 5 1 15,0-1 0-15,0 1-1 0,0-2 2 0,0 1 0 16,0-1-1-16,0 0 2 16,-1 1-1-16,1 0-1 0,0-1-1 15,0 1 0-15,0-1 0 0,-2 1-1 16,2-1 2-16,0 2-2 0,0-2 2 0,0 2-1 15,-1 0 1-15,1 0 1 0,-2 0-1 16,1 11 1-16,-2 0 1 0,0 7 0 16,3-6-1-16,-3 0 1 0,3 2-2 15,0-2-1-15,0 0 1 0,0-7 0 16,0 1 0-16,0-2 1 0,0 2-2 0,-3 7-1 16,-1 2-1-16,0 0-1 0,-5 5-6 15,2-1-6-15,1-5-26 0,-4 0-47 16,0-2-112-16</inkml:trace>
  <inkml:trace contextRef="#ctx0" brushRef="#br0" timeOffset="44160.6199">5139 9253 69 0,'0'0'38'0,"0"0"4"0,0 0-1 15,0 0 0-15,0 0-8 0,0 0-3 0,0 0-5 16,0 0-7-16,0 0-6 16,1-61-6-16,-1 60-5 0,0 1-4 15,0 0 0-15,0 0 1 0,0 0 3 16,0 1-1-16,0 16 3 0,0 4 0 0,0 8-3 15,0 0 2-15,3-2-1 0,2 1-1 16,-1 0 0-16,2 1 0 0,4 0-2 16,-3 0 2-16,-1-3 1 0,1-3-1 15,0-2 2-15,-2-6-1 0,-1-6 2 16,-4-4-2-16,0-5 2 0,0 0 3 0,0 0 4 16,3 1 6-16,-3-1 6 0,3 2 2 15,1-2-4-15,3-13-4 0,2-3-6 16,0-8-3-16,0 1-1 15,-4-1-4-15,1-1 1 0,-3 1-2 0,-2 7 0 16,-1-1-1-16,2 6 1 0,-2-2-1 16,0 0 1-16,0 9-1 0,0-2 1 15,0 7-1-15,0-1-2 0,0 1 1 16,0-2-1-16,0 1-1 0,0-1-1 16,0 1-3-16,0-1-1 0,0 1 2 0,0 1 2 15,0 0 2-15,0 0 2 0,1 0 0 16,4 9-2-16,2 6 2 15,3 3-1-15,-3 1 0 0,3-1-1 16,0 0 2-16,-1 2-1 0,3-1 1 0,-1 3 1 16,1-1-2-16,-2-1 0 0,1-2 0 15,0-2-2-15,-4-3 3 0,3-3 2 16,-4-2-2-16,-5-5 1 0,5 1 1 16,-6-4 0-16,0 0 1 0,6 0 2 15,5-3-2-15,1-9 0 0,1-6-1 0,1-6-1 16,-5-2 0-16,-3-3 1 0,-2 0 0 15,0-1 3-15,-2-1-1 0,-2-1-1 16,0-2 0-16,-3-1 0 0,-4 0 0 16,0 2-2-16,-1 1 3 0,-2 4-3 15,0 3 4-15,1 2-1 0,2 7-2 16,0 3 0-16,3 4-2 0,1 4-1 16,1 2-4-16,2 3-10 0,-1-2-13 15,1 2-18-15,0 0-46 0,-3 11-93 16</inkml:trace>
  <inkml:trace contextRef="#ctx0" brushRef="#br0" timeOffset="45021.47">5462 9983 84 0,'0'0'10'0,"0"0"6"0,0 0 3 15,0 0 0-15,0 0-1 16,0 0-4-16,0 0 0 0,0 0-1 0,83-26 1 16,-64 20 3-16,0-3 0 0,-2-1-3 15,1-1-1-15,-1-3-7 0,0-1 0 16,-1 0-2-16,-4-4-3 0,2 3 3 16,-8 2 0-16,0-3 6 0,-6 7 10 15,0-4 7-15,0-4-3 0,-6 2-6 0,-4-4-10 16,-6 3-8-16,0 5-2 0,3 4 1 15,-3 5-3-15,-4 2-1 0,2 1 0 16,-5 2-1-16,2 6 2 0,5 1 0 16,0 2 1-16,7-2 1 0,-1 2-2 15,3 1 2-15,1 2-2 0,0-1 3 16,2 4 1-16,1 1-1 0,0 2 5 16,3 6-4-16,0-1 2 0,0 1 1 15,0-2-4-15,9 1 3 0,-2-1-3 16,2-1 1-16,2-3 0 0,-2 0 0 0,4-4 1 15,-3-2 1-15,0-5-4 0,2-1 5 16,-5-4-2-16,5-1 1 0,-2 0 4 16,4-3-3-16,5 0 2 0,0 0 1 15,1-6-1-15,-1-3 0 0,-2-1 0 16,-1-6-3-16,-3 0-1 0,3-4-1 0,-3-3-1 16,0-3-1-16,0-3 4 0,-4-3-5 15,-2-2-1-15,-1-4 3 16,-3-5-3-16,1-1 2 0,-3-5-1 15,-1-2-5-15,0-2-3 0,-1 0 2 0,-6 1 1 16,-2 5 2-16,-4 3 6 0,0 4 4 16,0 7 2-16,-3 6-2 0,3 4 3 15,4 8-4-15,1 6-1 0,5 1-1 16,0 5-1-16,0 0 0 0,0 0-4 16,3 3 0-16,-1-1-2 0,1 1 3 15,0 0 0-15,0 13 3 0,0 7 0 16,4 5 0-16,5 4 1 0,1 2 2 0,0 2-1 15,3 5 0-15,0 2 1 16,-1 2 0-16,2 2-2 0,1 0 0 0,0 0-2 16,0-1 0-16,4-2 0 0,-3-3 0 15,1-2 3-15,-4-3-2 0,1-1 1 16,-2-3-3-16,-2-3-5 0,2-3-3 16,-5-6-23-16,3-2-32 0,-3-5-46 15</inkml:trace>
  <inkml:trace contextRef="#ctx0" brushRef="#br0" timeOffset="45544.8">5887 9686 50 0,'0'0'19'0,"0"0"1"15,0 0 1-15,0 0-5 0,0 0-1 16,0 0-4-16,0 0 2 0,0 0-2 16,0 0 1-16,23-14 1 0,-13 14 0 15,3 0 4-15,-3-1 1 0,2 1 1 16,-1-4 0-16,5 0-3 0,-6-1 0 0,5-1-4 16,-4-3 0-16,1 0-4 0,1-5-1 15,-6 5-1-15,3-3-2 0,-3-2 0 16,1 1-1-16,-4-2 2 15,3 0-2-15,-3-1 2 0,-2 4-1 0,-1-6 1 16,1 7 1-16,-2 1-1 0,0-1 1 16,0 5 0-16,-2-3-3 0,1 4-2 15,-2 1-2-15,0 1-1 0,0-1-3 16,-1 3 1-16,0 0-1 0,-5 1 0 16,0 0 0-16,-1 7 0 0,-3 4 3 15,3 3 0-15,0-1 1 0,1 3 1 0,2 0 0 16,1 2 0-16,-1 0 2 0,3 0-2 15,-1 2-1-15,2-5 1 16,2 2-1-16,1 1 1 0,0 1-1 0,0-1 1 16,0-1 0-16,1-7 0 0,2 1 0 15,2 0 0-15,-1-4-2 0,-1 1 2 16,1-5 0-16,2 3 0 0,-3-3 0 16,0-2-2-16,7 1-1 0,1-2-5 15,5-5-8-15,6-7-12 0,-2 0-24 0,2-5-31 16,-2-1-46-16</inkml:trace>
  <inkml:trace contextRef="#ctx0" brushRef="#br0" timeOffset="45864.9">6228 9339 252 0,'0'0'39'0,"0"0"-7"0,0 0-9 16,0 0-4-16,0 0-6 0,0 0-8 0,0 0-2 15,0 0-3-15,0 0 0 0,-44-10 0 16,33 17 0-16,4 6 2 0,2-4-1 16,-2 8 1-16,4 1 1 0,2-5-1 15,-1 7-2-15,1-6 0 0,1 1 0 16,0 5 0-16,0-3 0 0,0 5 2 0,3-8 2 16,-2 1 1-16,5-1 2 0,0-6 0 15,1 6-4-15,0-6 2 16,0-2-4-16,1 0 1 0,-5-4 2 15,4 1 0-15,1-2 1 0,3 1-1 0,6-2 0 16,-4 0-2-16,10-5-2 0,-5-3-4 16,2-1-6-16,-4-1-8 0,1-1-15 15,0-1-26-15,-4-2-34 0,-1 1-42 16</inkml:trace>
  <inkml:trace contextRef="#ctx0" brushRef="#br0" timeOffset="46122.08">6413 9364 190 0,'0'0'34'0,"0"0"-1"0,0 0-8 15,0 0-5-15,0 0-7 0,0 0-8 16,0 0-3-16,0 0-3 0,0 0 0 16,-7-21 0-16,7 21 1 0,0 0 2 15,-2 0 3-15,2 0 0 0,0 0 0 0,0 0 2 16,0 0-2-16,0 0 0 0,0 1 0 15,0 1 3-15,0-1 1 0,0 1 6 16,0-1 2-16,0 0 3 0,0-1-2 16,2 0-3-16,-1 2-3 0,1-2-5 15,-1 0-5-15,1 0-17 0,-2 0-88 0,-8 0-128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2-03T09:56:21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6591 10478 64 0,'0'0'21'0,"0"0"-5"0,0 0-6 16,0 0-3-16,0 0-6 0,0 0-1 0,0 0-3 15,0 0-12-15,0 0-30 0</inkml:trace>
  <inkml:trace contextRef="#ctx0" brushRef="#br0" timeOffset="2472.227">6792 11746 72 0,'0'0'4'0,"0"0"2"16,0 0 3-16,0 0 0 0,0 0 1 15,0 0 0-15,0 0 2 0,0 0-2 16,0 0-1-16,0 0 0 0,4-7-3 16,-4 7-1-16,0 0 0 0,0 0 0 15,0 0 2-15,3 0 4 0,-3-1-3 16,0 1 1-16,0 0-3 0,0 0-2 16,1 0 1-16,-1 0-3 0,0 0 2 15,2 0-1-15,-2 0 1 0,1-2 1 16,4 1 1-16,2-5 3 0,6-2-2 0,0-2-1 15,4-3 2-15,2-2-1 0,6-6 0 16,4-2-1-16,4-6-2 0,2-1-3 16,-2-2 3-16,4-2-2 0,-5 0-1 15,3-2 4-15,-2-1-4 0,-1-4 3 16,3-6-3-16,-2-5-2 0,5-5 2 16,-2-7 1-16,6-4 2 0,-2-4 2 15,5-3-1-15,1 1 1 0,3 2-1 16,2-3-2-16,0 0-3 0,-1-3-1 15,1-5 2-15,-2-2-2 0,2-4 3 0,-2 2 1 16,0 2-3-16,-3-3 2 0,2 1-3 16,1-3 0-16,3-4 1 0,6-3 0 15,1 3 2-15,-1 0 0 0,4 4-3 16,-1 2 2-16,1 0-1 0,0-3 1 16,2-1 5-16,0-1 1 0,2 0 1 0,4 2-1 15,2 2-5-15,-3 3-2 16,1 2 1-16,-5-1-2 0,0 4 5 15,-4 2-1-15,-2 5-2 0,-1 2 3 16,-2 6-3-16,-1 1 0 0,-3 7 0 0,0 0-1 16,-4 5 2-16,-6 1 0 0,-3 2 1 15,-3 0 1-15,-1 1 1 0,-5 4-3 16,-2 1 3-16,-1 6-2 0,-2 5 0 16,-1 4 3-16,-4 4-4 0,-2 3-1 15,-1 2 0-15,-4 3 0 0,-4 5 1 16,1 3-1-16,-6 3 0 0,-1 3-1 15,0 0 1-15,-3 3 1 0,0-2-2 0,0 2 0 16,2-1 0-16,-1-1-1 16,1 1 1-16,-1 1 1 0,-1-2-1 0,2 2 2 15,-2-2-1-15,0 2 3 0,1-1 1 16,-1 1-1-16,0-1 0 0,0 1-2 16,-1 0-2-16,-13 0 0 0,-9 1 0 15,-7 5 0-15,-3 5 0 0,-5 0 2 16,-1-1 0-16,-4 0-2 0,2 0-2 0,-2-2 2 15,5-1 2-15,5-2-2 0,7 1 2 16,7-3 1-16,8-2 1 0,5-1 1 16,1 2-4-16,5-2-2 0,-1 0-4 15,1 0 3-15,1 0 2 0,15-2-1 16,9-5 1-16,10-4 1 0,5-1 1 16,-1-3 0-16,2 0-2 0,-4 1 1 15,1 1-2-15,-5 1 1 0,-3 1-2 16,-2 4 2-16,-9 3-2 0,-2 3 0 15,-5 1 0-15,-2 0 0 0,0 7-3 0,-4 7 2 16,-2 10 1-16,-4 5-2 0,-7 9 4 16,-9 6-2-16,-7 4 2 0,-2 6-1 15,1-1-1-15,-1-3-18 0,6-5-32 16,9-14-46-16,6-11-132 0</inkml:trace>
  <inkml:trace contextRef="#ctx0" brushRef="#br0" timeOffset="3092.3109">10326 6379 3 0,'0'0'15'0,"0"0"1"0,0 0 1 16,0 0 6-16,0 0 2 0,0 0 1 0,0 0 6 16,0 0 3-16,0 0-2 15,3-50 0-15,-3 44-3 0,0-1-3 16,0 1-1-16,0-4-3 0,0 7-6 15,0-1-2-15,-6-1-3 0,3 1 0 0,-1 1-2 16,1 1 0-16,-3 2-3 0,-1 0-1 16,-6 0-1-16,-4 0-3 0,1 9 1 15,-4 3 2-15,2 5-1 0,2 5 2 16,2 2-2-16,-1 4 0 0,2 6 1 16,-1 2 1-16,5 6 3 0,0 0 0 0,2 1 0 15,7 1-4-15,0-2-3 16,0-2 0-16,10-4 0 0,5-1 0 15,5-6 0-15,10-4-1 0,5-6 1 16,8-12-1-16,4-7-4 0,3-4-7 0,-2-14-13 16,-2-5-17-16,-5-3-16 0,-6-1-9 15,-8-1-7-15,-5 1 5 0,-6 0 3 16,-5-1-4-16,-5 1 5 0</inkml:trace>
  <inkml:trace contextRef="#ctx0" brushRef="#br0" timeOffset="4287.8332">10586 6428 136 0,'0'0'37'0,"0"0"2"0,0 0 1 15,0 0-3-15,0 0 2 0,0 0-3 16,0 0-3-16,0 0-3 0,0 0-8 16,0 0-8-16,-14-15-6 0,14 15-4 15,-3-2-3-15,3 2-1 0,0 0 0 16,0 0 1-16,0 0 0 0,0 0 2 0,4 0-2 15,6 0 1-15,-1 0 1 0,3 0-1 16,5 0 1-16,-2 0 0 0,5-9 2 16,-2-2-3-16,-3-3 1 0,1-6-1 15,-3-2 1-15,-3 0-2 0,0-2 1 16,-3-2-1-16,-2 1 1 0,-2 0-2 16,-2 0 1-16,-1 7 1 0,0 1-1 15,0 7 3-15,-1 0-3 0,-2 0 0 16,1 5 1-16,-2-2-4 0,1 4 0 15,0 0-2-15,0 0 0 0,-1 3 2 0,-3 1 0 16,-2 9 1-16,-3 6 0 0,2 2 0 16,3 6-2-16,3 2 3 0,-1 3-1 15,2 1 2-15,2-2-2 0,1-1 1 16,0 0-1-16,0-4 0 0,1-1 1 16,2-7 0-16,2 0 0 0,-1-5 0 15,-1 0 0-15,3-2 1 0,-5-3-1 16,2-1 0-16,-3-4 1 0,6 0 0 15,1 0 2-15,8-4-1 0,2-9 1 16,-4-5-2-16,3-4 1 0,-6-4-2 0,3-1 1 16,-4-2-2-16,1-3 0 0,-1 0-2 15,2-2-1-15,-2 0 0 0,0 2 2 16,0 3 1-16,-1 10 1 0,-4 2 1 16,-1 8 0-16,0 4-1 0,-3 1 1 15,0 4-3-15,0-2 0 0,0 2-2 0,3 0 0 16,-3-1 1-16,1 1 1 15,5 0 0-15,1 5 0 0,-1 7 0 0,6 3 1 16,-1 0-1-16,-2 3 1 16,0 2 0-16,-1 1 1 0,2 2-1 0,-2 0 2 15,-1-3-2-15,-2-6 0 0,1 0 1 16,-1-5 0-16,-4-4 1 0,2-1-1 16,-3 0 2-16,4-2 0 0,-2 2 1 15,1-1 1-15,0-3-1 0,7-14 0 16,1-7-1-16,5-10 0 0,3-2-2 0,0-2 1 15,-2 2-2-15,2-1-1 0,-2 2 2 16,1 5-2-16,-3 3 0 0,0 4 1 16,-6 8 0-16,-1 4 0 15,-2 2-1-15,-3 3 0 0,1 0-1 0,1 1 1 16,2 2-1-16,0 0-1 0,8 5 2 16,3 3 1-16,-6 1 1 0,4 1 1 0,-2 1 0 15,2-2-2-15,-1 1 2 16,-4-6-2-16,4 0 1 0,-5-2 0 15,4-2-1-15,8 0 2 0,-3-6 0 0,8-5 1 16,-2-4 0-16,-1-5-1 0,0-1-1 16,-3-2 2-16,-2 0-4 0,-4-2-2 15,-4 2 5-15,-4 0-5 0,-4 7 5 16,-1-4 1-16,-2 2-2 0,0-1 1 16,-3-3-1-16,-2 4-1 0,-2 5 1 0,-1 1 0 15,0 5-2-15,2-2-1 0,-5 8-2 16,-1 1 1-16,-5 1 1 15,-3 9-1-15,1 2 2 0,3 5 0 16,-1 1 1-16,2 2 0 0,1 1 1 0,2 2 0 16,1-1 3-16,2 1 4 0,6 1-4 15,0-7 2-15,2 1-1 0,1-5-3 16,0-3 2-16,0 1-2 0,4-3 0 16,2 0 2-16,-3-4-2 0,7-3 0 15,4-1-1-15,5-9 0 0,10-8-1 0,-4-4-5 16,-1-3 4-16,-1-2-4 15,-4-1 5-15,0-1 2 0,-2 0 1 16,-5 5-2-16,2-1 1 0,-5 7 2 16,-3-1 3-16,-2 10 2 0,-2 2 0 0,-1 1 3 15,-1 5 0-15,0-1-5 0,0 1 0 16,0-2-3-16,2 1-7 0,-2-1 0 16,0 2 0-16,0 0 0 0,5 0 3 15,2 6 1-15,4 6 0 0,0 6-2 16,4 2-4-16,-4-1-11 0,2 3-22 0,-7-6-32 15,1 1-51-15,-2-4-99 0</inkml:trace>
  <inkml:trace contextRef="#ctx0" brushRef="#br0" timeOffset="5032.4015">11756 5502 386 0,'0'0'19'0,"0"0"-9"16,0 0-6-16,0 0-7 0,0 0 1 0,0 0-1 16,0 0 0-16,0 0 3 0,0 0 2 15,0 0-1-15,38 29 2 0,-32-17-1 16,-2 2 1-16,0-5-1 0,-2-4-1 16,2 3 1-16,-3-3 1 0,1 0 0 15,-1-1 1-15,-1-4 3 0,0 0 5 16,0 0 5-16,2 0 8 0,-2 2-3 15,1-2-4-15,1 0-8 0,2-13-8 0,0-2 1 16,2-5-1-16,0-2-1 0,0 2 0 16,-2 7-1-16,0-1 2 0,1 6-3 15,-1-2 1-15,1 2-1 0,-1 4-2 16,-3 1 2-16,-1 3-4 0,0-2 1 16,0 2-1-16,3 0-1 0,3 0 1 15,4 0 2-15,0 0-1 0,2 7 2 16,-2 3 0-16,-6-3 1 0,6 4 1 15,-4 1 0-15,0-3-1 0,1 3 1 0,-1-3 0 16,-2-2 0-16,0 0 1 0,-2-3 0 16,1-2 1-16,-3-2 0 15,0 0 2-15,4 0-1 0,5-2 0 0,4-11-1 16,0-2 0-16,1-3-1 0,-2-1 2 16,-2 1-2-16,-1 6-1 0,-5-2 1 15,3 1-1-15,-2 4 0 0,1-3 0 16,-1 2 0-16,-5 6 1 0,4 1-1 0,-4 3 0 15,0-2-1-15,0 2-1 0,2-1-3 16,-1-1 2-16,1 2-3 0,-1-1 1 16,1 1 4-16,4 0-1 0,2 0 2 15,2 4-1-15,2 2 1 0,2 0 1 16,-5-3-1-16,6 2 0 0,-7-2 1 16,5-3 0-16,-1 1 0 0,1-1 1 15,4-2-1-15,-2-5 2 0,2-3-2 16,-3-3 0-16,0 0 0 0,-3-1 1 15,-2-1-2-15,-2-2 0 0,-1 2 0 16,1-3 1-16,-1 0-1 0,-2-2-5 0,-1 0 3 16,0 4-4-16,0 0 4 0,-2 6 1 15,-1 4 1-15,2 0-1 0,-2 6-2 16,0 0-1-16,0 0 1 0,1-2-2 16,1 2 0-16,0-1 2 0,4 1 1 15,3 6 4-15,1 6-7 0,3 8 7 0,-6-1-5 16,1 1-12-16,-7-6-19 0,2-3-25 15,0-1-24-15,-1-4-48 16</inkml:trace>
  <inkml:trace contextRef="#ctx0" brushRef="#br0" timeOffset="5332.7632">12408 4945 237 0,'0'0'0'0,"0"0"1"15,0 0 0-15,0 0-1 16,91-61 0-16,-63 51 0 0,2-4 0 16,2 1 1-16,3-3-1 0,-2-2 1 15,0 0 0-15,-4-2-1 0,-4 1 3 0,-6 0-1 16,-5 2 3-16,-4 4 4 0,-5 5 5 16,-2-1-1-16,-3 4 2 0,0 0-2 15,0-5-5-15,0 7-1 0,-9 0-3 16,-4 3-4-16,-3 2-1 0,-3 12 2 15,0 5 5-15,2 6-1 0,4 3 4 0,4 0-1 16,3 1-5-16,6-1 3 16,0-2-3-16,8-2 2 0,8-4-3 15,7-4-2-15,6-10-26 0,8-6-89 0,8-8-93 16</inkml:trace>
  <inkml:trace contextRef="#ctx0" brushRef="#br0" timeOffset="6032.5593">13411 4086 482 0,'0'0'13'0,"0"0"-5"0,0 0-7 16,0 0-7-16,0 0-3 0,0 0 1 16,0 0 0-16,0 0 6 0,0 0 2 0,0 0 0 15,7 94 0-15,-6-57 0 0,-1-1-1 16,0-3 1-16,0-10-1 0,0-2 2 16,0-7-1-16,0-8 1 0,0 0 1 15,0-6 3-15,0 0 3 0,0 0 1 16,0 0-1-16,0-1-1 0,3-17-5 0,4-7-1 15,5-12 0-15,2-1-1 16,-2-1 2-16,4 3-2 0,-5 3 2 16,2 4 0-16,-1 6 0 0,-5 8-1 15,-2 6-1-15,-2 5-1 0,-3 4-4 0,0-1-2 16,0 1-2-16,2 0-2 0,5 0 2 16,5 0 3-16,5 8 1 0,4 2 1 15,0 4 0-15,1-2 4 0,-3 2-2 16,4-4 1-16,-3-1 2 0,-4-4-1 15,0-4 0-15,0-1 0 0,-5 0 0 0,4-2 0 16,-2-6 2-16,-3-4 1 0,3-5 0 16,0 0-1-16,-1-2 3 0,-3-3-1 15,-1 2-1-15,-1-1 2 0,-4 7-3 16,0-5 0-16,0 8 0 0,-3-2 0 16,2 1-2-16,-2 5 0 0,0 2 2 0,0 5-4 15,0-2-7-15,0 2-4 16,0-1-4-16,0 1 1 0,0-2 6 15,0 2 5-15,0 0 4 0,0 3 1 16,-2 3-1-16,1 5 1 0,1-6 0 0,0 8-1 16,0-1 0-16,0-7 1 0,1 4 0 15,1-5 2-15,-1 0 0 0,2 1 2 16,-3-5 1-16,0 0 4 0,0 0 4 16,1 0 2-16,2 0-2 0,-3 0-2 15,0 0-3-15,0 0-7 0,0-3-10 0,-7-3-10 16,-6-2-25-16,1 5-25 0,-5-1-49 15,7 4-98-15</inkml:trace>
  <inkml:trace contextRef="#ctx0" brushRef="#br0" timeOffset="6623.0712">14021 3509 363 0,'0'0'8'0,"0"0"-4"15,0 0-1-15,0 0-1 0,88-59-1 0,-65 54-2 16,3 4 1-16,-3 1-1 0,-1 2-2 16,1 8 0-16,-4 3-2 0,-6 3 0 15,-6 4-3-15,-7 2 3 0,-1 4 0 16,-11 2 4-16,-5-3 3 0,-1 0 0 15,-2-6 0-15,7-5 1 0,3-7 0 0,6-2 5 16,4-5 1-16,-2 0 1 0,2 0-1 16,-1 2-2-16,-1-2-3 15,2 0-3-15,0 1-1 0,0-1 0 16,0 0-1-16,0 0-2 0,0 0 1 0,3 0 0 16,6 0 2-16,7 3-4 0,1 3 3 15,-1 5 0-15,-1 3 0 0,-1 3-1 16,-4 2 1-16,0 7-1 0,-4 4 7 15,-6 8 0-15,0 6 0 0,-13 5 1 16,-6 2-4-16,-1-2-1 0,-2-1-1 0,3-7 3 16,1-4-2-16,2-8 2 0,0-6 3 15,6-7 2-15,-2-5 1 0,6-6 5 16,2-3 4-16,-5 0 2 0,5-2-1 16,-7 0-6-16,-3-9-6 0,7 3-1 15,-4-8-4-15,6 6-3 0,4-5-7 0,1-5-5 16,1-1-1-16,10-5 0 15,4 4 5-15,3 5 3 0,2 3 1 16,-6 6 0-16,2 4 1 0,0 2 1 16,5 3 0-16,3 10 0 0,-1 5 1 0,0 5 0 15,-4 5-1-15,0 6 3 0,-6 4-1 16,-2 3 1-16,-6 1 1 0,-5 2-1 16,-6-1-3-16,-10-2-7 0,-5-3-35 15,-3-3-31-15,-2-8-77 0</inkml:trace>
  <inkml:trace contextRef="#ctx0" brushRef="#br0" timeOffset="7263.5523">14510 3207 292 0,'0'0'-4'16,"0"0"5"-16,0 0-1 0,82 24-1 16,-56-6 4-16,-1 6-5 0,-4 1 6 15,-2 5-3-15,-6 4 5 0,-4 5 3 16,-4 4 2-16,-5 2-1 0,0 3-5 16,-11-3 0-16,-5-3-3 0,-3-5 2 15,-4-7 2-15,1-8 0 0,-1-5 6 16,8-9 5-16,4-3 4 0,1-5 2 15,0 0-1-15,3-5-8 0,-5-5-5 16,8 2-4-16,-1-4-4 0,1 2 1 0,4-3-2 16,-1 3 2-16,1-1-4 0,0 2 1 15,0 4 0-15,5 1-2 0,0 2 0 16,5 2-2-16,6 0 2 0,0 7 1 16,5 9-1-16,0 4 2 0,-1 4-1 15,-3 2 1-15,-5 4 0 0,-2 2 3 0,-3 1 0 16,-7 4-1-16,0-4 2 15,0 1-2-15,-7-3 3 0,-5-2 0 16,-1-1 0-16,-1-6-2 0,-2-2 1 16,5-7 1-16,-3-3 0 0,7-4 1 0,2-3 0 15,-6 1 2-15,5-4 0 0,-6 0 1 16,1 0 0-16,3 0 0 0,-2-2-3 16,4-6-2-16,0 2-4 0,5-6-3 15,1-6-2-15,0-4 0 0,4-5 1 16,5 4 2-16,2-1 2 0,1 6-1 15,-2 5-1-15,1 4-1 0,3 6 1 0,1 3-2 16,4 2 3-16,1 11 1 16,1 9 3-16,-2 5 0 0,-1 6 5 0,1 6-4 15,-4 4 4-15,0 3-2 0,-3 1-2 16,-2-1 2-16,-1-4-3 0,-4-2-1 16,0-7 1-16,-4-10-1 0,1-10-2 15,-2-7-2-15,0-6-4 0,0 0-23 16,0-4-54-16,3-20-111 0</inkml:trace>
  <inkml:trace contextRef="#ctx0" brushRef="#br0" timeOffset="7517.9314">14961 2450 503 0,'0'0'13'15,"0"0"-11"-15,0 0-1 0,0 0 5 16,0 0 13-16,0 0 1 0,-44 126 1 0,36-64-9 16,0 9-11-16,2 8 0 0,2 6-3 15,2 3 3-15,2 3 4 0,0-1-1 16,0-4 0-16,2-1-2 16,4-3-8-16,-3-3-2 0,0-7-11 0,0-7-10 15,0-9-11-15,-2-10-9 0,1-11-16 16,-2-11-13-16,1-11-8 0,-1-6-21 15</inkml:trace>
  <inkml:trace contextRef="#ctx0" brushRef="#br0" timeOffset="7884.8847">15066 3298 349 0,'0'0'63'0,"0"0"-17"16,0 0-14-16,0 0-9 0,0 0-13 15,0 0-9-15,0 0-3 0,0 0-1 16,0 0 1-16,0 0 1 0,57-59 2 0,-31 56-1 15,-2 3 0-15,-6 0 0 16,-1 0 2-16,0 0-1 0,-5 0 3 0,5-2 0 16,-1-2-1-16,-1-5 2 15,3-5-8-15,-3-2 8 0,2-1-8 0,-5-3 7 16,-1-2-1-16,-5 0-1 0,0-1 0 16,-3 0-2-16,-2 1 2 0,-1-1-2 15,0 6 0-15,0 0 0 0,-1 9-3 16,-2 1-2-16,-6 3-5 0,-5 4 0 15,-5 11 0-15,-7 7 2 0,0 9 3 0,3 3 1 16,5 3 0-16,7 3 3 0,5-3 4 16,6-1-1-16,3-2 6 0,11-2-4 15,8-6-2-15,13-4 7 16,5-9-1-16,7-6-1 0,6-3 1 0,-1-3-4 16,0-9 1-16,-4 0-2 0,-9 0 0 15,-6 1-5-15,-5 3-37 0,-10 0-208 16,-7 3-14-16</inkml:trace>
  <inkml:trace contextRef="#ctx0" brushRef="#br0" timeOffset="12810.9102">6022 12335 6 0,'0'0'7'0,"0"0"2"0,0 0-2 15,0 0 1-15,0 0 2 0,0 0 4 16,0 0 7-16,0 0 3 0,0 0-1 0,9-41-2 15,-9 37-6-15,3 0-6 16,-3 4-2-16,0-1-2 0,0 1-3 16,0-2-1-16,0 1 0 0,0-1-1 0,0 0 0 15,0 1 0-15,0-1 2 0,0 0-1 16,0 1 0-16,0 1 0 0,0-1 2 16,0 1 1-16,0-2 3 0,0 2 3 15,0-2 0-15,0 2 1 0,0-1 1 16,0 0-2-16,0-2 0 0,0 2-2 0,0 0-2 15,0-6-3-15,0-2 1 16,0-2 0-16,0-3-2 0,0 2 0 0,3-1-1 16,0 2 0-16,0 0 1 15,1 0-1-15,2 2-1 0,-5 5 1 0,2-1 0 16,-3 5 0-16,0-2 0 0,0 2 2 16,0-1-3-16,0 0-4 0,0-1 0 15,3 2-4-15,-3-1-3 0,0 1 4 16,0 0 1-16,0 0 2 0,0 0 4 15,0 0-1-15,0 1 0 0,0 3 2 0,-3 6-3 16,-4 3 2-16,3 1-1 0,-5 4 0 16,6-4 1-16,-3 1 1 0,2-1-1 15,0-5 0-15,1 2 0 0,0-8 0 16,3-3 2-16,0 0 2 0,0 0 2 16,0 3 3-16,0-2 3 0,0-1-1 15,0 0-1-15,0-7-5 0,4-9-2 16,5-6-3-16,-2-3 1 0,2 0 1 15,-2 2-1-15,-1 7 2 0,-2 0-1 16,-1 7 0-16,0 3 2 0,-2 1 0 0,-1 5-1 16,0-2-2-16,0 2-3 0,0-1-5 15,2-1-4-15,-2 2-4 0,0 0 3 16,0 0 3-16,0 16 6 0,-9 6 0 16,2 13 1-16,-5 2 2 0,2 4-1 15,-3 0 1-15,3-3 0 0,0-6 0 0,4-10 0 16,-1-3 1-16,4-9 1 15,2-5 2-15,1 1 2 0,0-6 4 16,-2 0 8-16,2 0-1 0,0 0-3 16,0-9-5-16,6-10-5 0,5-11-4 0,1-5 1 15,2-4-1-15,1-4 0 0,-2 2 1 16,0 3-1-16,-1 5 1 0,-4 4 0 16,-1 12 0-16,-2 6 0 15,-4 6-2-15,-1 5 1 0,0-2-4 0,0 2-8 16,0-2-5-16,0 2-3 0,0 0 5 0,-4 11 8 15,-9 9 6-15,0 10 1 16,0 7 1-16,-6 6-2 0,5-2 0 16,-1 4 1-16,2-6-1 0,-1-7 1 15,6-9 0-15,1-8 1 0,2-6 2 0,2-6 4 16,1 2 6-16,2-5 6 0,-1 0 4 16,1 0-4-16,0 0-4 0,0-12-6 15,6-11-5-15,6-13-3 0,0-3 0 16,4-5 1-16,-3-1-2 0,4 1 1 15,-2 5 0-15,-2 4-1 0,-3 4 4 0,-3 11-4 16,-2 5 1-16,0 3-1 0,-5 8-2 16,3-1-3-16,-3 5-10 0,0-1-3 15,0 1 0-15,0 1 3 16,-7 14 8-16,-2 8 6 0,-4 12-1 0,-3 2 2 16,3 3 0-16,-4 3-1 0,5-4 0 15,-2-2 1-15,5-7 0 0,2-12 1 16,4-6-2-16,0-8 3 0,3-4 1 15,0 0 2-15,0 0 8 0,0 3 2 16,0-3-1-16,0-3-3 0,3-11-5 0,9-12-4 16,2-9-1-16,1 0-1 0,0 2 2 15,-3 1-1-15,1 4 0 0,-3 6 0 16,-4 7-1-16,0 5 0 0,-3 7 0 16,-3 3-3-16,0-1-7 0,0 1-3 15,1 0-3-15,-1 0 2 0,0 3 5 0,0 14 5 16,-6 12 3-16,-4 11 0 15,0 3 0-15,-3 0 1 0,4-4-3 16,-2-4 3-16,4-8 0 0,1-8 0 16,3-10 2-16,1-3-2 0,2-6 1 0,-1 0 2 15,1 0 6-15,0 1 6 0,-3 1 3 16,3-2-2-16,0 0-6 0,0-16-6 16,7-9-1-16,2-9-2 0,3-4 0 15,-1 1-1-15,1-1 1 0,-2 6-1 16,-3 3 1-16,-1 8-1 0,-2 4 0 0,-1 6 0 15,-1 7-1-15,-1-1-4 16,-1 5-8-16,0-2-7 0,0 2-1 16,0 0 1-16,-1 15 10 0,-8 8 7 15,-4 9 1-15,-3 9 2 0,1 3-1 0,-2 1 1 16,-3-2-1-16,5-5 1 0,1-7 0 16,4-10 0-16,1-6 1 0,3-7 0 15,2-5 2-15,3 1 3 0,1-4 3 16,-2 0 4-16,2 0 1 0,0 0-1 15,0 0-3-15,9-13-7 0,4-9 0 0,4-8-2 16,1-3 0-16,0-2 0 0,-3 0-1 16,-1 0 1-16,-2 2-1 0,-2 3 0 15,0 6 0-15,-7 8-1 0,3 5 1 16,-5 8-1-16,-1 3-1 0,0-1-6 16,0 1-8-16,0 0-3 0,0 0 3 15,0 0 4-15,-3 16 11 0,-7 9-1 16,-3 9 1-16,0 4 1 0,-1 2 0 15,1-2-1-15,1-3 1 0,1-7 0 16,3-8-2-16,4-9 4 0,1-5-1 0,3-6 2 16,0 0 7-16,0 0 3 0,0 2 8 15,0-2-1-15,0 0-7 0,0-12-4 16,6-8-8-16,6-12 1 0,2-3-1 16,-1-3 0-16,4-1 0 0,-4 2-1 15,0 4 1-15,-4 2-1 0,1 7 1 0,-5 7-1 16,0 7 1-16,-5 7-1 15,0 3-1-15,0-2-3 0,0 2-11 16,0-2-3-16,0 2 1 0,0 0 4 16,-4 16 8-16,-6 8 4 0,-5 11 0 0,-2 6 0 15,4 3 1-15,-4 0 0 0,2-3 0 16,-1-6 0-16,3-8 0 0,5-9 0 16,2-7 1-16,4-6 5 0,2-5 3 15,-1 0 6-15,1 0 2 0,0 0-2 16,0-2-6-16,4-16-5 0,9-11-2 15,3-9 0-15,1-5-2 0,1 0 1 16,-2 4 0-16,-3 3 1 0,0 4-1 16,-6 5-1-16,2 10 2 0,-6 7-2 15,0 5 0-15,-3 5 0 0,0-2-5 0,0 2-5 16,0 0-4-16,1 0-1 0,-1 0 4 16,0 16 3-16,-6 10 5 0,-4 10 0 15,-3 7 2-15,-3 1 0 0,2 1 0 16,-2-1 1-16,0-6 0 0,1-5 1 15,2-8-1-15,5-7 1 0,2-9 0 0,3-4 3 16,3-5 5-16,0 0 3 16,0 0 3-16,0 0-3 0,0-2-6 15,0-13-2-15,10-12-3 0,3-11-1 16,3-2 1-16,3-2 0 0,-3-3 0 0,-2 3 0 16,2 4 1-16,-3 3-2 0,-3 8 1 15,-2 7 0-15,0 5-1 0,-5 7 0 16,-2 3-1-16,2 1-3 0,-3 4-5 15,0-1-4-15,0 1-4 0,0 1 2 16,-1 13 4-16,-8 10 6 0,-4 11 2 0,-1 5 2 16,-2 1 0-16,1 1 1 0,-2-2-1 15,1-6-1-15,5-3 2 0,2-11 0 16,0-4 1-16,6-7-1 0,3-4 1 16,-2 0 2-16,2-5 2 0,-2 0 5 15,2 0 1-15,0 0 0 0,0-7-4 0,7-8-4 16,5-9 0-16,-2-5-2 0,7-4 0 15,-2-3 0-15,-1-1 0 16,1 1-1-16,-4 7 1 0,2 0 1 16,-4 7-2-16,-2 4 0 0,0 5 0 0,-4 3 0 15,-1 6-1-15,1 1 0 0,-3 3-6 16,0-2-2-16,0 2-1 0,0 0-1 16,0 4 3-16,0 12 1 0,0 11 2 15,-6 11 3-15,-3 0-1 0,-1 1 3 16,1-1-1-16,-1-5 0 0,3-5 1 0,1-9-1 15,3-7 1-15,-1-1 1 16,4-7 0-16,-3 1 6 0,3-1 4 16,0-4 2-16,0 0 0 0,0 0-2 15,0-13-4-15,3-10-2 0,7-9-3 0,3-4-1 16,0-3 0-16,3 0-1 0,0 1 1 16,1 4 2-16,-1 4-3 0,0 6 2 15,-6 9-2-15,-1 1 0 0,-2 8-4 16,-4 3-1-16,0 0-4 0,-3 3-4 15,0 0 1-15,0 0-1 0,0 12 4 0,0 9 2 16,-2 7 0-16,-9 5 2 0,2 3-12 16,-4 4-47-16,0-4-127 15</inkml:trace>
  <inkml:trace contextRef="#ctx0" brushRef="#br0" timeOffset="27332.262">11205 11662 137 0,'0'0'37'0,"0"0"1"0,0 0-1 0,0 0-1 16,0 0-2-16,0 0-2 0,0 0 1 15,-81 45 5-15,64-43 5 0,1 0 3 16,-4-2-3-16,2 0-8 0,4 0-5 16,2 0-6-16,8 0-6 0,4 0-1 15,-3 0-7-15,3 0-7 0,0 0-1 0,0 0-1 16,0 0 0-16,16 4 2 0,13 0 1 16,20 0 2-16,7-3-2 0,8-1-1 15,7-3-1-15,0-4-1 0,-3-1 0 16,-6-1 0-16,-8 1-1 0,-10 1 0 15,-9 1 1-15,-12 2-1 0,-5 1-2 0,-7 1 1 16,-7 0-1-16,1 2-1 0,-2-4-4 16,0 0-6-16,1-4-14 15,0-5-21-15,5-1-32 0,-3-5-56 0,-2-2-131 16</inkml:trace>
  <inkml:trace contextRef="#ctx0" brushRef="#br0" timeOffset="27891.8087">11590 11197 335 0,'0'0'38'16,"0"0"-3"-16,-90-37-6 0,54 29-11 16,-6 5-6-16,-1 1-2 0,-5 2-6 15,-1 0 3-15,1 5 0 0,-1 4 0 0,1 5 2 16,5 3-3-16,1 2 1 0,1 4-3 15,4 1-3-15,4 5 2 0,2 3-2 16,4 4 1-16,2 7-1 16,2 2-1-16,3 5 1 0,2 4 2 0,0 0-2 15,2 1 2-15,1-2-1 0,2 0 2 16,5-3 0-16,0-1-1 0,5 0 1 16,2-4-3-16,1-1-1 0,0-2 0 15,6-1 1-15,3-1-1 0,2-2 0 16,2-4 0-16,4-1 0 0,-1-5 2 15,6-1 0-15,1-6 2 0,6-5-1 0,6-5 0 16,4-5 0-16,4-6 0 16,8 0 0-16,2-11-1 0,2-5 0 15,0-4-1-15,2-7 2 0,-1 1-3 0,-1-5 0 16,-2 1 0-16,-2-2 0 0,1 0 0 16,-3 0 0-16,-1 0-2 0,-2-1 4 15,-2-2-4-15,-5-1 0 0,-3-4 2 16,0-1-3-16,-4-1 4 0,-3-4-1 15,-2-2 0-15,-1 1 1 0,-3-2-1 0,-4-1 2 16,-1 0-1-16,-7 5 1 0,-7 2 0 16,-2 4 3-16,-2 4 1 0,-9 1 1 15,-7 1 0-15,-5 3-1 0,-3 1 4 16,-5 1-3-16,-1 4 3 0,-3 1 0 16,-2 5-5-16,-1 3-2 0,0 4-3 15,0 5-8-15,2 6-17 0,1 1-61 16,1 13-193-16,-1 0 5 0</inkml:trace>
  <inkml:trace contextRef="#ctx0" brushRef="#br0" timeOffset="28518.8301">789 15575 447 0,'0'0'43'0,"0"0"-11"0,0 0-13 16,0 0-6-16,0 0-4 0,0 0-3 15,0 0-3-15,0 0-4 0,0 0-3 16,0 0 0-16,-3-28 0 0,9 41 4 15,7 9 2-15,4 6 0 0,1 6 0 16,-1 2 1-16,2 2-1 0,0 1 0 0,-2 4 5 16,-1 1-3-16,1 1 2 0,-5 3-4 15,2-1-2-15,-5 6 1 0,-2-1-1 16,-1 3 0-16,-3-5-5 0,4-3-3 16,-7-4-10-16,3-9-15 0,-3-12-22 15,3-8-13-15,-3-5-3 0,0-6-3 16,-10-3 4-16,-2 0-20 0</inkml:trace>
  <inkml:trace contextRef="#ctx0" brushRef="#br0" timeOffset="29156.4721">743 16117 336 0,'0'0'34'0,"0"0"-16"0,0 0-10 15,0 0-5-15,0 0 1 0,0 0 0 16,0 0 0-16,87-78 4 0,-54 59-4 0,9-7 2 15,7 0-3-15,9-3 1 16,4-1-7-16,12-2-1 0,4-2 0 16,-9-2-2-16,-5-3 9 0,-12-2 0 15,-13-2 1-15,-10-1-1 0,-12 1-1 0,-5-2 2 16,-12 3-2-16,0 0 1 0,-13 2-1 16,-9 0-1-16,-5 3 1 0,-8-2-2 15,-8 3-1-15,-11-1-4 0,-5 5 8 16,-9-2-1-16,-4 4 2 0,5 2 1 15,2 4-5-15,6 4 0 0,5 7 2 0,6 3 2 16,4 9 2-16,3 1-2 0,5 4 2 16,1 11-2-16,2 5 2 15,0 3-2-15,8 5 1 0,-1 1 4 16,0 4-1-16,6-1 3 0,7 1-4 0,-3 2-3 16,6 4-2-16,1 7-1 0,-1 6 1 15,4 5 0-15,2 5-1 0,1 7 1 16,3-1-1-16,3 2 5 0,4-3-2 15,3-1 0-15,2 0-2 0,2-1-4 16,2 0 2-16,1-1-2 0,1-1 2 0,5-5-4 16,3-1-1-16,0-4-2 0,4-8 3 15,2-2 6-15,0-4-1 0,4-5 3 16,-1-7 0-16,4-6-1 0,1-4 0 16,1-7 0-16,1-5-1 0,1-5-1 15,1 0 1-15,5-8 2 0,3-7-3 16,13-9-1-16,4-9-1 0,-1-10-2 15,-4-6 6-15,-5-9-3 0,-8-6 2 16,-6-5-1-16,-6-2 0 0,-3-2 2 16,-7 0-3-16,-6 2-1 0,-7-1 1 0,-9-2-1 15,-7-2 2-15,-4-4 1 16,-21 1-1-16,-7 2 2 0,-15 4-1 0,-14 4 2 16,-10 9-4-16,-17 2-4 0,-9 5 9 15,-9 4-5-15,1 5 7 0,11 8-3 16,9 5-6-16,12 13-16 0,8 17-25 0,3 8-51 15,7 23-115-15,3 13-23 0</inkml:trace>
  <inkml:trace contextRef="#ctx0" brushRef="#br0" timeOffset="42988.9593">25500 522 253 0,'0'0'49'15,"0"0"-8"-15,0 0 0 0,0 0-2 16,0 0-10-16,0 0-5 0,0 0-11 16,0 0-7-16,0 0-6 0,0 0-2 15,3-70-1-15,-6 70-1 0,-5 11 0 16,-2 9 1-16,-3 10 1 0,2 9-2 0,-5 6 3 15,0 10-2-15,-3 9 1 0,-1 8 1 16,1 6-2-16,-1 9 5 16,0 1-1-16,1 1 0 0,2-10-2 15,0-8-2-15,3-13 0 0,2-12 1 0,4-11 1 16,1-12 0-16,2-11 1 0,5-6 6 16,0-6 11-16,0 0-1 0,0 0 3 15,5-18-5-15,9-12-11 0,6-20 2 16,4-15-1-16,0-13-2 0,-1-11-1 15,0-6-1-15,-2 1 0 0,-1 3 1 0,-4 6 2 16,-2 9 1-16,-4 7 0 0,-2 12 2 16,-1 9-3-16,-3 7 4 15,-1 8-1-15,-2 13-1 0,-1 7 2 16,2 8-2-16,-2 5-3 0,0-1 0 0,0 1-3 16,0-1-4-16,0-1 0 0,0 2-2 15,1 0 2-15,4 7 2 0,1 10 0 16,5 7-2-16,-1 8 2 0,0 5 0 15,2 3 1-15,-2 6 0 0,2 3-1 16,2 4 0-16,-1 8 1 0,1 5 1 0,0 8 0 16,-2 3 2-16,-3 3 0 0,-2-2 0 15,1-3-4-15,-1-5-4 0,-1-6-8 16,-2-5-6-16,0-4-25 16,-1-2-10-16,2-3-41 0,-2-6-35 0</inkml:trace>
  <inkml:trace contextRef="#ctx0" brushRef="#br0" timeOffset="43433.1206">25436 1065 343 0,'0'0'43'0,"-19"-82"-10"15,15 49-2-15,2 4-4 0,2 2-12 16,0 4-3-16,5 2-7 0,3 1-3 15,3 5-1-15,0-1-1 0,3 6 0 0,-3 1 0 16,2 3 0-16,3-2 0 16,2 2 0-16,4 0 0 0,3 0 0 15,-2 3-1-15,0 2 1 0,0 1-1 0,2 0 1 16,-1 2-1-16,1 5-1 0,1 2 0 16,-3 3-2-16,2 5-2 0,-2 1 3 15,0 4 0-15,-3 6 1 0,2 2-1 16,-2 5 1-16,-1 3-1 0,1 7-3 15,-1 1 1-15,-5 4 0 0,-2 0 1 0,-4-2 3 16,-2-9-1-16,-4-14-1 0,-1-9 3 16,-1-10 6-16,0-6 7 0,0 0 6 15,0 0 3-15,-6-7-2 16,-6-13-3-16,-3-14-5 0,2-12-2 0,2-11-3 16,2-4-4-16,4-6-2 0,4 0 2 0,1 7-2 15,1 4-1-15,7 7 0 16,2 10 0-16,3 9-4 0,-2 5-2 15,3 8-7-15,3 5-5 0,1 6-14 16,3 6-17-16,3 5-38 0,1 15-24 0,-1 7-127 16</inkml:trace>
  <inkml:trace contextRef="#ctx0" brushRef="#br0" timeOffset="43631.1326">26398 1042 382 0,'0'0'58'0,"0"0"-15"16,0 0-19-16,37-77-13 0,-34 74-6 0,-3 3-8 15,4 0 0-15,4 3-2 0,0 14-2 16,3 11 4-16,-3 15 1 0,-5 9 0 16,-2 7-4-16,-1 5-9 0,0-2-12 15,0-3-19-15,5-6-3 0,8-1-20 16,9-9-29-16</inkml:trace>
  <inkml:trace contextRef="#ctx0" brushRef="#br0" timeOffset="43875.2148">27041 610 493 0,'0'0'46'16,"0"0"-16"-16,0 0-12 0,0 0-14 15,0 0-7-15,0 0-5 0,0 0 0 0,0 0 1 16,0 0 4-16,26 27 2 0,-17 14-2 16,0 9 1-16,1 8 0 0,-3 7 1 15,-3 5-4-15,-2 1-1 0,-2 4-3 16,0-2-8-16,-3-4-11 0,-4-7-18 16,-2-7-16-16,0-9-20 0,2-10-7 15,6-9-12-15,1-10 3 0</inkml:trace>
  <inkml:trace contextRef="#ctx0" brushRef="#br0" timeOffset="44267.76">27072 1020 356 0,'0'0'43'0,"0"0"-8"0,0 0-9 16,0 0-15-16,0 0-9 0,0 0-4 15,0 0 0-15,0 0 2 0,0 0-1 16,0 0 2-16,66-65-1 0,-30 57 0 15,7 1 0-15,4-5 1 0,-1 2 0 16,-2-5 0-16,-3-2-1 0,-5-4 1 16,-2-3 1-16,-7-4-1 0,-3-2 1 0,-6-2 0 15,-3 0-1-15,-7-1 1 0,-2-1-2 16,-4-1 4-16,-2-1-1 0,0 0 0 16,0-1 2-16,-5 2 0 0,1 3 4 15,-1 5 3-15,3 9 3 0,-2 7 3 16,4 7-2-16,0 4-2 0,-2-5-4 15,1 1-6-15,-1-1-6 0,1 1-5 0,1 4-3 16,-3 1 2-16,-3 14 2 16,-1 12 2-16,-3 11 1 0,-1 9-1 15,3 7 1-15,-4 6 1 0,2 7 0 0,1 5-1 16,-2 5 2-16,2 3-2 0,0 9-2 16,-2-3-5-16,2 0-11 0,2-11-17 15,1-13-17-15,2-12-24 0,0-15-12 16,1-12-25-16</inkml:trace>
  <inkml:trace contextRef="#ctx0" brushRef="#br0" timeOffset="44669.3159">27572 955 190 0,'0'0'39'0,"0"0"-1"0,0 0-2 15,0 0-9-15,0 0-6 0,0 0-6 16,0 0-5-16,0 0-3 0,0 0-3 15,0-77-5-15,0 76-2 0,0 0-1 16,0 1-1-16,3-2 3 0,10 1 2 0,1 1 1 16,9 0-1-16,-1 0 1 0,0 4-2 15,2 0 1-15,1 0 0 0,-1-4 1 16,2 0 0-16,-1 0 0 0,0-5 1 16,-1-2 0-16,-2-3 0 0,-3-2 2 15,0 0-1-15,-2-1 0 0,-3-3-1 0,0-2 0 16,-3-2-2-16,-5 5 0 15,-3-1 0-15,-3-1-2 0,0 5 4 16,0-6-6-16,-6 2 3 0,-4 3 0 16,-3-5-2-16,-2 6 3 0,4 4 1 0,-4 1 0 15,-3 3 4-15,0 3 0 0,-5 1 1 16,1 0 1-16,2 2-3 0,0 8 0 16,1 3-1-16,1 4-2 0,1 4 2 15,4 5-3-15,0 4 0 0,6 7-2 16,3 2 1-16,2 7-1 0,2 4-4 0,6 3 1 15,13 2-7-15,8 0-21 0,11-1-44 16,5-1-143-16</inkml:trace>
  <inkml:trace contextRef="#ctx0" brushRef="#br0" timeOffset="44844.3764">28378 684 572 0,'0'0'1'0,"0"0"-5"16,0 0 0-16,0 0 0 0,-12 85 5 15,0-3 0-15,-2 22 1 0,-7 18-11 16,-5 16-60-16,-4 9-192 0</inkml:trace>
  <inkml:trace contextRef="#ctx0" brushRef="#br0" timeOffset="45459.2609">26583 2710 580 0,'0'0'29'16,"0"0"-6"-16,0 0-9 0,0 0-5 0,0 0-6 15,0 0-6-15,0 0-1 0,0 0-3 16,0 0 4-16,0 0 1 16,-25 17 2-16,14 32-1 0,-7 7 1 15,1 5-3-15,-3-1 3 0,1-3-1 0,-1-4 1 16,1-6 4-16,3-8-3 0,3-7 4 16,4-12-4-16,5-9 1 0,2-7 1 15,2-4 2-15,-1 0 1 0,1-2 1 16,0-14-3-16,0-13-6 0,3-15 2 15,4-11-3-15,6-7 3 0,0-6 1 0,6-5-1 16,-2 0 2-16,5-1-6 0,-1 4-7 16,-1 3 6-16,-3 8-5 0,-4 11 10 15,-2 8 2-15,-2 10-2 0,-5 11-1 16,1 9 0-16,-4 5-2 0,-1 5-1 16,3 0-1-16,7 0 1 0,3 14 3 15,6 9 0-15,0 12 0 0,1 10 8 16,0 10 2-16,-4 7-4 0,0 7 2 15,-4 4-8-15,-3 0-2 0,-1 5 2 16,-4-2-1-16,-1-2-4 0,-1-1-7 0,-1-6-15 16,-1-5-20-16,2-4-31 0,-2-11-22 15,1-9-19-15,-1-14-88 0</inkml:trace>
  <inkml:trace contextRef="#ctx0" brushRef="#br0" timeOffset="45834.4745">26658 3206 492 0,'0'0'31'0,"0"0"-8"0,0 0 0 16,0 0-2-16,0 0-13 0,22-82-4 16,-9 68-3-16,6-4-1 0,5 1 0 15,2 0 0-15,4 2 1 0,1 3-1 16,-1 3 2-16,1 4-2 0,-1 4 0 0,2 1-3 15,0 4 2-15,-4 7 0 0,1 4-3 16,-1 3 4-16,-4 2-1 16,-3 3 1-16,-4 1 5 0,-4 2-6 15,-6 1 5-15,-1 0-5 0,-6-4 0 0,0 2 3 16,-8-4-2-16,-3-5 2 0,4-3 0 16,-6-6 2-16,6-4 1 0,-5-3 1 15,-5 0 2-15,2-6-2 0,-5-7-1 16,7-7-1-16,0-3 1 0,7-6-3 15,3-3-4-15,3-2 2 0,8-6-6 0,7 0 5 16,6 0 1-16,5 0-6 0,4 2-8 16,4 5-10-16,-1 2-19 0,4 6-24 15,-2 3-25-15,-2 9-38 16,1 1-64-16</inkml:trace>
  <inkml:trace contextRef="#ctx0" brushRef="#br0" timeOffset="46094.4598">27913 2446 504 0,'0'0'40'0,"0"0"-10"0,0 0-6 16,0 0-10-16,0 0-9 0,0 0-5 16,0 0-3-16,0 0-1 0,0 0 1 15,0 0-1-15,16-22 4 0,-7 61 11 0,0 8-6 16,-1 6 5-16,-4 4-4 0,1 1-9 15,-2 5 2-15,-3 1-5 0,0 1 2 16,0 0-3-16,-8-2-1 16,1-7-6-16,-3-8-5 0,1-5-6 0,4-10-14 15,0-8-17-15,2-12-14 0,3-7-19 16,0-6-10-16,0 0-96 0</inkml:trace>
  <inkml:trace contextRef="#ctx0" brushRef="#br0" timeOffset="46249.7316">27701 2850 556 0,'0'0'14'0,"0"0"-10"0,0 0-6 0,0 0-1 16,0 0-1-16,0 0 2 0,0 0-8 16,127 5-6-16,-65-4-30 0,7 1-41 15,5-2-29-15,1-2-69 0</inkml:trace>
  <inkml:trace contextRef="#ctx0" brushRef="#br0" timeOffset="46448.4692">28589 2227 513 0,'0'0'48'0,"0"0"-15"0,0 0-14 16,0 0-12-16,0 0-7 0,0 0-5 15,0 0 1-15,0 0 0 0,0 0 3 16,0 0-1-16,17 139 2 0,-13-69 10 15,-1 6-6-15,-1 1 3 0,-2 2-5 16,-3 2-13-16,-6-2-4 0,-2-4-12 0,-3-5-12 16,1-9-25-16,2-5-20 0,2-12-22 15,5-7-43-15</inkml:trace>
  <inkml:trace contextRef="#ctx0" brushRef="#br0" timeOffset="46797.7803">28546 2767 541 0,'0'0'18'0,"0"0"-13"0,0 0-5 15,0 0 0-15,0 0-1 0,0 0 3 16,0 0 1-16,96-51-1 0,-60 40 1 16,2-1-2-16,-1-4 1 0,-2-2 0 15,0-4-5-15,1-6 6 0,2-1-6 16,-2-3-5-16,3-6 9 0,-5-1-10 0,-3-4 8 15,-4-5 2-15,-6-4-1 16,-6-4 0-16,-3-1-1 0,-6 2 2 16,-2 3-1-16,-4 8 4 0,0 6 1 15,0 14 5-15,0 3 3 0,-2 9 3 0,0 5-2 16,2 3-3-16,0 4-6 0,-2-1-8 16,2 1-4-16,-1 1 2 0,-3 17 1 15,-2 15 2-15,-2 18 1 0,1 15-1 16,-1 10 2-16,-1 6-4 0,-1 3 2 15,-2 2 2-15,-2-4-10 0,-2 1-19 0,1-4-38 16,-3-2-44-16,4-8-65 0</inkml:trace>
  <inkml:trace contextRef="#ctx0" brushRef="#br0" timeOffset="47176.1858">29270 2573 408 0,'0'0'8'0,"0"0"-7"0,0 0 1 15,0 0 1-15,0 0 0 0,0 0 1 16,0 0 0-16,79-5 2 0,-62 5 7 16,1 0 4-16,2 0 7 0,1-1 1 15,7-7-3-15,1-1-6 0,-1-5-16 0,-1 1 8 16,2-4-11-16,-3-1 10 0,0-1-1 15,-4 1-2-15,0-3-1 16,-2-2-1-16,-4 0 2 0,-4-2-3 16,-1-3 2-16,-5 2-2 0,-5-1-1 0,-1 0-2 15,-3 1-2-15,-7 3-4 0,-6 5-1 16,-4 6 1-16,-6 9 3 0,-5 3 2 16,-3 16 1-16,-7 13 3 0,-2 9 0 15,-5 9 4-15,3 5-2 0,5 1 3 16,8 2 4-16,9-4-5 0,14 1 4 15,9-4-6-15,16-3-8 0,17-5-17 16,16-8-40-16,18-9-85 0,10-13-117 16</inkml:trace>
  <inkml:trace contextRef="#ctx0" brushRef="#br0" timeOffset="47750.88">29825 689 358 0,'0'0'34'0,"29"-79"8"0,-12 39-6 0,3 1-8 15,1-1-2-15,2 2-8 16,1 1-3-16,2 2-2 0,-1 3-2 15,4 2-4-15,4 3-1 0,3 2-3 16,2 2 0-16,1 3-1 0,0 2 0 0,3 3-2 16,-2 3 0-16,-2 3-1 0,-3 4 0 15,-3 3 0-15,-5 2-1 0,-2 0-1 16,-2 9-1-16,-2 2-1 0,-2 5-1 16,0 2 2-16,-3 3-1 0,-2 5 1 15,-2 2 0-15,-1 4-1 0,-2 7 0 16,-2 1-2-16,-2 9 1 0,-1 5 1 0,-1 13-1 15,-3 12 2-15,0 17 0 0,-1 16 4 16,-7 19-6-16,1 12 6 16,-2 6-1-16,4-2-2 0,5-8 5 0,0-5 10 15,10-7 0-15,1-8 2 0,2-4-3 16,-1-2-13-16,0-8 0 0,-1-6 2 16,-1-3 10-16,-2 0-4 0,-4-1 2 15,-3 6 0-15,-1-1-10 0,0 0 4 16,-4-2 2-16,-2-3-1 0,-1-3 0 0,1-3-3 15,4-5-3-15,2-4 2 16,0-6 0-16,5-11 2 0,2-8-2 16,2-11 1-16,1-6 3 0,-1-7-3 15,-4-11 4-15,0-7-3 0,-4-8 3 0,-1-5 0 16,0 0 4-16,0 4-1 0,-11 2 0 16,-17-2-4-16,-14-1-6 0,-17-3-6 15,-21-1-20-15,-19-8-72 0,-29-9-169 16</inkml:trace>
  <inkml:trace contextRef="#ctx0" brushRef="#br0" timeOffset="48454.6225">25092 308 274 0,'0'0'34'0,"0"0"-5"15,0 0-9-15,0 0-3 0,0 0-4 16,0 0-3-16,0 0-2 0,0 0-2 16,0 0-1-16,0 0 1 0,-101-61-3 15,76 58-1-15,-3 1 0 0,4 2-1 0,5 0 0 16,3 0-2-16,1 5-2 0,0 4-2 16,-4 5 0-16,2 6 1 0,1 6-1 15,3 5 1-15,-1 11-4 0,2 10 2 16,1 12 0-16,2 15 1 0,1 15 2 15,2 22 2-15,2 17 5 0,1 20-2 0,-1 13 1 16,4 5 0-16,0 4 12 0,0-2-2 16,4 0 2-16,6-1 0 0,1-5-7 15,3-3 2-15,-2-5-1 0,-2-8 1 16,-2-3-5-16,-2-5 1 0,-1-8 1 16,-3-8-2-16,1-10-4 0,0-11-2 0,0-15 2 15,3-15-1-15,-2-15 3 16,3-13 2-16,2-8-2 0,5-9 5 15,4-10-3-15,9-6 3 0,11-9 1 16,14-6 3-16,21-7-2 0,25-20-7 0,24-9 3 16,30-10-5-16,22-5-3 0,14 0-38 15,8 3-213-15,-9 4-15 0</inkml:trace>
  <inkml:trace contextRef="#ctx0" brushRef="#br0" timeOffset="78617.3386">4043 16663 371 0,'0'0'32'0,"0"0"-6"16,0 0-4-16,0 0-5 0,0 0-4 16,0 0-2-16,0 0-1 0,0 0-5 15,0 0-3-15,-45-59-6 0,45 59 0 16,0 0 1-16,0 0 0 0,0 3 1 15,3 8 0-15,6 7 0 0,2 5 0 16,2-2 1-16,0 4-1 0,0-6 1 0,-1 2-1 16,2 1 1-16,-4-2 0 0,-1-10 0 15,1 0 2-15,-4-2 0 0,-3-5 0 16,4 1 2-16,6-4 2 0,0 0 3 16,13-16 2-16,4-10 0 0,8-11 1 15,14-15-9-15,7-12-1 0,6-7 0 0,2-8-2 16,4 0 5-16,-3-1 0 15,-2 3-1-15,-4 8 1 0,-2 6 1 16,-8 9-3-16,0 11-1 0,-7 10 1 16,-6 6-5-16,-9 8 2 0,-11 8-5 0,-6 4 0 15,-9 5-4-15,-4 2-1 0,0 0-1 16,0 2-9-16,0 13-9 0,-11 9-35 16,-4 6-29-16,-8 0-54 0</inkml:trace>
  <inkml:trace contextRef="#ctx0" brushRef="#br0" timeOffset="78937.7366">4475 16112 330 0,'0'0'14'0,"0"0"-9"16,0 0-9-16,0 0 2 0,0 0 1 15,0 0 0-15,12 90 1 0,2-41 0 0,2 4 0 16,3 1 0-16,4-2-3 0,3-3 2 16,0-9 4-16,-4-3 0 0,4-10 3 15,0-10 1-15,1-9 7 16,4-10-1-16,5-22 3 0,13-16 1 0,7-19-6 16,9-14-1-16,2-9-1 0,1-3-2 15,-6 3 0-15,-8 8-5 0,-12 12 3 16,-9 12-6-16,-4 10-3 0,-9 11 7 15,-8 10-9-15,-6 8 6 0,-4 6-4 16,-2 5-9-16,0-1-8 0,0 1-14 0,3 0-17 16,-3 0-36-16,0 5-109 0</inkml:trace>
  <inkml:trace contextRef="#ctx0" brushRef="#br0" timeOffset="79880.145">4510 6688 403 0,'0'0'21'0,"0"0"-6"16,0 0-7-16,0 0-5 0,0 0-3 0,0 0-3 15,0 0-2-15,0 0 1 0,0 0 2 16,0-14 0-16,10 22 2 0,0 5-1 16,2 9-1-16,4 0 0 15,-5 4 2-15,2 3 0 0,0 1 0 0,3 2-2 16,-3-2 2-16,0-2 2 0,0-4-4 16,-4-6 2-16,1-7 0 0,-4-3-2 15,-3-5 6-15,-2 0 0 0,5-3 3 16,11-7 4-16,4-11 0 0,6-12-3 15,8-7 0-15,1-5-2 0,1-2-2 0,1 2 1 16,3-1-3-16,-5 5 3 16,-2 1-5-16,-5 6-5 0,-4 4 3 15,-8 7-2-15,-5 5 5 0,-6 8-3 0,-2 4-5 16,-1 1-8-16,-3 2-14 0,0 0-9 16,0-2-6-16,0 2-9 0,0 0-5 15,0 0-4-15,-2 0-15 0,-12 0 6 16</inkml:trace>
  <inkml:trace contextRef="#ctx0" brushRef="#br0" timeOffset="80148.9197">4951 6539 26 0,'0'0'50'0,"0"0"-1"0,0 0-11 16,0 0 0-16,0 0-2 0,0 0-1 15,-78-41-2-15,71 34-4 0,4 5-6 16,0-1-5-16,0 1-10 0,3 2-8 16,-2-1-7-16,2 1-1 0,-1 0 0 15,-3 10 1-15,4 8 10 0,0 11-1 16,0 6 3-16,0 5-3 0,10 2-1 0,-3-1 0 15,3-1 0-15,2-6 2 16,-2-3-1-16,4-7-1 0,-1-5 1 16,-4-9 3-16,7-4 5 0,3-6 5 0,7-6 6 15,12-14 1-15,6-9-1 0,8-11-7 16,6-9-1-16,7-4-9 0,-1-3-5 16,-4 1 2-16,-4 7-5 0,-9 5 5 15,-12 9 2-15,-9 14-1 0,-14 9-2 16,-8 6-16-16,-4 5-18 0,4 0-45 15,3 6-150-15</inkml:trace>
  <inkml:trace contextRef="#ctx0" brushRef="#br0" timeOffset="81010.3857">8620 5250 266 0,'0'0'28'0,"0"0"-2"0,0 0-9 15,0 0 3-15,0 0-6 0,0 0-3 0,0 0-4 16,0 0-4-16,0 0-1 0,-35-56-6 16,35 54 0-16,-2 2-2 15,2-1-1-15,0 1 0 0,0 0 7 16,0 11-3-16,8 7 3 0,2 6 1 0,1 3-2 16,1 2 3-16,0 0-1 0,-1-2 1 0,-1-1 1 15,3-3 0-15,-3-3-2 16,-2-7 3-16,2-2-2 0,-3-5 4 15,3-6 4-15,10 0 5 0,5-7 3 16,14-13-1-16,6-9-2 0,8-7-7 0,5-7 0 16,3-3-7-16,-2-1-2 0,-1 1 1 15,-9 1-2-15,-3 6 4 0,-8 4 0 16,-5 5-1-16,-8 8-2 0,-12 9-1 16,-4 5-6-16,-4 5-6 0,-5 3-15 15,0-1-19-15,0 1-26 0,0 0-37 0,-8 6-83 16</inkml:trace>
  <inkml:trace contextRef="#ctx0" brushRef="#br0" timeOffset="81346.0053">8961 5103 258 0,'0'0'17'16,"0"0"-12"-16,0 0-6 0,0 0-3 0,0 0 3 15,0 0 1-15,0 0 5 0,-9 88 0 16,8-44-1-16,1 2 0 16,0-4-4-16,0-4 0 0,4-8-1 0,6-5 1 15,3-9 1-15,2-3 7 0,8-12 9 16,7-1 8-16,14-19 3 0,12-12-6 16,18-13-6-16,13-9-11 0,11-8-4 15,4-1 0-15,-2 0-2 0,-10 8 3 16,-18 8 3-16,-17 12 3 0,-20 8 2 15,-12 11 6-15,-14 7-1 0,-5 6-3 0,-4 2-4 16,0-2-5-16,0 2-6 0,0 0-1 16,0 0-2-16,0 9-1 0,-1 7-1 15,-5 5-5-15,0 1-15 16,2 3-18-16,-2 2-60 0,0 1-112 0</inkml:trace>
  <inkml:trace contextRef="#ctx0" brushRef="#br0" timeOffset="87732.6585">18884 9219 99 0,'0'0'5'15,"0"0"2"-15,0 0 4 0,0 0 2 0,0 0 10 16,0 0 11-16,0 0 12 0,0 0 9 16,0 0 2-16,0 0-7 0,20-1-16 15,-4-17-6-15,10-11-13 0,6-9-1 16,4-12-1-16,6-9-3 0,0-9 0 16,4-7-5-16,0-2 3 0,-1-1-3 15,-3 5-4-15,-3 7 2 0,-5 5-3 16,-5 7 1-16,-5 8 0 0,-2 5-1 15,-6 5 2-15,-2 5-1 0,-4 7 0 16,-4 5 0-16,0 4-1 0,-2 6 0 0,-3-2 1 16,2 1-2-16,-1 4 2 0,-1-5-1 15,1 5 1-15,-2 0 0 0,1-5-1 16,-1 6 0-16,0-2 0 0,2 1 0 16,-2 6 1-16,0-6 0 0,0 0-1 15,0 0 1-15,0 2-3 0,0-1-1 16,-2 2 0-16,-5-1-3 0,0-1 0 15,-5 3-1-15,-8 2 3 0,-2 7-2 16,-7 6 3-16,-3 8 2 0,1 3-1 16,-1 2 3-16,3-3-2 0,4-3 0 0,10-7 1 15,6-5 0-15,6-5 0 0,3-3 1 16,-2 0-3-16,2 0 1 0,0 0-1 16,0 0 1-16,0 0 1 15,18-11-1-15,7-7 2 0,13-7 0 0,7-4 1 16,6-3 0-16,1 0 0 0,3 1-2 0,-2 4 1 15,-2 4-1-15,-3 4 0 16,-8 3 0-16,-2 7 0 0,-16 3-1 16,-2 4 1-16,-3 2-2 0,-5 5 1 15,1 10 0-15,-6 8 0 0,-7 11 1 0,-4 16-1 16,-14 12 1-16,-9 8-21 0,-7 6-29 16,-5-1-48-16,-1-9-143 0</inkml:trace>
  <inkml:trace contextRef="#ctx0" brushRef="#br0" timeOffset="99168.5575">32746 14516 88 0,'0'0'15'15,"0"0"-1"-15,0 0 1 0,0 0 1 16,-77-25 1-16,62 23 0 0,4 0 1 15,5 1-10-15,2-1 8 0,-1-1-12 16,2-1 7-16,0 2-5 0,0 0-2 0,-5 2-1 16,-6 0-9-16,-8 4 8 0,-14 10-6 15,-12 8 11-15,-12 6-1 0,-20 10 1 16,-18 11-6-16,-23 12-2 0,-20 15-2 16,-24 15 0-16,-16 14 3 0,-14 15 1 15,-9 11-2-15,-5 12-3 0,-1 7 1 0,0 4 0 16,2 2-1-16,6-4 1 0,5-3 2 15,8-9 2-15,12-9 4 16,11-14 3-16,11-14 3 0,16-16-8 16,18-14 2-16,20-11 0 0,21-15 1 0,19-9-2 15,17-11 2-15,19-12-6 0,10-5-5 16,11-7 1-16,4-3-1 0,-1 0 5 16,1 0 2-16,-2 0 1 0,1 0-1 15,1 0 2-15,-2 0-1 0,2 0 2 16,0 0-3-16,0-7-1 0,8-1 2 15,-1-5-2-15,1 3 1 0,1-2-1 16,-2-1 2-16,2 1-1 0,1 2-1 16,-3-4-1-16,2 1 0 0,0 1-1 15,-1 1 2-15,-3 3-1 0,1-1 1 0,-2-1-2 16,2 5 0-16,-1-6-1 0,1 3 0 16,0-1 2-16,-2 2-1 0,2-1 0 15,1 1 0-15,-2-1-1 0,2 4-1 16,3-7-1-16,3 4-2 0,5-6-2 15,2 2-3-15,0 1 2 0,0-4-3 0,3 2-2 16,0-2 2-16,-2 1 0 0,-1 0 5 16,-1 0 5-16,-5-1 2 0,2 2 1 15,-3-3-6-15,3-2 6 16,-2-1-5-16,4 0 1 0,-2-3 4 0,1 1-3 16,-1 1 4-16,1-2 0 0,-1 2 1 15,2 1-1-15,-2-1 2 0,-1 3 0 16,-3 0-2-16,-2 6 0 0,-1-3 2 15,-2 1-2-15,-1 5 1 0,2-6-2 16,-2 6 1-16,0-1-1 0,4-2-1 0,-4 4 1 16,5-3 1-16,-3 3-2 0,-2-1 0 15,1 3 0-15,-3-1 1 0,0 2 0 16,-4 3 3-16,3-3-2 0,0 2 0 16,0-2 1-16,2 2-2 0,-5 1 0 15,0-2-1-15,0 2 0 0,1 0 0 16,-1-2 0-16,0 2-1 0,1 0-2 15,-1 0 2-15,-4 11 0 0,-8 7 1 16,-8 8 1-16,-7 5 0 0,-8 5 1 16,-7 6-1-16,-9 7 3 0,-5 4 2 0,-7 4-1 15,-3 1 1-15,3-2-6 0,3-2 0 16,11-4 0-16,9-3 0 0,8 0-2 16,6-9-1-16,7-3 0 0,6-11-3 15,10-4 0-15,3-5 4 0,25-10 2 16,20-5 2-16,30-13 5 0,31-26-5 0,32-14-10 15,26-6-40-15,18-8-126 16</inkml:trace>
  <inkml:trace contextRef="#ctx0" brushRef="#br0" timeOffset="99709.7306">31966 14265 205 0,'0'0'46'15,"0"0"-11"-15,0 0-15 16,0 0-20-16,0 0-8 0,0 0-1 16,0 0 7-16,0 0 10 0,0 0 2 0,0 0 2 15,128 12-2-15,-46-6-6 0,11 1 0 16,1-2-8-16,-8 2 8 0,-9 0-1 16,-12 2 1-16,-11 0-1 0,-12 2-7 15,-9-1-2-15,-5 3 1 0,-10 1 1 16,-5 2 4-16,-7 6 2 0,-6 2 4 0,-7 8 3 15,-11 4-2-15,-6 7 0 16,-5 5-1-16,-4 7-11 0,-4 6 7 16,1 4-9-16,-7 5 0 0,-6 4 7 15,-9 5-10-15,-13 0 2 0,-4 3-36 0,-6 1-148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17T09:41:12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6973 2670 60 0,'0'0'14'15,"0"0"-8"-15,0 0-2 0,0 0-3 16,0 0 0-16,0 0 0 0,0 0-2 0,0 0 0 16,5-8 0-16,-5 8 1 0,0 0 2 15,0 0 5-15,0 0 4 0,2 0 7 16,-2 0 5-16,0 0 9 0,0 0 3 15,0 0-3-15,0-2-10 0,0 2-7 16,-6-3-7-16,3-1-2 0,-4-4-6 16,1-5 7-16,2 4-9 0,-2-7 7 15,2 7-2-15,2 5-1 0,-2-5 2 16,4 4-1-16,-3 1 1 0,3-1 1 16,0 5-3-16,-1-1-9 0,1 1 7 0,0-2-1 15,-2 1-2-15,2 1 8 0,-1-2-12 16,1 2 2-16,-2 0 2 15,-1 0-1-15,-1 12 11 0,-2 8-8 16,-1 4 8-16,4 0-7 0,0 1 1 0,0 0-1 16,2 3 3-16,1 1-2 0,0 1 0 15,0 4 0-15,0-1 0 0,0 3-1 16,0 2 0-16,0 0 2 0,-3 3-1 16,0 0 0-16,-3 5 2 0,3-1 2 15,-1 2-3-15,1 0 2 0,2 0-3 0,1 1-1 16,0-4 0-16,0 1-1 0,0-2 0 15,3-3-2-15,-2 0 3 0,3-4-1 16,-4 1 4-16,0-4-3 0,0 2 1 16,0-1-1-16,0-1-1 0,0-1 2 15,-2 1-1-15,0 1 2 0,2-2 0 16,0-1-2-16,0 1 1 0,0 0-1 16,0 0 0-16,2 1 0 0,2 2 0 15,-3 2 0-15,2-1 0 0,0 4 2 16,-3-1-1-16,4 4 0 0,-2-1 0 0,-1 2 1 15,1-2 1-15,-2 1-2 0,0-2-1 16,0-1 3-16,0-4 0 0,0 0 1 16,-5-2 1-16,1-1-4 0,1-3 0 15,0 1 1-15,2-1 0 0,-1 1 0 16,2-1-1-16,0 2-1 0,0 2 3 0,0 0 1 16,0 2-1-16,0 3 2 0,0-1-5 15,0 1 0-15,0 1 0 0,0 0 6 16,-4 2-1-16,0 1 2 0,-1 0-1 15,1 3-3-15,1-1 1 0,3 4-2 16,0-1-2-16,0 1 0 0,0-4 0 16,0-1 0-16,0-3 1 0,0-3 0 15,3-1 1-15,-3-4 1 0,0 2 1 16,3 0 4-16,-3 1-1 0,0 2 0 16,0 3-2-16,0 0-1 0,-3 2 2 0,0-1-2 15,0 2 1-15,0 0-2 0,2 3-1 16,1 0-2-16,0 2 1 15,0-1-1-15,1 2 0 0,4 2 3 0,-1 0-1 16,2 0 3-16,0-4-3 0,-1-2-2 16,-2-3 3-16,-3 0 1 0,0 1 0 15,0 1-1-15,0 2 1 0,0 4-3 16,-5 0 0-16,0-1 0 0,1 1 2 16,1-4-1-16,0 0-1 0,0-1 3 0,0-1-2 15,2-1 0-15,1-2 1 0,0 2-1 16,0-1 0-16,-2-1 2 0,2 1 1 15,-1-4 1-15,-1 1 1 0,1-5-2 16,-2-2 1-16,0-2 0 0,2-3-1 16,-2-1-1-16,3 1 0 0,0-1 1 0,0-1 0 15,0 0 0-15,0-2-5 0,3-1 2 16,0-2-1-16,-2 0 1 16,3 0 2-16,-2 1-2 0,-1-1 1 15,2 2 1-15,-1 1-1 0,-1 0 0 0,-1 2 2 16,0-2-2-16,0-5 3 0,0 1-1 15,0-2 2-15,0-6-3 0,0 8 3 16,0-10-2-16,0-3 1 0,0-2 2 16,0-5-1-16,0 5 1 0,0 0-2 15,0-1-4-15,0 2 0 0,0-6-2 0,0 0 1 16,0 0-5-16,0 2-6 0,0-1-13 16,0 1-23-16,0-1-50 0,0 1-99 15,0-2-77-15</inkml:trace>
  <inkml:trace contextRef="#ctx0" brushRef="#br0" timeOffset="1592.95">6750 8404 33 0,'0'0'24'0,"0"0"0"16,0 0-2-16,0 0-6 0,0 0-6 15,0 0-7-15,0 0-9 0,0 0-2 16,0 0 0-16,0 0 2 0,-3-9 2 16,3 8 3-16,0-1 1 0,0 1-4 0,0-1 4 15,0 1 4-15,0-1-4 0,0 1 0 16,0-1 0-16,0 1-2 16,0-4 0-16,0-1-1 0,3 2-2 15,3-4-4-15,-3 3-2 0,4-2 0 0,-3 0 3 16,-1 5 4-16,1-1 4 0,-4 3 6 15,0-2 6-15,0 2 6 0,2 0 6 16,-1-1 4-16,1 1 0 0,-2-2 0 16,1 2-3-16,-1-1-6 0,2 1-7 15,-2 0-4-15,1-2-5 0,-1 2 3 0,0 0 4 16,2-2 4-16,-2 2 7 0,0 0 7 16,1 0 2-16,-1 0 2 0,0-1 1 15,0 1-9-15,0 0-2 16,0 0-8-16,0 0-3 0,0 0-6 0,0 0 1 15,0 0-4-15,0 0 1 0,0 0-2 16,0 0 2-16,0 0 1 0,0 0 0 16,0 0 3-16,0 0-1 0,0 0 0 15,0 0-1-15,0 0-2 0,0 0-1 16,0 0-1-16,0 0-1 0,0 0 3 0,0 0-5 16,0 0 0-16,0 0-2 0,0 0-3 15,0 0 4-15,0 0-2 0,4 1 3 16,2 7 1-16,4 3 1 15,2 4 2-15,2 3 1 0,2 2 0 0,3 3 0 16,1 1-2-16,-1 3-1 0,4 1 3 16,0 2-5-16,-1 2 5 0,-2-2-3 15,0 2 0-15,-2-2 1 0,2 1-1 16,0-1 0-16,-1 3 0 0,3 1 0 16,-1 2 0-16,1 4 0 0,1-1 1 0,0 1-1 15,0 0 0-15,-2 0 1 0,-1 0-2 16,0-1 1-16,-2-1 3 0,-4 1-3 15,2-2 3-15,0-2-1 0,-3 0-2 16,3-2 1-16,-2 1-1 0,2 1 1 16,-1-1-1-16,0 3 1 0,0 1-1 0,2 0 0 15,-1-1 0-15,0 3 1 16,3-2-1-16,-3-2 3 0,-3 1-2 16,4 0 0-16,-4-1 4 0,2 0-2 15,-2 1 2-15,1-2-1 0,-2 0-2 0,1-3 0 16,1-2-1-16,-1-2 1 0,3 1-1 15,-1-1 0-15,-1-1 0 0,2 2 1 16,0 0-4-16,-3 1 2 0,3 1 0 16,-3-1 2-16,1 0 0 0,-2 2 1 15,0 0-1-15,0 1 0 0,0 1 2 16,4 1 2-16,0 1 3 0,1 2-5 0,1-2 2 16,-1-1-5-16,-1-3 1 0,1-2 2 15,-2-2-2-15,-1-4 2 0,-1-1-1 16,0-5 0-16,-6-4 1 0,-2-7-1 15,-2-2 1-15,-2-2 0 0,2 0 3 16,-3 0 0-16,4 2 1 0,-4-5-2 16,0 0-4-16,0 0-5 0,0 0-6 15,3 1-14-15,-3-1-37 0,3-1-94 16,-2-21-127-16</inkml:trace>
  <inkml:trace contextRef="#ctx0" brushRef="#br0" timeOffset="4582.04">9019 2685 177 0,'0'0'42'15,"0"0"-8"-15,0 0-6 0,0 0-8 0,0 0-6 16,0 0-2-16,0 0-5 0,0 0 1 15,0 0-1-15,0 0-1 0,-19-43 2 16,18 43-5-16,1-1 3 0,-2 1-3 16,2-2 2-16,0 2-3 0,-1-1 2 15,1 1-4-15,0-1-4 0,0 1 0 0,0 0-4 16,-2 0 3-16,2 0 3 0,0 0-1 16,0 12 3-16,0 7 0 0,0 8-3 15,0 4 3-15,0 2 0 0,3 4 1 16,-1 2 1-16,-1 2 1 0,2 0-2 15,0-1 1-15,-2-1 0 0,3 0 1 16,-2 1-1-16,-1-1 4 0,1 4-3 16,-1-1 3-16,-1 3-3 0,2 0 0 15,-2 2 0-15,1 2-1 0,1 3 2 16,-2 2-2-16,0 4 3 0,1 1-3 0,-1 0 3 16,0 0 2-16,0 0-2 0,0 1 3 15,0-4-4-15,0 0 1 0,0-3-2 16,0 0-2-16,0-3 0 15,0 0-1-15,0-1 2 0,0-4 0 0,0 0 0 16,0-5-1-16,0 0 1 0,0-1 3 16,0 3-3-16,0 0 3 0,0 3-1 15,3 4-2-15,3 4 1 0,0 6-3 16,1 4 1-16,-3 2-1 0,3-1 1 16,-2-2-1-16,-1-3 1 0,-1-3 4 0,1-1-4 15,-1-2 2-15,0-3-1 0,0 2-4 16,-2-4 2-16,2-1-1 0,-1-1 1 15,1-2 3-15,0 0-1 0,-2 1 1 16,5 2-1-16,1 3-2 0,0 0 2 16,-1 4 3-16,3 3-2 0,1 3-1 0,-3 3-1 15,2 4-2-15,-1 2 1 0,-5-1 1 16,3-1 1-16,-3-4-1 0,-3-2 1 16,1-5 2-16,-1-1-2 15,0-5 1-15,0-1-1 0,2-4-1 0,1-1 0 16,1-1-1-16,2-3 0 0,2 2 0 15,0 0 0-15,-1 2-2 0,0 2 1 16,2 2-1-16,-2 3 2 0,-1-4-2 16,1 1 4-16,-1-3 0 0,-3 1-2 15,-2-2 2-15,-1-1-3 0,0-3 1 16,0 0 2-16,0-2-2 0,-3-2 2 0,-1-1-1 16,1-3-1-16,2-1 0 0,-1-2 1 15,1-2 0-15,1-1 1 0,0-2 0 16,0 2 1-16,0 0 2 0,0-1-1 15,0 4 0-15,1 3 0 0,4 1-1 16,0 2-4-16,1-3 2 0,-3-3 1 16,0-9 0-16,-2-2 3 0,1-6-1 15,-2 2-1-15,0-1-2 0,0-1 0 16,0 2-1-16,0-8 0 0,0 0 0 0,0-6 2 16,0 0-1-16,0 0 2 0,0 2 0 15,0-1 3-15,0 1 2 0,0-1 2 16,0 1 1-16,0-1-2 15,0 1-2-15,0 0-3 0,0-1 0 0,0 1-3 16,0-1 1-16,0 0 1 0,0 1 0 0,0-1 4 16,1 1-2-16,-1-1-2 15,0 1 2-15,0 0 0 0,0-2 0 16,0 1 1-16,0-1 1 0,0 2 0 16,0-2-1-16,0 1 1 0,0-1-2 0,0 0-2 15,0 2 0-15,0-2-1 0,0 0 0 16,0 1 2-16,0-1-2 0,0 0 1 15,0 2-1-15,0-2 0 0,0 0 0 16,0 0 2-16,0 1-1 0,0-1 0 16,0 0 0-16,0 0-2 0,0 0 2 0,0 0-1 15,0 0 0-15,0 0-1 0,0 0-1 16,0 0 0-16,0 0 0 0,0-1 0 16,0-1 0-16,0 1 0 15,0-5 1-15,-1-1 0 0,-1 2-1 0,2 0 0 16,-1 0 0-16,-2 1 0 0,3-1 0 15,-3 1 0-15,3 4 0 0,0-2 0 16,0 2 0-16,-1-2 1 0,-1 1-2 16,2 0 0-16,-1-1 0 0,1 1 0 15,-2 1-1-15,2-2 0 0,-1 2 1 16,1-1-2-16,-3 1 1 0,3-2 0 0,-1 2 0 16,-1 0 1-16,-2 0-1 0,-5 6 2 15,0 6-2-15,-5 5 2 0,4 0-1 16,-3 1 2-16,4 1-1 0,-1 1 0 15,3 3-1-15,-5 1 1 0,2 4-1 0,1-1 0 16,-2 2 0-16,1 0 1 16,1 0 0-16,-2-2 2 0,2-1-3 15,-3-2 2-15,4-1-2 0,-4-2 1 16,5-1 0-16,-3-2 1 0,-2 2-1 0,5-2 0 16,-3 1 3-16,0 4-6 0,-1 0 6 15,0 1-5-15,-1 1 2 0,2-1 1 16,-3 1-2-16,2 0 1 15,-2 1-1-15,1 3 2 0,2 1-1 0,-3-1-1 16,7 0-4-16,-1-2 0 0,1 0 2 16,0-1 1-16,-1 2 3 0,-3-1 1 15,3 0-3-15,-3 1 2 0,1-1-2 16,0-1 3-16,0 1-3 0,0 2 1 16,0-1 4-16,0 3-5 0,-2-1 4 0,2 1-3 15,-1-2 0-15,-2-2 1 0,2-3-2 16,0 2 2-16,0-1-2 0,0 0 1 15,1 1-1-15,-2 1 1 0,2 0-1 16,-3 2 1-16,4 2 0 0,-4-1 0 16,5 4-5-16,-5-1 3 0,4-1-3 0,-3-3 2 15,0-4 3-15,2-2 1 16,-4 1-1-16,2 2 0 0,-1 1 4 16,0 2-5-16,-2 0 4 0,5 0-3 15,-2-3 0-15,2 0 0 0,0-4-1 0,2 1 1 16,-1-3 0-16,2-2 1 0,0 0 0 15,0-5-1-15,2 2 0 0,-1 0 0 16,-2 2-1-16,0 4 1 0,1 0 0 16,0 0 0-16,-2 2 0 0,1 1 1 15,-1 1-3-15,-2-1 2 0,3 0 0 16,-2 1 0-16,-1-1 0 0,3 2-1 0,-3 1-1 16,1-3 1-16,0 0 0 0,-2-1 3 15,4-1 2-15,-2-1-4 0,-1-2 4 16,6-5-6-16,-2 1 1 0,0-1 1 15,3-3 0-15,-3 4 0 0,1-6 0 16,2 0 1-16,-2 0 0 0,2 1 0 16,-4 3 0-16,4-6 0 0,-1 7-1 15,-2-5 0-15,3-1 2 0,-1 1-2 16,1-4-1-16,0 2 1 0,2-2-2 0,-4 2 2 16,1 2 0-16,2-5 0 0,-3 3 1 15,2-2-1-15,3-2 1 0,-3 1-2 16,3-4 1-16,-1 3 0 0,-1 2-2 15,-1-2 3-15,2 2-2 0,1-5 1 16,-3 4 1-16,1 0-1 0,-1 1 0 16,-1 6 0-16,1-7 0 0,3 1 0 15,-4-1 0-15,4-4 0 0,0 3-1 16,-1 2 1-16,-1 0-1 0,1-1 1 16,-1 1 0-16,1-1-1 0,-1 1 0 0,-1 4 0 15,2-3 1-15,-1 3 0 0,-2 1-1 16,4-5 2-16,-3 6-2 0,3-5 1 15,-1 0-2-15,-1 5 2 0,1-5 0 16,-1-2 0-16,2 2 3 0,0-6-3 16,-2 5 0-16,2-1 0 0,-2 1-1 0,2 1 1 15,0-6-1-15,-1 0 1 0,1 0 0 16,0 2 1-16,0-1 1 16,-2 1-1-16,2-1-1 0,-1 5 1 15,1 0-1-15,-2-1 1 0,2 1 1 0,0-6-1 16,-1 0 0-16,1 0 1 0,0 1-2 15,0 1 2-15,0 0-1 0,0-1 0 16,0 0-1-16,0-1 0 0,0 2 0 16,0-2 0-16,0 1 0 0,0-1 1 15,0 0 0-15,0 2 1 0,0-2-1 0,0 0 0 16,0 1-1-16,0-1 0 16,0 0-1-16,0 2 0 0,0-2 0 0,0 0 0 15,0 0 2-15,-3 0-2 0,3 0 1 16,0 0-1-16,0 0-1 0,-3-3 0 15,3-3-1-15,-3-5-3 0,0 1-5 16,0-5-8-16,3-9-11 0,0 1-10 16,0-9-16-16,2 3-16 0,2-2-31 15,2 2-40-15,-3 5-91 0</inkml:trace>
  <inkml:trace contextRef="#ctx0" brushRef="#br0" timeOffset="6523.24">6732 2821 94 0,'0'0'13'15,"0"0"-1"-15,0 0 4 0,0 0 3 16,0 0 1-16,0 0 2 0,0 0 0 15,0 0-1-15,0 0-1 0,-8-86-1 16,11 77 0-16,2 0-4 0,0 1-4 16,1 1-4-16,1-3-3 0,7 3-2 0,1-1 2 15,2 1-1-15,2-3 5 0,7 2 4 16,3-3-9-16,4-1 11 16,2 0-8-16,4 0 4 0,-2 2-3 15,0 4-3-15,-3 2 0 0,0 2-3 0,-1 1 0 16,-1 1 1-16,3 0-2 0,0 0 1 15,-1 5 2-15,-1-1-2 0,2 3 6 16,-5 1-5-16,5 1 6 0,-2 2-6 16,2 0-2-16,0-1 1 0,1 2-2 15,1 0-1-15,-2 2 1 0,-2 1-1 0,-4-1 0 16,0 1 2-16,-3 0 0 0,-4-1 0 16,1 1 1-16,3-1 0 0,-3-1 1 15,4 1-1-15,0 0 0 16,0-1-2-16,1-1 2 0,-1 1-1 0,5-1-2 15,-2-3 0-15,1 2 2 0,-1-4 0 16,3 1 2-16,-1-2-2 0,0 0-2 16,-3-3 2-16,-2 0 2 0,-1-2-1 15,-1-1 2-15,-3 0-1 0,1 0 2 16,-2-1-1-16,2-5-1 0,1-2 0 0,0-1 0 16,2 0-2-16,2-2 0 0,1 1 0 15,1-2-2-15,0-1 4 0,-2 1-2 16,-2 2 0-16,-4-1 1 0,-7 5 0 15,-1-2 2-15,0 1-1 0,-4-3 1 16,5 0-1-16,-4 2-3 0,-1-1 2 16,2-1 0-16,-1-1-1 0,4-3 0 15,-1 2-1-15,1 0-1 0,-1 1 2 16,-1-1-2-16,-3 5 2 0,0-2 3 16,1 0-1-16,-7 1 1 0,7-4 2 0,-3 1-6 15,-4 2 6-15,2-4-5 0,-2 5 7 16,-2 3 1-16,2-6 1 0,-3 7-1 15,1-2-9-15,-1-5 7 0,-1 7-12 16,0-2 9-16,2 1-2 0,-2-1-1 16,0 0 0-16,0-4-1 0,0 0-1 0,-5 1-1 15,2 2 0-15,-5-1 0 16,-2-1-2-16,2 5 2 0,-7-3 1 16,-3 3 0-16,1 1 1 0,-6-2-1 15,7 4 1-15,-3-1-2 0,-1 2 1 0,-3 0 0 16,-8 0 1-16,2 3-1 0,0 2 0 15,-1 1-1-15,-3 0 1 0,-5 0 2 16,1 2-1-16,-1 1 1 0,-1 2 9 16,-2 2-10-16,-2 2 11 0,0 2-11 15,-2 0 1-15,9-1 6 0,1 1-7 0,8 0 7 16,2-4-8-16,3 1 2 0,1-2 0 16,-1 0 0-16,3-1 0 0,-3-1 0 15,-2 1-6-15,-2 3-16 16,-4-2-45-16,-2 1-73 0,-3 1-91 0</inkml:trace>
  <inkml:trace contextRef="#ctx0" brushRef="#br0" timeOffset="7664.85">7187 4193 330 0,'0'0'18'15,"0"0"-11"-15,0 0-9 0,0 0 0 16,-54-84 0-16,25 73 2 0,-8 4 2 16,-8 4 2-16,-13 3-2 0,-6 7-1 0,-11 11-2 15,-12 10 0-15,-11 6-2 0,-12 9 3 16,-8 4-1-16,-8 5 1 16,-6-1 0-16,-4 1 0 0,0-1 4 15,0 1-3-15,3-2 2 0,6-1 0 0,7-2-3 16,13-2 0-16,6-3 0 0,15-3 0 15,13-6 0-15,15-4 0 0,16-6-3 16,10-7 2-16,12-3 2 0,11-7 5 16,6-3 4-16,3-3 2 0,0-2-2 15,2-11-3-15,8-12-2 0,13-8-1 0,3-3 3 16,9-2-1-16,1-2 0 16,4-1 1-16,-2 1 2 0,-2 0-2 0,0 0-1 15,-2 2-2-15,-4 4-3 0,-1 3 1 16,-6 7 0-16,-7 7 0 0,-6 8 1 15,-6 6-3-15,-4 3-5 0,0-2-4 16,0 2-2-16,0 0 1 0,-7 9 3 16,-9 13 5-16,-8 8 6 0,-8 8-3 15,-1 4 3-15,-1 3-2 0,1 0-2 16,4-3 0-16,3 0 2 0,7-3-1 0,2-4 0 16,8-5 2-16,6-2-1 0,3-6 4 15,6-3 1-15,16-6 1 0,8-3 0 16,15-9-2-16,16-1-7 15,15-8-9-15,10-10-23 0,9-3-59 0,6-3-134 16</inkml:trace>
  <inkml:trace contextRef="#ctx0" brushRef="#br0" timeOffset="8492.33">1930 4642 473 0,'0'0'22'15,"0"0"-14"-15,0 0-6 0,0 0 0 16,-43-79-5-16,43 79 3 0,-3-2-3 15,3 2-6-15,0 0 5 0,-3 0-4 16,3 11 8-16,0 9 2 0,0 10-1 16,0 5 2-16,9 7-6 0,2 5 0 15,4 3-2-15,-1 5 1 0,2 0 3 16,1-1 2-16,-2-2 0 0,5-4 0 0,-4-6-1 16,1-6 2-16,-2-7 3 0,1-8-2 15,-9-6 7-15,6-6 1 16,-6-4 2-16,-4-4 5 0,7-1 0 15,2 0 0-15,2-6-9 0,5-6 2 0,0-4-8 16,0-4 1-16,-3-5 2 0,-2-2-2 16,2-5 0-16,-2-4 0 0,-2-2-1 15,2-3 0-15,-2 0 2 0,2 3-1 16,-2 5-2-16,-2 4-2 0,-3 11 0 16,-1 3-1-16,-3 5 0 0,0 6-2 0,0 1-3 15,-3 3-2-15,0-2-3 0,0 2 2 16,4 0 1-16,2 3 3 0,4 11 3 15,0 6 1-15,-1 5 0 0,4 5 1 16,-3 2-1-16,3 3 0 0,3 0-1 16,-3-1 1-16,6-2-1 0,-2-5 1 15,-1-4 2-15,0-5-1 0,-6-6 1 0,3-3 0 16,-6-6 2-16,5-3 1 16,1 0-1-16,3-12 4 0,4-8-4 15,-4-5-1-15,1-9 2 0,-2-6-2 0,-5-5 4 16,0-3-3-16,-6-4 3 0,-4 0-1 15,0 2 2-15,-7 0 0 0,-6 2-8 16,-3 2 4-16,-4 4-4 0,-3 3 0 16,4 6 2-16,-3 6-2 0,-1 2-2 15,1 7-1-15,-2 3-1 0,-2 6-1 0,0 4-2 16,1 5-5-16,-2 3-14 16,8 11-35-16,-4 6-56 0,3 6-131 0</inkml:trace>
  <inkml:trace contextRef="#ctx0" brushRef="#br0" timeOffset="10982.19">590 6950 79 0,'0'0'46'0,"0"0"9"0,0 0 5 15,0 0-1-15,0 0-8 0,0 0-7 16,0 0-9-16,0 0-13 0,0 0-4 16,0-25-9-16,17 3-3 0,2 0-1 15,4-1-3-15,3 1 0 0,4 3-4 16,-2 1-2-16,-1 3-4 0,-9 3-6 16,0 5-5-16,-7 4-7 0,-7 2-10 0,3-1-7 15,-7 2-1-15,0 0-2 0,0 0 0 16,0 11 1-16,-7 3-4 0,-2 1 2 15,-1-5 12-15,-3-2 15 0,6-2 11 16,-5-3 13-16,2 0 11 0,3-3 11 16,-2 0 10-16,5 0 7 0,-3 0 2 0,1 0 0 15,6 0-4-15,0 0-4 0,0 0-6 16,-3 0-11-16,3-2-11 0,-3 2-9 16,3-1-4-16,-1 1 0 15,1 0 4-15,0 13 1 0,0 12 2 0,4 8-2 16,2 6 1-16,5 7-1 0,-5 3 2 15,3 2 1-15,-2 2-3 0,0 1 3 16,-1-3-3-16,0 2-2 0,0-1 0 16,-2 3-3-16,3 2 1 0,-1 0-2 15,0-3 0-15,-2-2-1 0,-1-8-8 0,0-8-11 16,0-5-17-16,1-12-46 0,0-8-83 16</inkml:trace>
  <inkml:trace contextRef="#ctx0" brushRef="#br0" timeOffset="11465.6">822 6799 346 0,'0'0'-11'0,"0"0"-3"15,0 0 0-15,0 0 5 0,0 0 8 16,0 0 2-16,0 0 2 0,0 0 1 15,6 87-1-15,-3-42-1 0,3 2 0 16,1 1-1-16,0 1 0 0,-1-2 0 16,0 1 3-16,1-1-2 0,2-1 1 15,-5-1-1-15,5-2-4 0,0-4 2 16,-2-4-1-16,4-6 0 0,-5-8 2 16,0-6 0-16,-3-5 9 0,0-7 13 0,1 1 11 15,0-4 7-15,5-4-5 0,3-10-12 16,5-8-12-16,-1-6-3 0,1-3 1 15,0-2-2-15,-2-2 2 0,1 1-5 16,-3-1-6-16,0 0 2 0,0 1-2 16,-4 4 3-16,-2 3 2 0,0 7-4 0,-4 8 1 15,-2 7-1-15,-1 5-6 0,0-1-2 16,0 1-7-16,0-2 2 16,2 2 0-16,-1 2 8 0,4 13 4 15,-1 8 1-15,6 10 4 0,0 0-2 0,5-1 2 16,5-1-7-16,10-6-2 0,5-3 3 15,-3-5 1-15,0-4 4 0,-5-6 2 16,-1-4 2-16,0-3-2 0,-1-1-1 16,1-8-3-16,0-3-6 0,-3-2-13 15,-3 2-22-15,-4 3-68 0,-4 1-112 0</inkml:trace>
  <inkml:trace contextRef="#ctx0" brushRef="#br0" timeOffset="14804.15">4576 530 43 0,'0'0'16'15,"0"0"5"-15,0 0 9 0,0 0 10 16,0 0 5-16,0 0 0 0,0 0-6 16,0 0-9-16,0 0-9 0,-43-19-9 15,43 19-1-15,0-3-1 0,9-2-1 0,11 0 2 16,9-3 2-16,1 1-4 0,5-3-1 15,4 1 0-15,0 0-2 0,3 0-3 16,3 3-2-16,-3 0-2 0,-2 1-5 16,-5 4-5-16,2 1-4 0,-6 0-8 15,-6 0-4-15,-8 0-14 0,-7 0-14 16,-4 1-16-16,-6-1 1 0,0 0 14 0,0 0 18 16,0 0 24-16,0 2 11 0,0-2 3 15,0 0 3-15,-13 0 8 0,-6 0 6 16,-3-3 12-16,8 0 4 0,-1-2 12 15,4 2 4-15,5 2 3 0,-3-2-2 16,5 1-9-16,-2 0-13 0,2 2-20 16,4 0-8-16,-3 0-6 0,0 10 1 15,0 8 3-15,2 9 1 0,1 5-2 16,1 7 2-16,5 9-3 0,1 3 2 16,-1 9 1-16,1 5-2 0,-2 7 3 0,-1 7 2 15,-4 6 3-15,0 2 0 0,0-2-4 16,0-8 0-16,-3-7-7 0,-1-11 0 15,1-7-4-15,0-10-5 0,0-3-12 16,0-11-21-16,0-10-45 0</inkml:trace>
  <inkml:trace contextRef="#ctx0" brushRef="#br0" timeOffset="15528.37">5074 557 380 0,'0'0'9'16,"0"0"-14"-16,0 0-3 0,0 0 2 16,0 0 2-16,0 0 2 0,0 0-2 15,65 94 2-15,-58-47-1 0,-1 8-1 0,4 4 2 16,-4 5-1-16,0 1 2 0,-2-3 1 16,2-3 3-16,1-7 1 0,-1-8 0 15,-2-9 3-15,2-12-5 16,-2-10 4-16,-2-7 7 0,-2-6 8 0,3 0 4 15,5-4 1-15,7-14-6 0,2-11-12 16,2-9-2-16,4-8-4 0,0-1-1 16,0-1 3-16,2-2-1 0,1 1-1 15,0 3 0-15,-3 5 1 0,0 6-1 16,-4 7 1-16,0 6-1 0,-9 9-3 0,-1 5-2 16,-6 5-5-16,2 3-3 0,1 3 2 15,7 11 2-15,0 8 3 0,0 10 1 16,-1 8 1-16,1 7-1 0,-2 8 2 15,4 4-1-15,-1 3 4 0,2-3-1 16,-1-3-2-16,0-10 1 0,0-10-4 16,1-8 1-16,-2-10 0 0,-2-9 4 15,2-6 1-15,2-3 0 0,3-11 1 16,10-8-1-16,-3-10-1 0,3-9-6 16,-3-5 4-16,-3-5 0 0,-3-2 0 0,-1-1 8 15,-7 3-3-15,-2 2 0 0,-2 4 1 16,-5 3 0-16,-1 5 1 0,-2 11-1 15,0 4-1-15,0 6-1 0,0 8 0 16,0-2-6-16,0 7-2 0,0-1-2 16,0 1-2-16,0 0 0 0,-6 0 4 0,-5 6 4 15,-1 8-3-15,-2 9 3 0,3 4-1 16,4 5-1-16,4 3 1 16,2 3 1-16,-1-1 1 0,2 1 0 15,0 0 0-15,3 2 0 0,3-4 3 0,1 1 0 16,3-7 0-16,-4-9-1 0,1-4 0 15,-2-8 1-15,-2-6 3 0,4-3 3 16,3 0 0-16,0-15-3 0,9-8-4 16,-6-7-1-16,0-8-1 0,-3-1-1 15,2-6 2-15,-1 3 2 0,-4 0-1 0,-1 0 0 16,-3 3 0-16,-3 1-3 16,0 5 0-16,-7 2-3 0,-5 8-2 15,-5 5-3-15,-3 9-8 0,-2 6-7 16,-4 3-22-16,-2 12-20 0,1 8-42 0,4 4-49 15</inkml:trace>
  <inkml:trace contextRef="#ctx0" brushRef="#br0" timeOffset="16060.5">6151 736 352 0,'0'0'44'0,"0"0"-10"16,0 0-5-16,0 0-8 0,0 0-6 15,0 0-6-15,83-79-7 0,-63 76-3 16,0 3-2-16,6 1-1 0,0 9-1 16,-1 3 1-16,-1 4-1 0,-2 4 2 15,-3 5-1-15,0 3 2 0,-5 3-2 16,-1 1 3-16,-6 1-1 0,-4-3 1 16,-3 0 0-16,-1-4-2 0,-8-1 5 0,-5-5 0 15,-1-4 0-15,-5-3 1 0,7-7 0 16,-4-2 0-16,-1-5 0 0,7 0 0 15,-5 0 1-15,4-9-2 0,5 3-2 16,1-8-1-16,6-3-5 0,2-1 0 16,9-7-1-16,8 0-1 0,4-1 2 0,6-2 2 15,1 1 1-15,2 0 3 0,3-1 0 16,0 1 1-16,-1 1 1 16,-2 2 1-16,-3 1-2 0,-3 4 1 15,-3 1 0-15,3 4 0 0,-5 0 1 0,0 2-1 16,-3 2 1-16,-4 2 0 0,-1 2 3 15,-3 1 1-15,-3 1-1 0,1-1 3 16,-5 2-1-16,1 2-4 0,-4 1-2 16,0-2-3-16,0 2-3 0,0 0-2 15,3 0 2-15,4 0-1 0,0 2 1 0,5 8 1 16,1 4 1-16,-2 4-1 16,-2 4 0-16,1 1 2 0,-1 2-2 15,-2 2-1-15,-1 0 2 0,2 3 0 16,-2-3 0-16,-1-2-1 0,-4 1 2 0,1-2-3 15,-2-1-1-15,0-4-1 0,0-4-10 16,0-5-16-16,-5 0-30 0,-4 0-30 16,1-4-53-16</inkml:trace>
  <inkml:trace contextRef="#ctx0" brushRef="#br0" timeOffset="16215.55">6903 464 416 0,'0'0'24'0,"0"0"-19"0,0 0-10 16,0 0-11-16,0 0-3 0,0 0-2 16,0 0 0-16,0 0-7 0,0 0-10 15,87 38-19-15,-67-7-15 0,-1 1-5 16,3 1 2-16</inkml:trace>
  <inkml:trace contextRef="#ctx0" brushRef="#br0" timeOffset="16949.47">7479 634 268 0,'0'0'45'0,"0"0"-7"16,0 0-10-16,0 0-7 0,0 0-4 0,0 0-4 15,4-81-6-15,-7 73-4 0,-4 1-1 16,0 2-3-16,-3 2-1 0,1-1-1 16,-5 4-2-16,-7 0 3 15,2 2-4-15,-8 8 3 0,4 3-1 0,5 2 1 16,1 2 0-16,4 1-2 0,3 1 3 15,1 1-1-15,5-5 1 0,1 2 0 16,3 0-2-16,0-4 6 0,3 4 0 16,3-3 4-16,-2-6 6 0,6 2 3 15,-1-5 4-15,1-5 0 0,6 0-4 16,0-2-4-16,7-7-2 0,0-3-5 16,-3-2 0-16,1-1-2 0,-1 0 1 15,-3-3 0-15,2 1-2 0,0-3 4 16,-5 2-3-16,-1 0 0 0,-3 5 0 0,-1 0-1 15,-6 6 1-15,3-1 0 0,-1 0-2 16,-3 4 1-16,1 1-4 0,-3 3-1 16,0-2-3-16,0 2-3 0,1 0 0 15,1 0 1-15,2 0 6 0,-1 3 0 16,4 7-1-16,3 6 1 0,-4 0 0 0,1 3 2 16,1 1-2-16,0 0 0 0,4-2 3 15,-2-2-1-15,3-2 2 0,-3 0 1 16,2-5-1-16,-1-3 4 0,4 0-1 15,-4-5 1-15,5 1-1 0,4-2 2 16,3-6-3-16,9-6-3 0,-3-6-2 16,6-4-1-16,-3-1 1 0,-2-2 1 15,0-4 2-15,-2 0 1 0,-5-3 5 16,-1 0 1-16,-5-1-1 0,-5-1 0 16,-5 0-3-16,-1 0-1 0,-2 1 2 0,-4 2-1 15,0 4 2-15,0 1-1 0,-4 8 0 16,-2 1-2-16,3 7 1 0,2-1 0 15,-4 2-3-15,4 4-1 0,-1 1-3 16,2 4-1-16,0-2-1 0,-1 2 0 16,1 0-1-16,-3 0 4 0,-3 8-2 0,1 7 1 15,-1 8-1-15,3 2-2 0,3 6 0 16,0 2 1-16,0 2-1 0,0 3 0 16,3 1 0-16,1 1 0 15,3 2 2-15,-1 0-1 0,1 0 1 0,-1-2 1 16,0-1-1-16,1 1 1 0,-1-4 0 15,-2 0-2-15,2-4-2 0,-2-4-4 16,-1-10-4-16,0-8-13 0,-1-3-18 16,-2-4-14-16,2 1-19 0,0 1-11 15,-1-1-34-15</inkml:trace>
  <inkml:trace contextRef="#ctx0" brushRef="#br0" timeOffset="17164.16">7850 485 363 0,'0'0'9'16,"0"0"-5"-16,77-29-4 0,-45 25-4 15,2 3-4-15,0 1-3 0,0 0-1 16,3 5-5-16,-3 6-2 0,3 0-17 15,-7-1-22-15,-1 3-48 0</inkml:trace>
  <inkml:trace contextRef="#ctx0" brushRef="#br0" timeOffset="18055.82">8323 515 142 0,'0'0'34'0,"0"0"1"0,0 0 1 16,0 0 1-16,0 0-11 0,0 0-2 16,0 0-10-16,0 0-5 0,0 0-2 0,64-35 0 15,-50 35 1-15,4 1 1 0,-1 3 2 16,-7-1 1-16,7 4 1 16,-6-4-1-16,1-2-1 0,-1 2 0 15,-1-2-1-15,3 1 0 0,-3-2-2 0,9 0-2 16,-6-6 2-16,0 0-5 0,1-2 3 15,-2-1-4-15,2-1 1 0,-2 0 0 16,-2-2-1-16,0 1 2 16,-6 1-2-16,1-4-1 0,-2 4 1 0,-3-1-1 15,0-1 0-15,-2 3-1 0,-2-2 0 0,-2 4-2 16,2 1-1-16,1 3-2 0,-7 0-1 16,0 3 1-16,-9 0 0 15,-3 7 1-15,-1 4-1 0,-3 4 2 0,3 0 0 16,4 3-2-16,0 2 2 0,6 0-1 15,2 3-2-15,5-1 3 0,3 1 1 16,3 0-2-16,0-2 4 0,3-1-2 16,7-2 1-16,6-1-1 0,3-3 2 15,4-3-1-15,7 0 1 0,4-2 0 16,2-2-1-16,1-3-1 0,4-3-2 0,-1 1 2 16,2-2 1-16,0 0-3 0,4-2 0 15,-4-2-2-15,0-2-1 0,0 0 2 16,-4-1 0-16,-5-2 1 0,2 2 4 15,-8-2 0-15,-1-2 1 0,-5 2 1 16,-7 2 4-16,-4-2-2 0,-4 3 1 16,-2 2-2-16,-1 1-3 0,-3 3-2 15,0-5-1-15,0 0-2 0,-8-3 0 16,-6-1 2-16,-3 4 1 0,-6 1 0 16,-2 4 0-16,1 0 2 0,-2 0-1 0,-2 3 1 15,-2 3 0-15,3 0 1 0,-1 2 1 16,-1 0-1-16,3 0-1 0,1 3-1 15,5 1-1-15,4 0 0 0,3-3 0 16,3 2 1-16,7-4 0 0,0-2 2 16,3 6 1-16,0 0 4 0,6 4 2 0,6 2 2 15,5-7 0-15,6-2-2 0,3-5-3 16,2-3-1-16,6 0-2 16,-2-6-1-16,6-4-1 0,-2-3 1 15,0-4-1-15,0-3 0 0,2-2-2 0,-4-6 0 16,0-1 1-16,-5 1-1 0,-5-4 1 15,-3 0 2-15,-4 0 3 0,-4-1 1 16,-2-1 0-16,-3 2 0 0,-7 1 2 16,-1 0-3-16,0 1 0 0,-6 2 0 15,-4 6 0-15,3 5 3 0,-2 3-3 16,3 7 0-16,2 2 30 0,0 2-4 16,4 3-2-16,-6 0 1 0,-4 0-33 15,-7 13-33-15,-2 7 1 0,0 10-3 0,4 9-3 16,1 6 37-16,1 10-4 0,0 7 0 15,0 8-1-15,-1 4-1 0,-1 5-5 16,5 5-10-16,0 4-47 0,6 0-51 16</inkml:trace>
  <inkml:trace contextRef="#ctx0" brushRef="#br0" timeOffset="18772.99">10261 311 327 0,'0'0'39'0,"0"0"-2"16,0 0-6-16,0 0-2 0,0 0-9 0,0 0-8 15,0 0-15-15,0 0-5 0,0 0-1 16,0 0 1-16,4-20 3 0,-11 32 0 16,-3 8 1-16,-3 9 0 15,3 4-2-15,1 3 1 0,-1 3 0 0,1 0 1 16,2 0-3-16,1 0 2 0,2-3 1 15,-2-5 2-15,5-9 1 0,-1-4-1 16,2-6 1-16,0-6 2 0,0 4 3 16,5-7 0-16,5-1 4 0,6 0-1 15,4-2-2-15,6-7-2 0,0-7-1 0,-3-4 0 16,2-2 3-16,-2-3-1 16,-2-1 2-16,0 0-1 0,-4 0 0 15,2 1-1-15,-2 1-1 0,0 1-1 16,-2 0 0-16,4 3 1 0,-6 6-1 0,-1 1 1 15,-4 7-1-15,-5 0-2 0,1 3-5 16,-4 1-2-16,0 0-3 0,0 0-1 16,2 0 3-16,4 0 1 0,-2 3 2 15,7 9 1-15,0 8 1 0,-7 2 1 16,5 4-1-16,-2 3 1 0,0 0 0 0,2 1-1 16,1-1 1-16,0-3 0 0,-1 0 0 15,2-5 2-15,1-3 1 0,-2-3 1 16,1-4 4-16,1-3-2 0,5-5 2 15,2-3-2-15,7 0-1 0,0-2 0 16,0-8 0-16,0-3 1 0,-4-3 0 16,1-4 1-16,-3-4 1 0,-2-5-1 15,-1-3 3-15,-5-3-2 0,-3-2 3 16,-4-2 3-16,1 1-2 0,-5 2 1 16,-1 1-1-16,0 4-1 0,-1 3-4 0,-8 3-1 15,-1 6-12-15,-4 5-7 0,-8 8-29 16,-4 6-44-16,-3 0-152 0</inkml:trace>
  <inkml:trace contextRef="#ctx0" brushRef="#br0" timeOffset="19674.3298">11208 1091 169 0,'0'0'43'0,"0"0"-8"16,0 0-13-16,0 0-4 15,0 0-5-15,0 0-3 0,0 0 2 0,0 0 1 16,0 0 0-16,49-9-1 0,-33 7-1 16,7-2-2-16,-2-1-6 0,0-1-2 15,-1-1-1-15,1-1-1 0,-1-2 0 16,0-3 2-16,-2-2-1 0,-1 0 0 16,-5-3 1-16,-1 1-1 0,-5 5 0 0,-2-2 0 15,-2 4-2-15,-2-3 0 0,0-3-2 16,-6 2 2-16,-7-3-2 0,1 5 0 15,1 4 2-15,-5 4-2 0,-3 4 2 16,-1 0-1-16,-6 0 0 0,0 9 1 16,1 3 0-16,2 6 0 0,-2 6-1 15,2 1 1-15,3 5-1 0,3 2 2 16,1 2 0-16,6 1 1 0,5 1 1 16,5 2 0-16,0 0 2 0,9-2-3 15,5 1 1-15,1-5-2 0,5-5 3 0,1-2 0 16,3-6-1-16,2-4 5 0,4-6-1 15,2-4 1-15,0-5-4 0,3-1 0 16,1-10-3-16,3-6 0 0,-3-4 0 16,2-5 0-16,-5-6 1 0,2-9-6 15,-6-4 6-15,-3-8-2 0,-2-5-2 0,-6-3 6 16,-1 2-6-16,-5-2 1 16,-1 4 2-16,-4 0-1 0,-1 3 2 15,-3 2 2-15,1 4 3 0,0 5 0 16,-4 4 0-16,2 5 3 0,-1 6 0 0,-1 8 3 15,2 8-2-15,-1 7-2 0,-1 5-2 16,0-2-1-16,0 2-8 0,0-1-1 16,0-1-1-16,0 2-1 0,0 0 5 15,-1 6 2-15,-4 10 0 0,-3 9 0 16,7 7 0-16,-1 4-1 0,2 9 0 0,-1 2-2 16,1 4 0-16,0 6-1 0,0 5 2 15,-2 4 0-15,2 6 0 0,-3 2-2 16,0 1 1-16,0-4-5 0,-1-6-4 15,-3-7-1-15,4-9-18 0,-3-10-21 16,5-9-33-16,1-9-29 0</inkml:trace>
  <inkml:trace contextRef="#ctx0" brushRef="#br0" timeOffset="20441.04">12064 927 47 0,'0'0'2'16,"0"0"-1"-16,0 0 4 0,0 0 6 0,0 0 2 15,0 0 5-15,0 0-1 0,0 0-2 16,0 0-1-16,0 0-5 16,78 5 1-16,-73-1 3 0,-1 0-1 15,-1-2 3-15,4 1-2 0,-1-1-4 0,4-2-5 16,7 0-3-16,-5-5-2 0,8-5 2 15,-7-2-1-15,-1-3 3 0,-4-2 0 16,0-1 1-16,-4 2-2 0,0 0 1 16,-2-3-3-16,-2 8-3 0,0-9-1 15,0 1-2-15,0 9-3 0,-3-7-1 16,-3 9-2-16,-1 2 2 0,1 0 2 16,-6 6 3-16,-8 0 2 0,0 4 2 15,-7 7-1-15,5 9 2 0,-1 7 0 16,4 7 0-16,3 4 0 0,2 6 2 0,3 3-1 15,4 0 0-15,4 0 0 0,3-1 4 16,0-2 0-16,3-4-2 0,6-3 3 16,3-7 1-16,3-8 2 0,1-7 1 15,6-6 1-15,1-6-3 0,3-3-2 16,3-4-3-16,4-9 0 0,-1-4-3 0,7-5 2 16,-1-3-3-16,2-5 1 0,1-2 0 15,1-1-1-15,2-2 2 0,0 0 3 16,-1 2-2-16,-2 2 3 0,-7 4-2 15,0 5 1-15,-7 3-1 0,-1 2 2 16,-7 2 0-16,-5 3-1 0,-3 1 0 16,-4 3-2-16,-2 1 2 0,1-1-1 15,-4 5-2-15,2-6 2 0,-2 3-3 16,-1 1 1-16,2 0 0 0,-3-2 0 16,0 2 0-16,0-2 0 0,0 3 1 0,0 0-5 15,0-1 2-15,0 0-1 0,-4-4 1 16,-1 6 2-16,-5-2-2 0,-6 1 1 15,0 3-2-15,-7 1 4 0,2 0-2 16,-4 2-2-16,3 8 1 0,-2 2 0 16,-1 6 0-16,2 6 1 0,1 4-1 0,3 4 1 15,1 3 0-15,5 2 1 0,2 3 1 16,4 1 2-16,6-2 0 16,1 1 1-16,3-4 4 0,10-1 3 15,1-3 2-15,5-3 1 0,1-5-1 0,2-6-2 16,1-6-4-16,3-5-2 0,1-4-4 15,1-3-2-15,-3 0-4 0,2-2-7 16,-2-4-6-16,-2 0-9 0,-2 2-26 16,-6 0-36-16,4 3-105 0</inkml:trace>
  <inkml:trace contextRef="#ctx0" brushRef="#br0" timeOffset="20711.91">13232 1058 171 0,'0'0'-4'16,"0"0"5"-16,0 0 4 0,0 0 4 0,0 0 4 16,0 0-2-16,0 0 1 0,0 0-2 15,0 0 3-15,0 0 6 0,17 11 7 16,-17-11 19-16,0 0 13 0,0 0 2 15,1 1-9-15,-1-1-23 0,6 0-14 16,2-8-14-16,1-9-1 0,1-5-3 16,-1-1-4-16,-5 6-3 0,-1-1-9 15,-3 6-41-15,0 6-88 0,0 0-101 16</inkml:trace>
  <inkml:trace contextRef="#ctx0" brushRef="#br0" timeOffset="23836.1098">2966 13125 294 0,'0'0'50'0,"0"0"-5"0,0 0-5 15,0 0-13-15,-22-79-5 0,20 73-8 16,-2-4-1-16,3 5-4 0,-1 1-1 0,1-1-1 16,-1 0 0-16,1 1-2 0,-2 0-1 15,3-1 1-15,0 5-1 0,-3-2-1 16,3 2-1-16,0-1 0 0,0-1-1 15,0 0 1-15,-3 1-1 0,3 0 1 16,0-1-1-16,0 1-1 0,-1-1 0 16,1 1 0-16,-2-1-1 0,2 0-1 15,-1 1 1-15,1-1-2 0,-2 2 1 16,2-1 0-16,-1 1 0 0,1-2 0 16,0 2 0-16,-2-1-1 0,2 1 2 0,0-1 1 15,0 1 0-15,0-2 0 0,-1 2 0 16,1-1-2-16,0 1 0 0,0 0-2 15,0 0-2-15,0 0 1 0,0 0-3 16,0 0-1-16,0 0-4 0,0 0-4 16,0 0-2-16,0 0-3 0,0 0 3 0,0 0 4 15,0 1 6-15,0 1 6 0,0-1 3 16,1-1 5-16,-1 1 2 16,0-1 2-16,0 0 3 0,0 0-1 15,0 0-1-15,0 0 0 0,0 0 2 0,0-2-1 16,-4-3 1-16,0 0 2 0,4 1-1 15,0 4-3-15,-3-2-3 0,3 2-8 16,0 0-6-16,0 0-2 0,-3 13 1 16,3 12 2-16,0 19 4 0,3 15 5 15,3 17-3-15,1 17 3 0,-1 18-2 0,-2 13-3 16,-1 13 3-16,1 4 0 0,-2 4-1 16,-2-3 1-16,0-6-2 15,0-7 0-15,-2-9-2 0,-2-11 2 16,-2-10-2-16,3-10-2 0,0-12 2 0,0-12 0 15,-1-12 1-15,0-11-2 0,4-14-2 16,-3-13 3-16,3-9 2 0,0-6-5 16,0-3-13-16,0-16-17 0,0-15-14 15,0-17-1-15,0-11 8 0,3-9 9 16,-3-7-1-16,0-9-6 0,0-7-1 0,0-6 10 16,-3-4 19-16,-3-3 23 0,-3 0 18 15,-2 4 14-15,1 3 4 0,1 5 7 16,2 5-6-16,-2 8-3 0,5 11 0 15,1 10-11-15,0 12-3 0,3 11-6 16,0 8-8-16,0 10-1 0,3 5-6 16,3 3-4-16,0 4-5 0,5 0-2 15,5 6 0-15,7 2-2 0,9 4 2 16,4 10-2-16,2 5 1 0,2 6 1 16,1 5-4-16,-1 5 2 0,-1 2 2 0,-1 2-5 15,-5 2 6-15,-4-2-2 0,0 0 0 16,-8-3 3-16,-6-3-3 0,-9-1 3 15,-3-3 0-15,-3-2 5 0,-13 1-2 16,-9-2 4-16,-7-4-5 0,-3-1-2 16,-2-1-2-16,-1-5-10 0,0-3-15 0,3-4-33 15,9-3-36-15,3-5-110 0</inkml:trace>
  <inkml:trace contextRef="#ctx0" brushRef="#br0" timeOffset="24475.71">3713 13374 315 0,'0'0'36'0,"0"0"-14"16,0 0-14-16,0 0-7 15,0 0-3-15,0 0 0 0,0 0-2 16,0 0 2-16,-84 35 0 0,78-4-1 0,3 4 3 15,3 5 1-15,2 2-1 0,7 0 2 16,4-1-4-16,1-2 5 0,7-4-1 16,-1-5 3-16,0-5-1 0,0-5 1 15,-1-5 0-15,-3-6 7 0,-2-4 6 16,2-4 2-16,2-1 1 0,5-5-5 0,-4-5-8 16,-1-4-3-16,-2-4-2 0,-1-3-3 15,-5-5 0-15,0-3 0 0,-6-1 0 16,-4-4-3-16,0-1-1 0,-11 2 0 15,-4 2 1-15,-3 3-1 0,-4 3 2 16,-3 4-2-16,2 6 2 0,0 3 1 16,10 4 1-16,4 5 0 0,5 2 0 15,4 1-1-15,-3-2-1 0,3 2-4 16,-1 0 0-16,-1 0 2 0,2 0 1 16,3 0 4-16,19 0 1 0,8 0-2 0,15 0-1 15,0 0 0-15,2 0-1 0,-2 0-1 16,-3 0 3-16,-3 0 1 0,-3-3-2 15,-2-1 1-15,-7-2 0 0,-1 1 0 16,-7 1 1-16,-3-1 3 0,-6 2 1 16,-1-3 1-16,1 1 2 0,-9 2-2 0,5-5 0 15,-3 6-1-15,-2-3 1 0,2 2 0 16,-3 3 0-16,0-2-2 0,0 2 1 16,0-1-3-16,0-1-4 15,0 1-4-15,0 1-3 0,0 0 2 0,0 0 0 16,0 12 5-16,0 8 1 0,2 9 1 15,1 4-2-15,4 2 2 0,0 4 0 16,0 1 0-16,-1 1-1 0,0-3 1 16,1-3-3-16,-1-3 2 0,-2-4-1 15,-1-8-1-15,0-3-4 0,0-5-6 0,-3-7-22 16,3 0-33-16,-3-5-81 0</inkml:trace>
  <inkml:trace contextRef="#ctx0" brushRef="#br0" timeOffset="24614.18">4274 13075 334 0,'0'0'10'0,"0"0"-13"0,0 0-12 16,0 0-6-16,0 0-4 0,0 0-3 0,0 0-12 16,-1 78-23-16,5-27-30 0</inkml:trace>
  <inkml:trace contextRef="#ctx0" brushRef="#br0" timeOffset="25240.38">4597 13482 301 0,'0'0'30'16,"0"0"-9"-16,0 0-16 0,0 0-9 0,0 0-1 15,0 0-1-15,0 0 6 0,0 0 0 16,0 0 2-16,14 108-1 0,-8-76 0 15,-2-2 1-15,2-3-4 0,0-4 5 16,1-8-1-16,-1-3 3 0,-2-4 2 16,-1-5 2-16,6-2 2 0,4-1 0 0,4-2-1 15,6-9-3-15,0-4-4 0,-1-2-1 16,-3-3-1-16,1-1 2 0,-4 0 0 16,0 1 3-16,-4 0 1 15,-5 5 2-15,0 1-2 0,-4 6 1 0,-2 3-3 16,2 0-3-16,-3 5-1 0,0-1-6 15,0 1-2-15,2 0-2 0,2 0 3 16,5 3 3-16,2 9 1 0,2 6 0 16,3 5 0-16,0 0 2 0,4-1 0 15,2 1 0-15,1-2 1 0,3-1-1 0,0-5 0 16,2-2 1-16,-4-6 1 0,1-4-2 16,-5-3 2-16,2 0-2 15,-1-9 1-15,-2-5-2 0,3-4-1 16,-2-6-3-16,2-6 1 0,-2-7-1 0,3-4 0 15,-5-3 1-15,-1-3 3 0,-4-2-1 16,0-2 2-16,-3-2-2 0,-4-3 1 16,0-2 1-16,-3-1 0 0,-1-4 0 15,-2 3 4-15,0 0 0 0,-2 3 4 16,-1 7 1-16,0 6 5 0,0 9 0 0,0 10 2 16,3 12 3-16,0 8-3 0,0 5-4 15,0-1-7-15,0 1-9 0,0-2-4 16,0 2 1-16,-1 5 1 0,-1 19 4 15,-1 12 1-15,2 17-1 0,-1 7-1 16,2 4 3-16,0 3 2 0,0 3-1 16,0 4 4-16,2 0-7 0,-1 1-4 15,1 0-2-15,-1-2-8 0,2-5 0 16,0-5-9-16,0-11-8 0,1-6-11 16,2-10-16-16,-2-11-20 0,-1-4-26 0</inkml:trace>
  <inkml:trace contextRef="#ctx0" brushRef="#br0" timeOffset="25455.74">5152 13394 503 0,'0'0'27'0,"0"0"-13"15,0 0-10-15,0 0-5 0,0 0-3 16,81-55 0-16,-46 55-3 0,-2 3 0 15,6 8-3-15,-2 0-2 0,0 2-7 16,-1-1-5-16,0 2-13 0,-1-2-18 16,-2-1-18-16,-1-2-10 0,0-1-5 15,-3-5 6-15</inkml:trace>
  <inkml:trace contextRef="#ctx0" brushRef="#br0" timeOffset="26256.44">5771 13326 37 0,'0'0'31'0,"0"0"8"15,0 0 3-15,0 0-3 0,0 0-9 16,0 0-10-16,0 0-9 0,0 0-5 16,0 0 0-16,-16-25 4 0,16 25 3 15,9 5 3-15,5 4 1 0,5 3 2 16,4-3-3-16,0 1-1 0,-1-2-1 0,4-1-3 16,0-2 2-16,0-2-4 0,0-1-1 15,-3-2-1-15,-1 0-3 0,-2 0 1 16,-1-6-3-16,-5-1 0 0,2-3-2 15,-3-2 0-15,-4 3 0 0,1-3 1 16,-4-2-1-16,-5 5 2 0,1-9-2 16,-2 1-2-16,-2 2 0 0,-8-5-2 15,0 5-1-15,1 5 0 0,-5 2-1 16,-2 3 2-16,0 4 1 0,-6 1 1 16,1 0 0-16,1 7 4 0,-1 7-4 0,1 3 3 15,1 4-1-15,2 3 0 0,1 2 2 16,3 1-2-16,0 2 0 0,9 0 0 15,2 0 0-15,2-2 0 0,6-1 2 16,8 0-1-16,1-3 3 0,8-2-1 16,6-3 1-16,4-1-2 0,2-5 0 0,8-1-2 15,1-5-1-15,3-3 0 0,3-3-1 16,0 0-2-16,5-3 0 16,-3-6-2-16,2-2-1 0,-4-1 3 15,1-3-2-15,1-1 1 0,-6 1 2 0,-4 0-1 16,-1-2 3-16,-8 2 0 0,-3 0 1 15,-5 2 1-15,-5 0-1 0,-7 4 1 16,-7 3 1-16,1 0-2 0,-6 1 1 16,1 1-2-16,-2-5-1 0,0 4 0 15,-2-2 0-15,-3-1 0 0,-4 5 0 0,-7-1 2 16,0 2 2-16,-7 2 0 16,0 0 0-16,-3 7 2 0,-3 6-2 15,3-1 0-15,-3 5-1 0,3 1 0 0,-1 2 1 16,3 2 0-16,3 1-1 0,5 3 0 15,4-2 0-15,6 2-1 0,2-3 3 16,4-1-2-16,3-3 3 0,7-3 1 16,9-4 2-16,4-4-1 0,8-5 0 15,3-3-1-15,4-8-2 0,-2-7 0 16,0-9 0-16,-4-5-1 0,3-4-1 0,-2-5 0 16,-1-5-1-16,-3-1 1 0,-2-4 0 15,-2-4 1-15,-5-4 0 0,-4-3-4 16,-3-5 1-16,-6-4-1 0,-1-2 2 15,-3 0 0-15,-3 3-1 0,0 7 1 16,-6 7 1-16,0 9 2 0,-1 9 2 16,1 12 0-16,3 11 0 0,2 7-6 15,1 5-1-15,-6 0-4 0,-3 18 0 16,-8 16 3-16,1 21 1 0,-1 17 0 16,1 18 1-16,-3 12-3 0,6 10-8 0,-4 5-25 15,1-1-69-15,9-6-111 0</inkml:trace>
  <inkml:trace contextRef="#ctx0" brushRef="#br0" timeOffset="27136.04">8390 12526 383 0,'0'0'56'0,"0"0"-18"0,0 0-25 16,0 0-8-16,0 0-9 0,0 0-3 15,0 0 0-15,0 0 0 0,0 0 9 16,0 0-3-16,-32 77 3 0,31-22-2 0,1 7-2 16,0 8 1-16,0 4-2 15,0 3 3-15,0 0-2 0,0-2 0 16,0-2 1-16,0-5-4 0,0-1 1 16,0-6-3-16,1-5-6 0,-1-4-3 0,4-8-4 15,-1-8-7-15,-3-10-6 0,0-11-4 16,3-7-3-16,-3-8 9 0,0 0 7 15,0 0 5-15,0 0 7 0,-10-2 1 16,-6-8 5-16,-6-9 6 0,-1-5 4 16,0-2 1-16,-3 1 5 0,0-1 8 0,0 2 7 15,3 2 5-15,5 2 9 0,0 4 3 16,6 5 4-16,1 1-6 16,5 4-9-16,3 2-12 0,0 1-13 15,3 3-6-15,-3-1-3 0,3-1 2 0,17 0 0 16,5-2 1-16,13 0 1 0,5 0-1 15,5 0 2-15,4 1-1 0,2 0 0 16,5-2 2-16,-1 2-3 0,-3-1 1 16,-2-2 0-16,-6 0-1 0,-6 0 1 15,-6-2 0-15,-6-1 1 0,-5 0 1 0,-5-2 2 16,-4 2-2-16,-2 0 0 0,-6 2 2 16,1-3-7-16,-1 2 6 15,-2 3-4-15,-1-6 3 0,2 7 2 16,-3-1 0-16,0 0 0 0,0 5 0 0,0-1-2 15,0 1-3-15,0-1-6 0,3 1-1 16,-3 0 1-16,0 1 0 0,0 14 7 16,0 11-2-16,0 7 4 0,0 2-3 15,4 2-1-15,-1-2 1 0,3-2-1 16,-2-1 0-16,2-3-1 0,1-2-2 0,0-4-1 16,-1-6-3-16,-3-4-5 0,1-4-13 15,-2-6-21-15,4-1-41 0,-3-5-84 16</inkml:trace>
  <inkml:trace contextRef="#ctx0" brushRef="#br0" timeOffset="27406.21">8764 12928 348 0,'0'0'30'0,"0"0"-9"16,0 0-6-16,0 0-6 0,0 0-3 15,0 0-2-15,0 0 2 0,0 0 0 16,0 0-1-16,38-23 0 0,-22 22-4 16,1-1 0-16,-4 1-2 0,7-1 1 0,-8 2 0 15,-5-2 0-15,-1 2 1 0,-6 0 1 16,0-1 1-16,0 1-5 16,1 0-1-16,-1-2-5 0,2 2-4 15,-2-1-5-15,0 1-5 0,-3 0-8 0,-10 0-8 16,3 0-14-16,-2 3-17 0,9-2-14 15,3-1-30-15</inkml:trace>
  <inkml:trace contextRef="#ctx0" brushRef="#br0" timeOffset="27645.06">9159 12659 307 0,'0'0'67'16,"0"0"-28"-16,0 0-22 0,0 0-20 0,0 0-7 15,0 0 1-15,0 0 7 0,0 0 9 16,16 132 2-16,-10-50 6 0,-2 14 0 16,-1 12 4-16,-1 7-1 0,-2 5-5 15,0 3-2-15,1-3-2 0,3-2-1 16,2-7-2-16,1-3-2 0,-1-6-2 0,-3-5-5 16,1-3 1-16,-4-9-5 0,0-10 2 15,0-8-6-15,0-10-14 0,-1-15-27 16,-2-13-48-16,0-14-109 0</inkml:trace>
  <inkml:trace contextRef="#ctx0" brushRef="#br0" timeOffset="27936.72">9120 13411 392 0,'0'0'14'0,"0"0"-12"0,0 0 0 15,0 0-4-15,0 0 0 0,71-79 0 16,-48 77 0-16,3 2-2 0,0 3 2 16,4 8 2-16,2 4-4 0,0 5 3 0,3 1-1 15,-2 3 1-15,5 3-1 0,-1 2 0 16,1 0 0-16,-5-1 0 16,-1-3 0-16,-6-2-1 0,-7-1 1 0,-6-9 1 15,-6-6 1-15,-7 3 2 0,-6-3 2 16,-10 4 1-16,-11 1 1 0,-8-3 2 15,-5-3-1-15,-8-1 0 0,-3-1-3 16,-2 2-4-16,-5 1-5 0,0 0-30 16,-4 1-173-16</inkml:trace>
  <inkml:trace contextRef="#ctx0" brushRef="#br0" timeOffset="31535.51">14734 2169 28 0,'0'0'17'0,"0"0"0"0,0 0 1 16,0 0 1-16,0 0 1 0,0 0 5 15,0 0 1-15,0 0 4 0,0 0-1 16,0-14-1-16,0 14-6 0,0-2-6 16,0 2-4-16,0-1-6 0,0 1-2 15,0-1-1-15,0 1-2 0,0-2 1 16,0 2 3-16,0-1 2 0,0 1 3 16,0 0 3-16,0-2 3 0,0 2 4 0,0 0-1 15,0-1-2-15,0 1-2 0,0-2-7 16,0 1-2-16,0-1-2 0,0 0 1 15,0 1-1-15,-2-5 1 0,2-2-1 16,0 2 2-16,-1-5-1 0,1 6 0 16,0-1 0-16,-2-5-1 0,2 5 0 0,-1-1-2 15,1 3 1-15,0 4-1 0,-3-1 0 16,3 1 1-16,0-2-2 16,0 1-1-16,0-1 0 0,0 1 0 0,0-1-3 15,0 0 1-15,0 2 0 0,0-1-1 16,-1 1 2-16,1 0 0 0,0 1 1 15,-2 12-1-15,1 5 1 0,-1 6-1 16,2 2 1-16,-1 3 0 0,-1 3 1 16,2 2-1-16,-1 4 1 0,1 2-1 15,0-1 0-15,0 1 0 0,0-1-1 0,0-1 8 16,4 1-7-16,1-2 8 0,-1 3-3 16,2 2-4-16,-1 2 5 15,0 5-7-15,-1 3 2 0,0 0-3 16,-1 3 2-16,0-1-2 0,-3-2 2 0,0 0 0 15,0-4 3-15,0 2 3 0,0-1-3 16,0 1 2-16,0-1-3 0,2-1-2 16,2-2 0-16,2 0-1 0,-2-1 1 15,2 1-3-15,-2-1 3 0,1 1-1 16,-1 0 2-16,-1-3-1 0,2 1 2 0,-2 1 1 16,0 0-3-16,-1 0 2 0,-1-1-3 15,1 1 1-15,-2-3 0 0,0 0-1 16,0 3 0-16,0-2 1 15,0 6 1-15,-3 1-1 0,1 0 2 0,-1-1-3 16,2-4 2-16,-1-3 0 0,2-6-1 16,0-3 5-16,0 0-7 0,0-1 5 15,0-1-3-15,0 1-1 0,2 0 2 16,-1 0-1-16,-1 2 0 0,0 4 0 16,0 4 0-16,0 1 0 0,0 3 2 0,-3-2-2 15,-2-2 1-15,4-1-1 0,-2 0 2 16,0 2 1-16,1-2-2 0,1 0 2 15,1-2-3-15,0 1 0 0,0-1 0 16,0 1 0-16,1-1 1 0,1 1-1 16,1-2 1-16,-2-2 1 0,-1 2 1 0,0 0-1 15,0 1 3-15,0-1-3 0,-4 2-1 16,1-4 0-16,0 2 1 16,0 2 1-16,1 1 0 0,2 2 0 15,0 3-3-15,0-3-1 0,0-3 3 0,-1-1 0 16,1-3 0-16,-2 1-1 0,-2-1 2 15,3 2-2-15,-5 1 2 0,2 2-2 16,-1 0 1-16,1 2-1 0,0-1-1 16,1 1 2-16,0-4-3 0,1-1 4 15,2-4-4-15,0-3 1 0,0 0 0 16,0-3 0-16,0 3 1 0,0 0-1 16,0-1 1-16,0 3-1 0,0 1 2 15,0 3-4-15,0 1 4 0,0-1-2 16,-4-2 0-16,1-2 0 0,0-2 1 0,-1-4-2 15,4 0 1-15,-3-1 0 0,2-2 1 16,-2 1 2-16,0-1-2 0,0-1 3 16,0 0-6-16,-1-1 2 0,1-5-1 15,0 1 1-15,3-6 1 0,-1 0 0 16,-1 2 1-16,1-2-2 0,1 0 1 0,-2 2 1 16,1 5-1-16,-1 0-1 0,1-1 1 15,-2 0-3-15,1 1 2 0,2-6 0 16,-3 7 0-16,3-6 0 0,-1-2 1 15,-2 1-1-15,3-2 1 0,0 1-1 16,-1-1 1-16,-2 0-2 0,3-1 2 0,-1 2 0 16,-1 0-1-16,1 6 1 15,-1-5 0-15,1 6-2 0,-2-2 2 16,1-5 0-16,1 6-1 0,-1-5 1 16,1-7-1-16,-2 5-1 0,3-6 1 0,0 1-1 15,0 5 1-15,0-5 1 0,0-1-1 16,-1 7 1-16,-1-2 0 0,1 3 1 15,-1 5 0-15,-1-2 2 0,1-3-4 16,-1 5 1-16,1 0-1 0,-1 0 2 16,0 7-2-16,-1-9 1 0,3 1 1 0,-1-5-2 15,1 0 2-15,-2 1-2 0,1-3 1 16,1 0 0-16,-1-5-1 16,1 7 0-16,1-5 0 0,-4 4 0 15,2 2 1-15,1-1 1 0,-2 0-1 0,3 0-1 16,-1 2 2-16,-1-2-2 0,1 0 2 15,1-1 0-15,-2 1 0 0,2-6-1 16,-1 4 1-16,1-3-1 0,-2-1 0 16,2 0 0-16,0-6 0 0,-1 0-1 15,1 0 1-15,0 1 0 0,0 1 1 0,0-1 1 16,0 1-1-16,0 0 0 0,-2-1 0 16,2 1-1-16,0-1 1 15,0 0-1-15,0 1 0 0,0-1-5 16,0 1-3-16,0-1-15 0,0-1-22 0,0 2-55 15,0 0-89-15,0-2-88 0</inkml:trace>
  <inkml:trace contextRef="#ctx0" brushRef="#br0" timeOffset="35787.1899">14543 8282 130 0,'0'0'26'0,"0"0"-6"16,0 0-7-16,0 0-4 0,0 0-8 16,0 0 0-16,0 0-1 0,0 0 2 0,0 0 3 15,0 0 3-15,3-8 6 0,-3 6 8 16,0 2 6-16,0 0 5 0,0 0-1 15,0-1 3-15,0 1-6 0,0 0-3 16,0 0-8-16,0-1-8 0,0 1-5 16,0 0-3-16,0 0 0 0,0 0-1 0,0 0 0 15,0-2 2-15,0 2-1 0,0 0 1 16,0 0 3-16,0 0 0 16,0 0 4-16,0 0-1 0,0 0-1 0,0 0 0 15,0 0-3-15,0 0-2 0,0 0-2 16,0 0-2-16,0 0-2 0,0 0 1 15,0 0-1-15,0 0 1 0,0 0 2 16,0 0-1-16,0 0 2 0,1 3-1 16,1 1 0-16,-1 3 2 0,2 1-1 15,-2-1-1-15,1 3 0 0,-1 1 0 0,3 0 0 16,1 4 0-16,-2-5 1 0,1 6-1 16,-1-6 0-16,0 1 0 0,1-1 0 15,-1 1 1-15,0 1-1 16,0-3 0-16,0 2 0 0,-2-1 0 0,4 6 5 15,-4-5-4-15,2 5 3 0,3 0-3 16,-1-1-1-16,1 4 0 0,0-1 0 16,-2-1 2-16,1-4-1 0,-1 2 0 15,2 0 0-15,-2 0-1 0,-1 0 0 16,1 0 1-16,1 0-2 0,-2 0 1 0,3 5-1 16,-1 0 2-16,1-2-1 0,0 0 1 15,0 2-1-15,-2-2 2 0,2 0-2 16,1 1 0-16,-3-1 0 0,1-1 1 15,-1 1 0-15,0 0 0 0,2 2 1 16,1-2-1-16,-1 2-2 0,0-2 2 0,0-1-1 16,0-1 0-16,-1 1 1 0,4 0-1 15,-2 0-1-15,2-1 1 16,1 1 0-16,-1 0 1 0,-1-1 4 16,1 3-4-16,0-3 4 0,-2 4-4 0,0-2 0 15,3 0 1-15,-3 0 1 0,2 1 0 16,1-2-2-16,-1-2 1 0,1 0 2 15,0 0-3-15,3-2 1 0,-1 0 0 16,-1 1-2-16,1-1 1 0,-2 1 2 16,3 1-3-16,-3 0 1 0,2 0-1 0,1 2-1 15,-3 1 2-15,3 0-1 16,-3 1 2-16,0 1 1 0,0-1-1 16,0 2 2-16,-1 1-1 0,1-2-2 15,-1 0 0-15,0 0-2 0,1 0 2 0,1 0-1 16,-1 0 0-16,3-1-1 0,-3-1 1 15,-1-5-1-15,-1-1 2 0,-3-5-1 16,1 1 1-16,3 2 1 0,-1 3-2 16,4 0 4-16,-5-2-4 0,0-1 2 15,1 3-1-15,2-1-2 0,0 3 2 16,0-1-2-16,0-5 0 0,-1 0 3 0,1 1-2 16,-2-3 0-16,4 3 1 15,-2 0-1-15,-1-5 0 0,1 5-1 16,0-3 1-16,-3-1 0 0,3 3 1 0,-1-1-1 15,-3-2 0-15,5 3 0 0,1-1 1 16,-2 1-1-16,8 1 0 0,-4 1-2 16,2-2 2-16,1 2-1 0,-1-2 1 15,1 0 1-15,-2 2-1 0,4-2 0 16,-3 0-1-16,1 0 1 0,-1 0-1 0,1 2 1 16,-2-1 0-16,-2-2-1 0,-3-1 1 15,-3-2 0-15,2 1 0 0,1 3 0 16,2-1 0-16,2 3 1 0,-4-4-1 15,2 1-1-15,1-2 1 0,-6-2-1 16,7 4 1-16,-1-1-1 0,-1 0 1 16,1 0 0-16,-1-1 0 0,0-1 0 15,-3-2 0-15,6 3 0 0,1-3 0 16,-6 0 0-16,7 2 0 0,-2-3 1 16,-4 1-1-16,4 2 0 0,-5-2 0 0,1 0 0 15,4 1 0-15,-1 0 0 0,1 0-1 16,0 1 1-16,0-2 0 0,2 0-1 15,-1 0 0-15,2-1 0 0,-1-1 0 16,-4 1 2-16,6-2-1 0,-6 0 0 16,0 0 0-16,1 0 0 0,-1 0 0 0,2 0-1 15,-2 1 1-15,5-1 0 0,-4 2 1 16,6-1 0-16,-1-1-1 16,1 1-1-16,4-1 1 0,-6 0 0 15,1 0 0-15,1 0 0 0,0 0 0 0,0 0-1 16,-1 0 1-16,-1 0-1 0,-6 0 1 15,6 0 1-15,-5 0 0 0,-2-1-1 16,6 0 0-16,-5 1 0 0,4-3 1 16,0 1-1-16,-1-1 1 0,5-2 0 15,0 0-1-15,-1-2 0 0,1 1 0 16,3 0-1-16,-1-3 1 0,3 2-1 16,-1-3 1-16,-1 1-1 0,-1 0 1 15,0 2 0-15,-7 2 0 0,0-1-1 16,1 0 1-16,-7 3 1 0,5-5-1 0,0 1 4 15,0-2-4-15,4-2 0 0,0 0 1 16,2 1-3-16,0-3 1 0,3 1 1 16,1 0-2-16,0-1-1 0,2-1 0 15,-1 0-1-15,-1 0 1 0,-2 2 2 16,-2-1 1-16,-5 3-1 0,-1 2 1 0,-2 0 0 16,-1-1 1-16,2-3 0 0,-1-1-1 15,1 1 1-15,-3 0-1 0,3-1 0 16,-1 0 0-16,-1 0-1 0,5-4 0 15,-1 0-1-15,3 1 1 0,0-3 0 16,-1 1-2-16,2 2-1 0,-5 0 2 16,1 1-2-16,-7 4 5 0,1 0-1 15,-3-2 3-15,-2 6-2 0,5-7 0 16,-6 5 0-16,1-2 0 0,-1-2 0 16,3-2-2-16,2-4 0 0,-2 3-2 0,1-1-1 15,2 0 0-15,0 0 1 0,-1-1-1 16,1-2 1-16,1-2 1 0,2-1 2 15,-3 0 0-15,-1 0 2 0,-1 2-1 16,-1 2 1-16,-1-1-1 0,-1 0 0 16,0-1 0-16,1 1-1 0,0 1 0 0,1-1 0 15,1 0 0-15,1 0 0 0,-1-1 0 16,3 1 0-16,-3-1 0 0,1-2-3 16,-1-1 3-16,3-2-3 15,-3 0 3-15,2 1 0 0,-1-2-2 0,-2 2 2 16,0-2-2-16,-3-1 3 0,0 3-2 15,-3-4 3-15,0 1 0 0,0 1-1 16,0 1-1-16,0 2 1 0,0 5-1 16,0 1 0-16,0 6 2 0,1-1-1 15,1-7-1-15,1 1 0 0,0 3 0 16,1-1 0-16,-2 0-1 0,0 5 2 16,2-4-2-16,-1-1 1 0,-1 5 1 0,1-5 0 15,-2 6 0-15,-1-1 0 16,2 2 0-16,-2-4 0 0,1 2 2 0,-1-4-3 15,0-3 2-15,2 5-4 0,-1-7 1 16,-1 9 0-16,1 0 1 0,1 0 1 16,-2 5 1-16,1 3-1 0,-1 4-1 15,0 0 1-15,0 0 2 0,0 0-1 16,3-1 1-16,-3-1 0 0,0 1-2 0,0-1 1 16,0 0-1-16,0 1 1 0,0-1-2 15,0 1 0-15,0-1 1 0,1 1 0 16,-1-1 3-16,0 1-1 0,0 0 0 15,0-1-1-15,0 0 0 0,0 1 0 16,0-1 0-16,0 0-2 0,0 1 1 16,0 0 0-16,0 1-2 0,0-2 2 15,0 2-1-15,0-1 1 0,0 1-1 16,0-2 1-16,0 2 0 0,0-1 1 16,0 1-1-16,0-2 0 0,0 2 1 0,0-1-2 15,0 1 0-15,0-2-2 0,0 2 2 16,0-2-1-16,0 2 1 0,0 0-1 15,0-1 2-15,0 1-1 0,0 0 1 16,0 0-1-16,0 0 0 0,0 0 0 16,0-2-1-16,0 2 1 0,0 0 1 0,0 0-1 15,0 0-1-15,0 0 1 0,0 0-1 16,0 0 1-16,0 0 0 0,0 0 0 16,0 0 0-16,0 0 1 15,0 0 0-15,0 0-1 0,0-1 0 0,0 1 0 16,0 0-1-16,0 0 1 0,0 0 0 15,0 0 0-15,0-2 1 0,0 2-1 16,0 0-1-16,0-1 0 0,0 1 1 16,-1-1 1-16,1-1 0 0,0 0-1 15,-3 1 0-15,2-5 0 0,-1 0-1 0,1 1 1 16,0-5 0-16,-1 5 0 16,1-1 0-16,-1-6 0 0,2 6-1 15,-1-7 2-15,-2-5-2 0,1 6 1 16,-1-8 0-16,0 2 1 0,0 0-1 0,1-6 1 15,-2 2 1-15,1 6-2 0,0-3 0 16,1 1 1-16,-1 0-2 0,2-6 2 16,-1 0-2-16,2-1-1 0,0 0-2 15,0-2 3-15,0 2 0 0,0 7 2 16,0-2 3-16,-1 0-3 0,-1 1 2 0,-2-9-4 16,3 4 1-16,-1 1-3 0,-1 0 4 15,-1 2-1-15,1-2 0 0,0 2 2 16,0-2-2-16,2-3 0 15,-2 1 0-15,0-2-2 0,0-2 4 0,0 1-2 16,0 1 0-16,0 1 1 0,1 0-2 16,0 2 1-16,2 0 0 0,0 1 0 15,0-1 0-15,-1 1 1 0,1 0-1 16,-2 2 2-16,0-2-1 0,0 2-1 16,-1-2 1-16,0-3-5 0,-1 0 4 0,1-1-3 15,0 0 2-15,0-2 4 0,-1 2-5 16,4-4 2-16,0 3-1 0,0-4 0 15,-1 1 1-15,1 2 0 0,-2 1 0 16,1 0 1-16,-2 2-1 0,1 1-1 16,-1 0 1-16,0 0 0 0,0-1 0 0,0 1 2 15,1 1-2-15,-1 3 2 0,-3 0-2 16,3-1 1-16,0 0-1 16,0-1 2-16,0-3-2 0,-1-1-5 15,1-2 5-15,0-2-5 0,-1 0 5 0,-2-3 1 16,2 1-2-16,0-4 1 0,1 2 0 15,0-2 0-15,0 0 0 0,0 0 0 16,0 1-2-16,-1 3 3 0,1 1 0 16,0 3 0-16,0 2-1 0,2 1 2 15,-1 0-4-15,1 2 2 0,1 0 0 0,0-2 0 16,0 0-1-16,0-1-2 0,0-3 3 16,0-1-3-16,0 1 3 15,0-1 1-15,0 2-1 0,0 1 0 16,0 0 0-16,0 1 1 0,0 0 0 0,0-1 0 15,0-1-1-15,0 1 0 0,0-1-1 16,0-1 1-16,0-1 0 0,0 2 1 16,0-1-1-16,0-1 1 0,0 3-2 15,0-4 2-15,0 2 0 0,0-2-4 16,0 0 4-16,-2 0-3 0,-2 1 2 0,-1 1 2 16,1 1-3-16,-1-1 3 0,0 0-2 15,2-1 1-15,0 1-1 0,2-2 0 16,1 0 0-16,0 1 0 15,0 1 0-15,0 0 0 0,0 0 0 0,0-1 1 16,0 1 1-16,0-2-2 0,0 1 0 16,0 0 0-16,0-4 0 0,0 0-3 15,-3-3 3-15,0 0-3 0,-1-1 2 16,-1 1 2-16,1-1-2 0,0 0 1 16,1 1 0-16,0 0-2 0,0 3 2 0,-1 2 1 15,1 2-1-15,-2 1 2 0,0 1-1 16,1 2-1-16,-1 1 0 0,1 2 1 15,-1 0-1-15,1 3 2 0,0-2 0 16,0 0 0-16,-1-1 0 0,2-4-6 16,0 1 4-16,2-3-6 0,-1 1 6 0,1 0 1 15,-2 0-1-15,0 2 1 0,0 0 0 16,0 2-1-16,-1 1 0 16,1 1 1-16,0 0-1 0,0 2 2 15,0-2-2-15,1 2 1 0,-1 0 0 0,1-2-1 16,-1 0 2-16,2 2-1 0,-1 5-1 15,1-3 0-15,-3-2 0 0,2 0 0 16,1-8 0-16,-1 0 1 16,1 0-2-16,0 0-4 0,-1-2 3 0,1-3-3 15,-1 2 4-15,1-1 2 0,-1 0-2 16,1 2 1-16,-2 2 0 0,0 2 0 0,1 1 0 16,-1 2 1-16,-2-1 0 15,5 1-1-15,-1 1 0 0,-1-1 1 16,2 1-1-16,0 5 1 0,0-1 0 0,0 0 0 15,0 6-1-15,0-7 0 0,0 0 0 16,0 2 0-16,0-8 0 0,0 2 2 16,0 0-7-16,2 1-3 0,-2 4 4 15,0 0-6-15,1-1 9 0,-1 1 1 16,0-3-1-16,0 4 1 0,0 4 0 0,0 1 0 16,0-2 0-16,0 1 0 0,0-1-1 15,0-1 1-15,0-5 0 0,0 0 0 16,0-8 0-16,0 3 1 0,0 0-2 15,0 1 2-15,0 7-2 0,0-2 1 16,0 1 1-16,0-1 0 0,-1 2-1 16,1 0 1-16,-2 4-1 0,2 1 1 15,0-1-1-15,0 8 2 0,-1-6-2 16,1 6 3-16,0 0-2 0,0 0 0 16,-2 0 1-16,1 1 1 0,-1 0 0 0,2 1-1 15,0 4 2-15,-1-1-5 0,1 1-2 16,0-2-7-16,0 2-18 0,0-1-20 15,0 1-50-15,0 0-99 0</inkml:trace>
  <inkml:trace contextRef="#ctx0" brushRef="#br0" timeOffset="37114.11">14549 2327 108 0,'0'0'30'15,"0"0"-2"-15,0 0-7 0,0 0-2 16,0 0-3-16,0 0-4 0,0 0-4 16,30-88-1-16,-16 72-2 0,1 3-1 0,2-1-2 15,1 3 0-15,-1 1 1 0,0-1 0 16,-1 2 0-16,3 0 0 0,0 0 2 15,1 0-2-15,4 1 1 0,1-2-1 16,3 1 0-16,2-1 0 0,1 1 0 16,3 2-1-16,-2-1 0 0,1 2 1 0,-1 0-2 15,-3 3 0-15,-2 0-1 16,-2 2 1-16,-2 1 0 0,-6 0 3 16,-1 0-1-16,3 1 0 0,0 2 1 15,9 3-1-15,-1-1 1 0,0 1-1 0,2 1 0 16,-1 1 1-16,1 1-1 0,1 0 0 15,0 0 0-15,1 0 0 0,-1 1 1 16,0-2-1-16,1 2 1 0,-2-1-1 16,0 1 2-16,-3 3-1 0,3-1 0 15,-2 0 0-15,2 0 0 0,0 0 0 16,1 0 2-16,2 2-1 0,0-2-1 0,3-1 0 16,1 1-1-16,-2-3 0 15,0 2 1-15,-1-3-2 0,-3 2-1 16,2-1 0-16,-1 0 2 0,-3-2 0 0,3 3-2 15,1-1 0-15,-2-2 0 0,3 1 0 16,2 1 2-16,0-1-2 0,1-1 0 16,3-1 0-16,-2 2-1 0,3-2 2 15,-3 0-1-15,3-1 1 0,0 0-1 16,-4-1 0-16,-1-3 0 0,-4 1 0 0,0-2 0 16,-2 0 1-16,-2-2 1 0,-1-4-1 15,-1 0 1-15,0 0 0 0,-1-3 0 16,2-1-1-16,3 0 1 0,3 0 1 15,4-4-2-15,0-2-1 0,0 3-1 16,-1-2 1-16,-3 1-1 0,-4 1 1 0,0-1 0 16,-5 0 1-16,0 2 1 15,-4-2 0-15,-3 2 1 0,-3-3 4 16,-3-1-2-16,-4-1 1 0,1-1-1 16,-1 2 0-16,-3 0-2 0,-2-3-1 0,-1 6 0 15,0-7-2-15,0 0 0 0,0 3 0 16,-4-5-1-16,-5 1 1 0,1 2 0 15,-3 1-1-15,-1 0 1 0,-3 1-1 16,-1 2 0-16,0 1-13 0,-1 4 13 16,4 2-13-16,-1 1-2 0,0-1 15 0,4 3-17 15,-6-2 17-15,8 2 0 0,-5 2 0 16,-3-1-1-16,3 2 0 0,-6-1 2 16,-1 2-2-16,-2 1 0 15,-7 0 1-15,3 0 0 0,-3 0-1 0,2 1 1 16,-1 4 0-16,-1 0 15 0,2 2-17 15,1 0 18-15,0-1-19 0,2 2 1 16,1-2 14-16,0 0-14 0,-3 1 16 16,-4 1-13-16,-2 1 0 0,-4 2 0 15,-3 0 0-15,0 1-3 0,-2 1 2 0,1 1 0 16,-2 2-1-16,-1 0 0 16,-1-1-1-16,-2 2 0 0,8-2 2 15,1-1 0-15,2-1 0 0,3-1 0 16,6-2 0-16,2-1 0 0,2 0 1 0,4 0-1 15,0 0 0-15,-2 2-1 0,2-1 2 16,-2 0-2-16,-1 0 1 0,1-1-1 16,2 0 1-16,5-3 0 0,0 0 1 15,5-3-1-15,4-1 1 0,1 1-1 16,3-3-2-16,-4 3-4 0,-4 5-8 0,-6 4-40 16,-3 6-59-16,-8 0-124 0</inkml:trace>
  <inkml:trace contextRef="#ctx0" brushRef="#br0" timeOffset="38226.08">13532 13121 190 0,'0'0'63'0,"0"0"-6"0,0-102-4 0,-1 69-10 16,-4 1-4-16,1 4-11 0,1 10-4 15,0 7-9-15,3 7-5 0,0 4-9 16,-3-2-5-16,3 2-5 0,0 0 0 15,0 3-1-15,-1 19 5 0,-1 10 5 16,1 13 0-16,1 5-2 0,-2 3 2 0,2 5 2 16,-4 2-6-16,1 3-3 15,-3 1-16-15,-1 1-7 0,-2 2-17 16,-2-5-22-16,-1-1-18 0,-2-8-33 16</inkml:trace>
  <inkml:trace contextRef="#ctx0" brushRef="#br0" timeOffset="38545.03">12932 12909 317 0,'0'0'43'0,"0"0"-6"16,-19-90-5-16,19 70-11 0,7 5-9 15,11-2-8-15,8 8-3 0,7 6-1 0,8 3-1 16,6 12 1-16,8 8-1 0,3 7-1 15,0 6 1-15,3 9 1 0,-2 3-2 16,-3 4 0-16,-2 2 1 0,-6 1 0 16,-4-1 3-16,-8 1-1 0,-7-2-2 15,-7-2-1-15,-10-2-2 0,-11-2 2 16,-1-5 0-16,-10 0 1 0,-12-6-3 16,-8-1 4-16,-9-2 4 0,-13 0-1 15,-6-2 3-15,-6-4-3 0,2-2-3 16,4-6 0-16,7-4-4 0,5-3-6 0,9-1-14 15,9-3-15-15,12-2-13 0,9-2-38 16,7-1-28-16</inkml:trace>
  <inkml:trace contextRef="#ctx0" brushRef="#br0" timeOffset="39495.11">14113 13215 317 0,'0'0'33'0,"0"0"-12"16,0 0-8-16,0 0-7 0,0 0-5 16,0 0-3-16,0 0 0 0,0 0 1 15,0 0-2-15,-86-18 6 0,71 39-5 16,-1 3 4-16,5 5-2 0,0 3-3 16,0-1 2-16,7 3 0 0,2-1 0 0,2 1 0 15,0-1 0-15,3-1-2 0,7-2 3 16,0-1 0-16,5-4 0 0,2-5 3 15,3-5-1-15,-1-5 0 0,4-5 2 16,0-4-1-16,2-1-1 0,-2-4 1 16,0-7-1-16,0-2-2 0,-4-6 1 0,0-4 0 15,-6 1-2-15,-2-4-4 0,-3 0-3 16,-5-1-1-16,-3-1 0 16,-2 0-1-16,-8-1-1 0,-6 1 1 15,-3 3-1-15,-5-1 6 0,-2 5-1 0,-2 1 3 16,-1 5 1-16,1 4 2 0,0 3 1 15,3 4 0-15,1 4 1 0,1 0-2 16,4 1 0-16,6 6-2 0,3 0 4 16,3-1-4-16,4-1 4 0,3 5-2 15,0 1 1-15,11 3 0 0,10 2 2 16,5-3 0-16,4-6-2 0,3-2 0 16,3-4 1-16,2-1-2 0,-2 0 0 0,0-1 0 15,0-7-1-15,-2-1 1 16,-1-1 1-16,-3-3 1 0,-1 1-2 0,-3-2 2 15,-4 2 0-15,-3 0 5 0,-6 3 4 16,-3 0-1-16,-3 4 5 0,-3 2-6 16,-1 0-1-16,-3 3-10 0,0-1-4 15,0 1-2-15,4 6 0 0,2 7 7 16,0 9-1-16,-3 3 2 0,0 3 0 0,-3 2 0 16,3 1 0-16,-2 0-3 0,2 0 3 15,-2-4-1-15,1-7 1 0,-1-1 0 16,-1-7 0-16,0-5 0 0,2 0 4 15,-2-7 3-15,0 0 4 0,0 0 4 16,1 0-5-16,5 0-3 0,4-10-5 16,5-9-1-16,4-5 3 0,2-2-3 15,-1 2 0-15,1 0 2 0,-4 3-1 16,3 1 0-16,-5 2 0 0,-2 7-3 16,-3 0 0-16,-1 5 1 0,-1 4-6 0,2-2 0 15,1 4 0-15,3 0-3 0,-4 6-2 16,6 7 3-16,-3 3 1 0,-4 4 2 15,-2 2 2-15,0 5 1 0,-3 1 0 16,-1 1 2-16,0-2-1 0,-1-7 1 16,1 0 0-16,-2-7 0 0,1-2 0 0,-1 2 2 15,-1-9 4-15,0 0 5 16,0-4 4-16,4 0-2 0,6-7-4 0,2-7-5 16,7-7-3-16,0-2 4 15,1 0-2-15,1-1 3 0,-2 1-1 0,3 2 2 16,-2 1-4-16,-4 2 2 0,-4 6 0 15,-4 6 0-15,-3 3-3 0,-2 0-5 16,1 2-4-16,-1-1-4 0,4 2 0 16,2 2 2-16,1 11-1 0,2 5 4 15,-1 5 1-15,-4 6-1 0,-1 1-2 16,0 4-10-16,2 2-12 0,0-1-15 0,-1-3-14 16,2-5-12-16,4-4-9 15,-5-8-11-15</inkml:trace>
  <inkml:trace contextRef="#ctx0" brushRef="#br0" timeOffset="39955.37">15292 13339 148 0,'0'0'20'0,"0"0"-13"15,0 0-7-15,0 0-4 0,0 0 1 16,0 0 3-16,0 0 0 0,0 0 0 15,0 0 0-15,10 0-1 0,-1 11 1 16,3 4 1-16,-1-1 0 0,-1-2-1 16,-3-2 1-16,5 0-2 0,-2-1 2 15,-3-3 2-15,7 1-1 0,-5-2 3 16,4-3 1-16,3-2 1 0,3 0 0 16,3-2-2-16,-2-6-2 0,0-1-2 0,-2-3 1 15,0 0-1-15,-3-3-1 0,-1 1 0 16,-4-3-1-16,-2 7-2 0,-3-5 2 15,-3 5 0-15,-2-3 0 0,0-6-4 16,-9 1 1-16,-4-1-4 0,-4 4 0 16,-2 2-1-16,-4 6 1 0,-3 4 2 0,-2 3 1 15,-1 3 2-15,-1 10 1 0,0 6 3 16,-1 3-2-16,1 6 3 16,4 1 0-16,1 2 2 0,5 1 2 15,5 0-1-15,7-2 4 0,7-1 2 0,1-3 4 16,11-2 5-16,6-1 4 0,5-3-1 15,1-5 0-15,-1-1-5 0,4-4-5 16,0-4-2-16,1-2-4 0,1-3-4 16,2-1-5-16,-1 0-5 0,3-6-24 15,1-1-28-15,-4-3-52 0</inkml:trace>
  <inkml:trace contextRef="#ctx0" brushRef="#br0" timeOffset="40454.6599">16290 13596 519 0,'0'0'0'0,"0"0"16"0,0 0-16 0,0 0 19 0,8-103 4 15,8 68-6-15,2 1-4 0,2 1-5 16,0 1-1-16,-3 0-4 0,2 3-1 15,-1 0 0-15,-1 4-7 0,-1-1 2 16,1 3-5-16,-2 2-3 0,-1 2 0 0,-4 6-6 16,-1 5-4-16,-6 6-13 15,-3 2-17-15,0-2-4 0,0 2 8 16,0 0 11-16,0 0 20 0,-3 6 4 16,-6 6 2-16,-1 5 0 0,1 0 7 0,1 1-1 15,1 0 3-15,2 1 1 0,1-3 0 16,2 2 3-16,2 2-3 0,0 0 1 15,0 7 0-15,6-3 0 0,3 0 1 16,5 1 0-16,2-1-1 0,4-1-1 16,2 1 0-16,0-1 0 0,2-1 0 0,1 0 0 15,-5-4-1-15,2-1 1 16,-3-2 0-16,-8-6 0 0,-2-3-2 16,-6-3 2-16,-3-3 2 0,0 0 2 15,0 2 5-15,-9 1 0 0,-10 0 2 0,-10-2 2 16,-5-1 2-16,-8 0 0 0,1-4-3 15,2-3-4-15,3 1-2 0,6-3-4 16,5 0-1-16,6-5-4 0,9-1-9 16,7-6-12-16,3-5-14 0,15-6-19 15,9-4-22-15,7-6-11 0</inkml:trace>
  <inkml:trace contextRef="#ctx0" brushRef="#br0" timeOffset="41445.82">16897 12612 289 0,'0'0'35'0,"0"0"-16"16,0 0-14-16,0 0-9 0,0 0 1 16,0 0-2-16,0 0 6 0,0 0-2 15,14 90 1-15,-16-34 0 0,-4 9-1 16,-2 8 1-16,-3 6 0 0,4 0 3 0,-4-1 0 16,0-3-2-16,1-3 0 0,0-5-2 15,-2-7 0-15,6-5 1 0,2-10 1 16,1-7-1-16,3-15 1 0,0-10 4 15,0-6 6-15,0-7 3 0,2 0 0 16,12-11-3-16,8-7-7 0,8-10-3 16,2-4 0-16,0-2-1 0,-2-3 0 15,-1-1 1-15,-3 0-1 0,1 1 1 16,-2 3-2-16,-6 2-2 0,3 5 1 16,-5 4-2-16,-4 9-5 0,-7 7-2 0,4 5-1 15,1 2 1-15,4 9 1 0,4 8 5 16,-6 6 3-16,0 3-1 0,-6 4 3 15,-3 2 0-15,1 2 0 16,-1 2 1-16,5-2 0 0,-2 3 0 0,5-2 0 16,3-3 0-16,3-3 2 0,2-3-1 15,2-5 1-15,0-6 2 0,4-4 3 16,1-6 0-16,3-5-1 0,4 0-1 16,0-8-5-16,4-7 1 0,-1-4-1 15,1-4-1-15,-2-1 2 0,-1-2-2 0,-2 0 0 16,-2 1 0-16,-4-1 0 0,-1 2-2 15,-4-1 1-15,-5 3-1 0,-6 4 1 16,-3 1 0-16,-7 0-2 0,-1 3 2 16,-7-2-2-16,-9 6-1 0,-3 4 0 15,-4 6 0-15,-1 0 1 0,-4 5-2 16,1 6 2-16,-2 4-1 0,0 2 0 16,4 2-1-16,-1 4 2 0,5 0 0 15,0 1 0-15,7 0 2 0,2 0-1 16,2 1 0-16,4-3 1 0,2-3 1 0,4-3 0 15,0-3 0-15,0-2 0 0,0-1 3 16,6-4 3-16,1 0 0 0,6-6 1 16,7 0-2-16,2-11-2 0,10-4-2 15,-5-1 0-15,-1-4 1 0,-1 0 0 16,-5-1 0-16,-1 1 2 0,-6 0-1 0,0 0-1 16,-4 7 1-16,-3-1-4 0,-2 5-2 15,-3 3 0-15,3 1-2 0,-4 5-2 16,0-1 0-16,0 1-1 0,0 0 2 15,2 0 3-15,-2 3 2 0,0 11 0 16,0 7 1-16,0 6 1 0,0-1-1 16,1 0 0-16,8-3 1 0,4-1 1 15,7-3-2-15,6-3 3 0,2-4-2 16,2-5 1-16,2-4-1 0,1-3-1 16,-1-5-2-16,0-7-3 0,0-5-4 0,-2-3-2 15,-2-1 1-15,-4-3 2 0,0 0 3 16,-4-2 3-16,-3 0 1 0,-4 0-1 15,-3 1 2-15,-1 0 4 0,-4 3 2 16,-2 4 2-16,-1 2 6 0,-1 5 2 16,-1 6 3-16,2 0-3 0,-2 5-6 0,0-2-7 15,0 2-7-15,0 0 0 16,0 0 1-16,-6 14 2 0,-1 11 0 16,-3 9 2-16,1 12-2 0,2 8 2 15,1 10-1-15,-1 6 0 0,1 6 0 0,0 5 0 16,0-1 4-16,0 2-3 0,-3 3 1 15,-2 1-1-15,-2 2-3 0,-3-1-2 16,-2-4-1-16,0-7-8 0,0-12-17 16,3-8-30-16,1-13-26 0,3-16-88 15</inkml:trace>
  <inkml:trace contextRef="#ctx0" brushRef="#br0" timeOffset="41784.08">18013 13312 447 0,'0'0'15'0,"0"0"-6"0,0 0-4 16,0 0-3-16,0 0-2 0,0 0-2 0,91-76-1 16,-63 76 1-16,-1 9 0 0,5 8 0 15,0 3-2-15,1 4 1 0,0 3 1 16,1 2-1-16,-1 2 0 0,-1 0 0 15,-2 0-1-15,-4-1-2 0,-4-1 0 16,-8-2 2-16,-2-4-3 0,-5-7 4 0,-5 0-2 16,-2-3 4-16,-6 1 3 15,-10 2 0-15,-4-6 4 0,-4-1-2 16,-6-5 0-16,-2-2 1 0,-4-2-3 16,3 0 1-16,3 0-1 0,1 0 0 0,10-2-2 15,0 1-3-15,7-1-1 0,7 2-12 16,-1 0-24-16,6 0-25 0,0 0-27 15,7 0-40-15</inkml:trace>
  <inkml:trace contextRef="#ctx0" brushRef="#br0" timeOffset="42236.43">18632 13405 238 0,'0'0'40'15,"0"0"-8"-15,0 0-6 0,0 0-10 16,0 0-8-16,0 0-4 0,0 0-3 16,0 0 0-16,0 0 0 0,0 0 0 15,85-31 2-15,-67 34-2 0,-1-1 2 0,-4-2 1 16,6 0-2-16,3 0 1 0,-5 0 0 16,8-5-2-16,-5-3 0 0,-3 0 0 15,1-3 0-15,-4-2 2 16,0 2-1-16,-3-5-2 0,-4 6 1 0,-3-4-2 15,0-3 1-15,-4 1-4 0,0-7 0 16,0 3 2-16,-11 0-5 0,-1 5 1 16,-5 2-2-16,-2 4-1 0,-4 4-3 15,0 3 4-15,-3 2 2 0,3 5 2 16,-3 7 2-16,-2 6 0 0,2 4 2 0,0 3 1 16,2 3-3-16,3 2 3 0,3 2-3 15,6 0 1-15,5-2 2 0,7 1-1 16,0-1 2-16,13-1 2 0,6-2 0 15,7-1 3-15,4-3 0 0,5-4 1 16,5-2 0-16,1-3 0 0,1-7-1 0,1 0-1 16,-5-5-1-16,-5-2 0 15,-9 0 0-15,-2 0 1 0,-4 0-2 16,-6 0 0-16,5-2-7 0,0 2-8 16,-6 0-44-16,4 0-126 0</inkml:trace>
  <inkml:trace contextRef="#ctx0" brushRef="#br0" timeOffset="44735.84">24169 2073 4 0,'0'0'9'0,"0"0"9"15,0 0 7-15,0 0 4 0,0 0 3 0,0 0-4 16,0 0-4-16,0 0-5 0,0 0-6 16,-1-7-8-16,1 7-2 15,0-2-3-15,0 2 3 0,0-1-1 0,0 1 2 16,0-2-1-16,0 1 1 0,0-1-1 15,0-3 0-15,1 1 0 0,5-2 3 16,-2 0 1-16,2 0 1 0,1-1 1 16,-1 2-1-16,1 0-1 0,1-1-1 15,6-1-3-15,-1 0 0 0,7 1-1 0,-7 2-2 16,3 1 0-16,-1 0 0 16,-2 1 0-16,3 0 1 0,-5 1 2 15,4 1-2-15,-2-2 0 0,0 2 0 16,0-1-2-16,-7 1 1 0,6 0 1 0,-6 0 0 15,0 0 0-15,0 0 0 0,1 0-1 16,-1 0 0-16,6 0 2 0,6 0-1 16,1 0-1-16,6 1 1 0,1 2-1 15,1 1 0-15,2 0 0 0,-2 2 0 16,-1 0-1-16,-4-1 1 0,-4-1-1 0,-4 1 1 16,-2-4 1-16,-2 3-1 0,2-3 0 15,-7 1 1-15,5-1 0 0,-5 1 1 16,-1-2 3-16,7 1 0 0,-5-1-1 15,7 1 2-15,6-1-5 0,0 2 2 16,7-2-2-16,-1 1 0 0,-2 3-1 16,1-1-1-16,-2 0 1 0,-2 0-1 15,-5 0 0-15,1 1 1 0,-6-2-2 16,0 1 2-16,0-1 2 0,-1 0 0 16,2 0 1-16,-7-1 0 0,5 3-3 0,0-3 1 15,2 2 0-15,4 2-1 0,2-1 3 16,1 1-1-16,6 2-2 0,2-1 0 15,2 2 0-15,-1-1 0 0,2 3 0 16,0-1 0-16,-4 0 0 0,-1 0 0 16,-1-3 0-16,-1 0 1 0,-3 0-1 0,2-1 1 15,0-2-1-15,-2 1 1 0,-5 0-2 16,2-1 1-16,1-1 0 0,-1 0 0 16,9 1-1-16,-2 0 1 15,0 0 1-15,0-1 0 0,3 1 0 0,0-2-1 16,0 1-2-16,0-1 2 0,0-1 1 15,1 2-1-15,-2-2 4 0,3 0-4 16,-1 0 0-16,2 0 0 0,0 0 0 16,-1 0 0-16,0 0 0 0,0 0 0 15,1-2 0-15,0-1 1 0,-1-3-1 0,3 0 0 16,2-1 1-16,0-1-1 16,-1 2 1-16,2-2-1 0,-4 1 1 15,0-1 0-15,-1 0 2 0,0 1-2 16,-1-2-1-16,1 0 1 0,0 0-1 0,0-1 0 15,0 0 1-15,-1-1-1 0,0 1 1 16,-2-1 0-16,-5-1 2 0,-2-1-2 16,-4 0 1-16,-5 3 0 0,-4-2 0 15,-3 4 0-15,-2 3-1 0,-1-7 0 16,0 6 1-16,0-6-12 0,-1-5 11 0,-4 8-11 16,0-5 10-16,-3 2 1 0,4 5-11 15,-6-6 11-15,0 1-12 0,1 2 11 16,-2-1 2-16,-1 2-1 0,0 0-1 15,-2 1 1-15,-5-4 0 0,0 3 1 16,1 0 1-16,0 0 0 0,-2 1 2 0,0 0-1 16,-1 1 0-16,0-1 0 15,-2 2-2-15,1 0 0 0,4 1 0 16,0 3-2-16,0-1-1 0,0 3 1 16,-8 0-1-16,4 0 0 0,0 0 1 0,-1 0 0 15,3 3 0-15,-3-2 0 0,0 0 0 16,-2 1 0-16,-1 0 0 15,0-2-1-15,-3 0 1 0,-2 1 0 0,-2-1 0 16,-1 0 2-16,-2 2-3 0,-1-2 0 16,1 1 1-16,0 2-2 0,-3 0 2 0,3 2-1 15,-2-1 1-15,1 1-1 16,0-2 2-16,-1 1 0 0,0 0-2 0,0-1 1 16,-1 0 1-16,-1 0-2 15,1-2 1-15,-3 0 3 0,0 1-6 0,3 0 3 16,1-1 0-16,5 1-2 0,2 1 2 15,4 0-1-15,1 0 1 0,2 1 0 16,2 1-1-16,-3-2 1 0,2 0-1 16,-3 2 1-16,2-2 1 0,-1-2 0 15,-3 2-2-15,1 0 1 0,-1-1 0 16,-1-1 0-16,1 1 1 0,-1-1-1 16,1 1 0-16,2-1 0 0,3 3 0 0,6-3 0 15,-3 0 0-15,8 1 0 16,-1-1 0-16,0 1 0 0,0-2 0 0,0 1 2 15,0 1-2-15,-6 0 1 0,9-2-1 16,-9 3-2-16,3 1 16 0,-1 0-14 16,2 1 15-16,1 0-15 0,7-2-2 15,-1 1 2-15,1 1-2 0,-1 1 15 16,0 0-13-16,2 0 11 0,1 1-11 0,2-3 0 16,1-1-1-16,2-3 2 0,0 0-1 15,0 0 2-15,0 1-1 0,-1 1 1 16,-2 0 0-16,3-1-1 0,-1 0 0 15,1-1-1-15,-2 2 0 0,2-2 0 16,-1 1-1-16,1-1 0 0,-2 2 1 0,2-1-2 16,-1 1 2-16,-1 3-2 15,-1-1 2-15,2 0-1 0,-1 1 0 16,2-5-3-16,-1 5-7 0,1 7-15 16,0-2-42-16,0 7-92 0</inkml:trace>
  <inkml:trace contextRef="#ctx0" brushRef="#br0" timeOffset="47414.1199">24266 1967 50 0,'0'0'22'0,"0"0"5"0,0 0 0 16,0 0 4-16,0 0-1 0,0 0-1 0,0 0-1 15,0 0-3-15,0 0 3 0,0 0-5 16,-55-30-1-16,52 27-4 0,0 0-6 15,0 1-2-15,3 2-2 0,-1-2 0 16,1 2-2-16,-1-1-4 0,-1-1-1 16,1 2-2-16,-1-1 1 0,1 1-1 0,-1-2 0 15,0 2-3-15,0-1 1 0,1 1 0 16,-1 0 0-16,-1 1 2 0,-1 10 1 16,-2 6 0-16,2 5-1 15,-1 1 1-15,1 2-3 0,1 0 3 0,0 4 0 16,1 3 0-16,-1 5 0 0,0 2 1 15,1 2 1-15,-1 3-1 0,0-1 0 16,0-3 2-16,0 0-1 0,0-1 0 16,1 1 8-16,-1 1-2 0,2 3 3 15,-1 1-5-15,-1 4-8 0,0-1 1 16,0 3 0-16,0-3 1 0,-2 2 0 0,-2 2 2 16,-1 1-1-16,2-2 1 15,1-2-2-15,0-2 3 0,0-3 1 16,2-3 0-16,1 0 3 0,2-1-2 0,0 1 0 15,0 0-4-15,0 1-1 0,0 2 2 16,0 5-4-16,0 1 2 0,2 0-1 16,-1-1 1-16,-1-2 0 0,2-2 0 15,-2-1 3-15,0 0-1 0,0-2 0 16,0-2-2-16,0 0 0 0,2-1 1 0,1 1 0 16,0 0 3-16,0 3-4 0,1 0 0 15,2 0 0-15,-1 2 0 0,2-1 0 16,-4 1 1-16,-1 0 0 0,-2 3 1 15,2-1 1-15,-2 0 2 0,0 2-3 16,0-1 0-16,1 1 0 0,1-4 0 16,-2-1-2-16,0 0 5 0,0-1-2 15,0 0 3-15,0 2-1 0,0-1-1 16,0 0 1-16,0 1-3 0,0 2 3 16,0 2-4-16,0 1 1 0,3-2-2 0,0 1-2 15,-2-2 3-15,2 0-2 0,-3-1 3 16,0 1-2-16,0 1 2 0,0 3-1 15,-3 0 0-15,-1 1-1 0,1-1 0 16,0-1 2-16,0-3-2 0,-1-4 3 16,0-2-3-16,-1-2 1 0,1 0 1 0,-1 0-1 15,1 2 0-15,0 1 0 0,-1 2-1 16,1 1 0-16,0 0 0 0,1-1 0 16,0 1 0-16,0 1-1 15,0-4 1-15,0 0 3 0,0-3-3 0,0-1 3 16,-1-2-3-16,2 2 1 0,-1 0 1 15,0 0-1-15,0-3 0 0,1-2-1 16,2-1 0-16,-1-1-2 0,1-1 2 16,-2 2 0-16,1 2 1 0,-2 2 0 15,0 0-1-15,-1 4 0 0,-2-1 1 0,0 1 1 16,2-2-1-16,-2-2 1 0,0-1-2 16,2-3 1-16,-2 0-1 15,3-3 2-15,0-1-2 0,2-1 0 16,1 0 0-16,0-3-2 0,0 2 2 0,-1-2 0 15,1 0 2-15,-2 2-2 0,1 0 2 16,-1 1-2-16,-1 4 2 0,0 2-3 16,2 0 1-16,-2 2-1 0,-1 0 1 15,1-3 3-15,0 0-2 0,0-2 1 16,2 1-3-16,1-1 0 0,-2-3 1 0,2-1 0 16,-1-2 0-16,1 1 0 0,0-3 0 15,-2 1-1-15,2-6 3 0,0 3-2 16,-1-1 0-16,-1 2 0 0,1 8-1 15,1 0 0-15,0 0 0 0,-2 0 0 16,2-3 0-16,0-7 2 0,-1 1-1 0,1 0 0 16,-2-7 0-16,2 11-2 15,-1-5 2-15,-1 1 0 0,1-1 0 16,1 1 1-16,-1-3-1 0,-2-5 3 16,2 8-2-16,-1-2 3 0,-2-1-4 0,1 0 0 15,0-2-1-15,0 0 1 0,0-5-1 16,0 7 1-16,2 0 1 0,-2-5-1 15,-1 6 2-15,2 0-2 0,-1 2-1 16,0 6 0-16,2-2 0 0,-1-5 2 16,1 0 1-16,-1-1-1 0,1 0 0 0,0 2-1 15,-1-2 0-15,-1-1 0 16,2-3 0-16,-2 4 0 0,1-6 0 0,1 1 0 16,-2-1 0-16,2 0 0 0,-1 0 0 15,2 0 0-15,-1 0-2 0,-1 0 3 16,2 0 0-16,-1-1 1 0,0 1 3 15,-1-1-2-15,1 1-1 0,-2-1 0 16,1-1-1-16,1 2 0 0,-2-1 1 16,1-1-2-16,1 3 1 0,-1-3 2 15,1 1-3-15,1 1 5 0,-2-1-5 0,2-5 1 16,0 5 0-16,0-6 0 16,0 1 1-16,0 5 0 0,0-5-1 15,0 1 2-15,0 3-2 0,0-4 0 16,0 0 1-16,0 5-2 0,0-5 0 0,0 0 1 15,0 0 0-15,-2-2 2 0,2 3-1 16,0-1 3-16,-1 4-1 0,1-4 0 16,-2 5-1-16,2 1 0 0,-1-1 0 15,-1 0-3-15,1-7 1 0,-1 7-1 16,2-5 0-16,-1-2 0 0,1 2-1 0,-2-1 1 16,2 1 2-16,-1-1-1 0,1 1 2 15,-2-2 1-15,2 1 1 0,-1-1 2 16,-1 7-1-16,1-5 1 0,-1-2-2 15,1 7 0-15,-1-6-2 0,1-1-1 16,1 2-1-16,0-6-2 0,-1 5 2 16,1 1-1-16,-2-1 0 0,2 1 0 15,0-6 0-15,-1 4 0 0,1 1 1 16,-3-1-1-16,3 2 1 0,0-6 1 16,-1 0 2-16,1 6-2 0,-2-1 0 0,1 1-1 15,1 0-1-15,0-6 2 0,-2 5-1 16,2 0 0-16,0 0 0 0,0 1 0 15,0-6 0-15,-1 5-2 0,1 1 1 16,-2-1 0-16,2 0 1 0,-1 0-1 16,1 1 2-16,0-2 0 0,0 3-2 0,0-7 1 15,-2 0-1-15,2 0 1 0,0 1 1 16,0 1 0-16,0 0 0 0,0-1 0 16,0 0-1-16,0 1-1 15,0-2 0-15,0 1 0 0,0-1 2 0,0 2-4 16,-1-2-4-16,1 1-14 0,0-1-23 15,0 0-42-15,0 2-56 0,0-2-128 16</inkml:trace>
  <inkml:trace contextRef="#ctx0" brushRef="#br0" timeOffset="51020.7198">23779 9515 74 0,'0'0'42'0,"0"0"-7"16,0 0-7-16,0 0-13 0,0 0-4 0,0 0-8 15,0 0 0-15,0 0-6 0,0 0 0 16,16 4-4-16,-15-4-4 0,0 1-7 15,1-1-1-15,-2 0-5 0,1 0 3 16,-1 0 5-16,2 0 2 0,-2 0 6 16,0 0-2-16,1 0 2 0,-1 0 3 0,0 2 2 15,0-2 1-15,-1 1 4 0,-5 2-1 16,2-1-1-16,0-1 2 0,4-1 1 16,-2 0 0-16,2 0 2 15,-1 0 0-15,-1 2 1 0,1-2-4 0,-1 0 0 16,1 1-3-16,-1-1 0 0,1 0 1 15,-1 0 0-15,1 2 1 0,0-2 3 16,-1 0 1-16,1 0-1 0,-1 0 2 16,1 1-3-16,-1-1-2 0,2 0 0 15,-1 2-2-15,1-2 0 0,-2 1 1 0,2 1-3 16,-2 0 2-16,2-1 0 0,-2 0 0 16,2 1 0-16,-1-1 1 15,1 1 1-15,-2-1 2 0,2 1 2 16,0 0 1-16,0-1-4 0,-1-1 1 0,1 2-3 15,0-2-3-15,0 1 2 0,0-1 1 16,0 2 0-16,-2-2 0 0,2 1 3 16,0-1 2-16,0 1 6 0,0-1 2 15,0 2 0-15,0-2-1 0,0 1-4 16,0-1-6-16,0 2-1 0,0-2-1 0,0 2 0 16,0-2 0-16,0 1 0 0,0-1 0 15,0 2 1-15,0-2-1 0,0 2 0 16,0-2 1-16,0 1 0 0,0-1 2 15,0 1 0-15,0-1 3 0,0 2 1 16,0-2 2-16,0 0-2 0,0 1-1 0,0-1-3 16,2 0-2-16,-2 0-1 15,0 2 2-15,0-2-1 0,0 1 0 16,1-1 1-16,-1 0-2 0,0 2 3 16,0-2-2-16,0 0 1 0,2 1 2 0,-2-1-2 15,1 2 2-15,-1-2 0 0,2 2 0 16,2 1 1-16,-3 1-2 0,5 4 2 15,-2-2-2-15,1 0 1 0,-1 2-1 16,1-3 0-16,2 2-1 0,-3 0 1 16,0-1 0-16,1 2 1 0,-1-1-1 0,1 1 2 15,3 3-2-15,-4-4 1 0,2 5-1 16,-1-4 1-16,-1 1-1 0,3 3 3 16,3 0 1-16,2 3 2 15,1-2 1-15,-2 0-1 0,3-1 0 0,0-1-1 16,-5-2 0-16,1 0-2 0,0 2 1 15,-1 0 2-15,2 2-1 0,1 1 2 16,-2 1-2-16,-1 0-1 0,2 2 0 16,-1-2 1-16,3 0-1 0,-1 2 3 15,1-2-2-15,3 2 0 0,0 1-2 16,1 0 1-16,1 2 0 0,2 3 0 0,0 1-1 16,1 4-3-16,0-1-1 15,-1 0-2-15,-1 0 2 0,-3-2 0 16,-3-1 2-16,1-2 1 0,-2 2 1 0,0-1-1 15,2 2 0-15,1-1-2 0,0-1 2 16,1 1-3-16,0-1 0 0,1 0 3 16,-1-1-3-16,1 0 4 0,-2-1-4 15,1 2-2-15,-3-3 1 0,1 1-1 16,-2-1 0-16,0-4 0 0,-3 1 2 0,0 0-1 16,-1-2 0-16,-1 2 0 0,3-1 0 15,0 1 0-15,0 1-1 0,4 0 1 16,1 1 0-16,1-1 0 0,-3 0 1 15,3 0-2-15,-3 1 1 0,0-1-1 16,-2-1 0-16,0 2 0 0,-1 1 0 0,0 1-1 16,0 3 2-16,1 1-1 15,0-3 1-15,-3 1 0 0,4 0 0 16,-2-2 0-16,0 2 0 0,3 0 2 16,-1-1-3-16,2 0 3 0,-2-1-3 0,1-3 0 15,-2-2 0-15,1-1 0 0,-5-6 1 16,3 1-1-16,-3 1 1 0,-1-4 0 15,2 6 2-15,0-3 0 0,-2 1 0 16,3 5 0-16,-1 0-1 0,4 0-2 16,-2 3 2-16,3 1-2 0,-1 0 0 15,-1-2 0-15,2 0 0 0,0 0 1 16,0-2-1-16,-3 0 0 0,2-1 1 0,-4-4-1 16,1-1 0-16,-4-2 0 15,0-1 0-15,0 1 0 0,2 1 2 0,-3-1-1 16,1-1 0-16,0 3 0 0,0-3-1 15,-1 1 0-15,2 0 1 0,1 5 0 16,-3-4-1-16,4 3 2 0,-4-3-1 16,0-1-1-16,2 1 0 0,-5-5 0 15,4 4-1-15,-2-3 1 0,-2-1 1 0,4 4-1 16,-4-4 0-16,0-1 0 0,2 2-1 16,-1-2 1-16,1 2 0 15,-2-3 0-15,3 3 1 0,-2-2-1 16,1 0 0-16,-2 0 0 0,2 2 0 0,-3-5 1 15,0 0 1-15,0 0-1 0,2 1 1 16,-2 1-1-16,1-2 1 0,-1 1 0 16,1-1 1-16,-1 2-1 0,0-2-1 15,2 1 0-15,-2-1 0 0,1 2-2 16,-1-2 1-16,0 0-1 0,2 2 0 0,-2-2 1 16,0 0 1-16,1 1 0 0,-1-1-1 15,0 0 1-15,0 0-2 0,0 0 1 16,2 1 1-16,-2-1-1 0,0 0 0 15,0 0 0-15,0 0-2 0,0 0 1 16,0 0 1-16,0 2-1 0,0-2 0 16,0 0 1-16,0 0 0 0,0 0 0 15,0 0 0-15,0 0 0 0,0 0-1 16,0 0 1-16,1 0 0 0,-1 0 0 16,0 0 0-16,0 0 0 0,0 0 0 0,0 0-1 15,0 0 1-15,0 0-1 0,0 0 1 16,0 0 0-16,0 0-1 0,0 0 2 15,0 0-3-15,0 0 2 16,0-2-1-16,0 2 1 0,0 0 1 0,0-1-1 16,0 1 0-16,0 0 0 0,0-1 0 0,0 1 0 15,0 0 1-15,0-2-1 0,0 2 0 16,0 0 0-16,0 0-1 0,0 0 1 16,0 0 0-16,0-2 0 15,0 2 0-15,0 0 0 0,0 0 2 0,0 0-2 16,0-1 0-16,0 1 0 0,0 0-1 15,0 0 1-15,0 0 1 0,0 0-1 16,0 0 0-16,0-2 0 0,0 2-1 16,0 0 0-16,0 0 1 0,0 0-1 15,0 0 1-15,0 0 1 0,0 0-2 0,0 0 1 16,0-1 1-16,0 1 0 0,0 0 2 16,0 0-2-16,-1-2-1 15,1 2 1-15,0 0-1 0,0 0 0 16,0-1 0-16,0 1 0 0,0 0 0 0,0 0 0 15,0 0 1-15,0 0-1 0,0-2-1 16,0 2 1-16,0 0 0 0,0-1 0 16,0 1 0-16,0 0 0 0,0-2 0 15,0 1 1-15,0-1-1 0,0 1 1 16,0-1-1-16,0 0 0 0,0 1 0 0,0-1 1 16,0 1-2-16,0-1 1 0,0 1 0 15,0 0-1-15,0-1 0 0,0-4 1 16,0 0-1-16,0-5 2 0,0 1-1 15,0-1 0-15,1 2 1 0,-1 3-1 16,2-5 0-16,-2 5 1 0,0 0-1 16,1-5 1-16,-1 5-1 0,2-4 0 15,-2-3 0-15,2 3-1 0,0-1 2 16,-1-1-2-16,1 2 1 0,0-4 0 16,3-3-2-16,-1 1 3 0,4-4-1 0,0 1 0 15,-2 7 0-15,0-3 0 0,-2 0 0 16,1-3 1-16,0-4-2 0,1 1 2 15,-3 0-2-15,1 0 1 16,-1-1 1-16,0 0 1 0,1 0-2 0,-1-2 0 16,0 0 0-16,3 0-5 0,-2-2 5 0,0-1-5 15,2 0 4-15,0 0 0 0,0 0 0 16,1 0 2-16,-1-4-3 16,0 1 3-16,-2 0-1 0,2-4 0 15,-2 2 0-15,2-1 0 0,-3 1 0 0,1 4 0 16,-1 0 0-16,0 2 0 0,0 2 1 15,0 0 0-15,1 1-1 0,2 2 1 16,-2-2-1-16,1-2 0 0,0 1 0 16,1-2-4-16,3-1 4 0,-2 0-4 15,2-2 3-15,0-1 1 0,2 0-1 0,-1 0 1 16,0 3 0-16,-1 0 2 16,-2 2 0-16,-1 1-2 0,-2 0 1 15,1-3-1-15,0 0 1 0,0 0 0 16,0 2-1-16,1-1 1 0,0 0-1 0,3-2 2 15,-1 3-2-15,3-1 1 0,-1 0-1 16,3 1 0-16,-2 0-1 0,4 1 2 16,-4 1-2-16,2 2-3 0,-3-2 5 15,-1 3-7-15,0 0 7 0,-4 7-1 16,1-2 0-16,-1-2 2 0,-1 0-2 0,3-4 1 16,0 0-1-16,1 0 1 0,-1-4-2 15,2 1 1-15,2-2 0 0,-1-1 1 16,2 1-2-16,-1-1 2 0,0 1-1 15,-3 0 1-15,2 0-1 0,-2 2 0 16,-3 1-1-16,3 0 1 0,-1 1 0 16,-3-3 1-16,2 3-1 0,-2-4 1 15,1 0-1-15,1-1-4 0,0-2 2 16,0 0-2-16,2 0 2 0,-1 0 3 16,3 2 0-16,-1-2 1 0,1 2-4 0,1-2 1 15,-1 0 1-15,-1 0 0 0,1 1 1 16,-3-1 1-16,-1 0-4 0,0 3 4 15,0 2-2-15,1-2 0 16,0 2 1-16,1-2-1 0,2 0 0 0,1 0 0 16,1 1-1-16,-2 0 2 0,3 1-2 0,-3-2 3 15,1 2-2-15,0-1-4 0,-2 2 4 16,-1-1-5-16,-1 3 5 0,-1 6 0 16,-1 0-1-16,-3 6 2 15,1 0-1-15,2-2 1 0,-4 2 1 0,3 0-1 16,-1-2 0-16,0 2 1 0,0 0-1 15,0 0-1-15,0 0 1 0,0 0-1 16,0-2 2-16,0 2-1 0,-2 0 0 16,2 0 1-16,0 4-1 0,-2-5 1 15,0 5-1-15,-1 0 1 0,2 1-1 0,-2 4-1 16,0-1 1-16,0 1-2 16,0-2 1-16,1 0-3 0,-1 1-4 15,0-1-8-15,0 0-13 0,0 1-25 16,0 0-34-16,0 1-42 0,0 0-110 0</inkml:trace>
  <inkml:trace contextRef="#ctx0" brushRef="#br0" timeOffset="53786.89">26626 1949 38 0,'0'0'4'0,"0"0"4"15,0 0 6-15,0 0 6 0,0 0 6 16,0 0 1-16,0 0 2 0,0 0 1 16,0 0 1-16,0-28-3 15,0 27 1-15,0 0-11 0,0-1-4 0,1 2-3 16,-1-2-4-16,0 2 0 0,0-1-3 15,0 1 6-15,2-2 2 0,-2 2 5 16,0-1-10-16,0-1 7 0,0 0-15 16,0-3 5-16,0-1 0 0,0-6-13 15,0 1 13-15,-6 0-12 0,4 1 14 0,0 5-1 16,1 0-2-16,1 5-1 16,-2-1 0-16,2 1 0 0,0-2-1 0,-1 1-2 15,1 0-2-15,-2-1-1 16,2 2-1-16,-1-2 2 0,1 2-2 0,-3 0 14 15,1 14-10-15,1 4 13 0,-2 8-2 16,3 2-10-16,0 0 10 0,0 1-10 16,0 4-1-16,0 4 1 0,0 5 0 15,0 5-1-15,0 6 1 0,0 4 0 16,0 2 0-16,0-1 1 0,0-2 1 0,0-1 8 16,0-4-2-16,0 1 2 0,0-4-5 15,0 1-5-15,0-1 0 0,0 1 0 16,0 1 2-16,3 0-1 0,0 2 0 15,-2-2 1-15,2 0 1 0,-1 0 4 16,-1 3-3-16,2 0 3 0,-1 0-5 16,0 2-3-16,1 0 2 0,-2-1-1 15,-1 3 1-15,2-2-1 0,-2 2 0 16,1-3-1-16,2-2 2 0,0-4-2 16,0-3 2-16,-1-5 3 0,1 0-1 0,-1-1 2 15,0-1-3-15,1 1 1 0,-2-2 0 16,3 5-2-16,-1 1 1 0,-1 3-2 15,1 2 2-15,-2 1-2 0,1-2 1 16,-1 0 0-16,-1-1 4 0,2-1 1 16,-2 1-1-16,0 1 2 0,0 3-3 0,1 0-3 15,2 0 0-15,0 0-1 0,-2 0 0 16,2-3 0-16,-1 0 2 0,-2 0-2 16,0-2 2-16,0-1-1 15,0-3 2-15,0 0-3 0,0-2 1 0,0 2 3 16,0 1-5-16,0 3 4 0,0 0-3 15,0-1-1-15,0-1 3 0,0-1-2 16,0-2 0-16,0 0 0 0,0 2 2 16,0 0 0-16,-2 0 0 0,1 0-2 15,1-2 1-15,0-2-2 0,0-3 2 0,-2-1 3 16,2-1-2-16,0-1 4 16,0-2-6-16,0-1 0 0,0-1-2 0,0-1 2 15,0 0 0-15,2 2 2 16,-1 2-2-16,1 0 0 0,-1 6-2 0,2 0 2 15,-3 3 2-15,0-2-2 0,0-2 4 16,0-2-4-16,0-2 2 0,0-1-1 16,-3-2 0-16,3 2 4 0,0-4-4 15,0 0 2-15,0-1-2 0,0 0-1 16,0-2 1-16,0 2 0 0,3 0 0 0,0 2-1 16,-2 0 1-16,-1 2-1 0,0 1 4 15,0 0-3-15,0 3 0 0,-3-1 0 16,2 1-3-16,-2-1 1 0,2-3 2 15,-1-2 0-15,2-8 1 0,0-1-1 16,0 0-1-16,0-6 2 0,0 7-2 16,-1-2 0-16,1-7 2 0,0 9 3 15,-2-2-4-15,1 2 3 0,-1 4-5 16,1-1 2-16,-2 1-1 0,0 0 0 16,0 0 0-16,0 1 0 0,0-1 1 0,0-3-1 15,-1 1 1-15,1-7 0 0,2 3-2 16,-2 0 2-16,3-4-1 0,-3 6 0 15,2-1 0-15,1-6 0 0,-3 6-1 16,1-2 2-16,1-1 0 0,-2 7 1 16,-2-3 0-16,4-5-1 0,-3 2-1 15,1 0-1-15,2-5 1 0,-1 6 0 0,1-8 1 16,-1 3-1-16,1 5 0 16,-1-7 0-16,1 7 0 0,1-6 0 15,-2 0 0-15,1 0 1 0,-2-1-1 0,1 1 5 16,1 0-3-16,0 0 2 0,-1 1-3 15,1-1-1-15,-3-2-1 0,2 3 1 16,-2-5-3-16,1 3 3 0,1-7 0 16,1 1 1-16,-1 0-2 0,1-1 1 15,-1 7 1-15,1-2-1 0,0-4 2 0,-1 5-2 16,1-4 0-16,-1 5 0 0,-1 0 0 16,2-7 0-16,-2 7 0 15,2-7 1-15,-1 1-1 0,2 1 0 16,-1-2 2-16,-1 1-2 0,1 0 0 0,1-1-2 15,0-4 2-15,-2 4 0 0,1 1 0 16,0 0 0-16,1 1 2 0,-2-2-4 16,1 3 4-16,-2 1-2 0,0 3 2 15,-2-3 1-15,2 1 0 0,1-6-2 16,-2 6 0-16,2-5 0 0,-1 1-1 0,-1 3 0 16,2-4 0-16,1 1-1 0,-1 0 1 15,-1-2 0-15,2 1 0 0,-4 5 0 16,0-2 1-16,2 3-1 0,-1-3 0 15,2-2-1-15,-2 3 1 0,1-4 0 16,0 1 1-16,2-1-1 0,-2-1 1 16,1 2-1-16,-1-2 2 0,1 2-1 15,2-5-1-15,-3 3 1 0,1-1-1 16,-1 1 0-16,-1 5 0 0,3-3 0 16,-2-3 0-16,1 3 0 0,-1-2 0 0,0 1 0 15,0-2 0-15,-4 6 1 0,4-5 0 16,1 0 0-16,0 1 0 0,2-4 0 15,-1 0 0-15,1 0 0 16,-2 2-1-16,1-1 0 0,-1 1 0 0,-1 3 0 16,0-1 0-16,0-1 0 0,2 2 0 15,-3-2 0-15,1 0 0 0,0 0 2 0,-4 4 1 16,4-3-1-16,0-1 0 16,0 0 0-16,3-3 0 0,-1 0 0 15,1 0-1-15,-2 1-1 0,2 0 0 0,-1-1 1 16,1 2-3-16,-2-2 3 0,2 2-1 15,-1-2 0-15,1 1 1 0,-3-1-2 16,2 2 1-16,-1-2 0 0,1 1 1 16,-1-1 0-16,-2 3 1 0,-1-1 0 15,1-1-1-15,1 2 0 0,3-3 0 0,-1 0 0 16,1 0-2-16,-2 2 1 0,1-2 0 16,-1 1 1-16,0-1-1 15,0 0 1-15,1 2-1 0,-1-2 0 16,1 0 0-16,1 1-1 0,-2-1 1 0,2 0 1 15,-1 2-1-15,0-2 1 0,1 0-1 16,-2 0 0-16,1 2 0 0,-1-2 1 16,1 0 0-16,1 0-1 0,-2 0-1 15,2 0 0-15,-1 1-1 0,1-1 1 16,-2 0-2-16,2 0-1 0,-1 0-1 0,1 0-3 16,-2 2-3-16,2-2-8 0,-1 0-5 15,1 0-10-15,0 0-12 0,0 0-11 16,0 0-6-16,0 0-11 0,0 0 4 15,0 0 6-15,-2-5 5 0,1-9 21 16,-3-4 14-16,1 0 28 0,-1 4 32 16,-1 5 32-16,-1 0 21 0,2 1 5 15,1 5-10-15,-5-3-19 0,3 3-16 16,1 0-12-16,-1 1-7 0,5 2-9 16,-1-1-8-16,1 1-9 0,-1 0-4 0,1 0-1 15,0 1 1-15,0 15-1 0,4 3-2 16,5 8-6-16,3-3-15 0,0 0-37 15,0-2-76-15,-2-3-141 0</inkml:trace>
  <inkml:trace contextRef="#ctx0" brushRef="#br0" timeOffset="55305.75">25241 11619 237 0,'0'0'20'16,"0"0"-10"-16,0 0-5 0,0 0-2 0,0 0-1 15,0 0 1-15,0 0 1 0,0 0-1 16,0 0 3-16,0 0 1 16,-26 29 2-16,26-27 3 0,0-1 0 15,0 1-1-15,0-1-2 0,0 1-2 0,0-1-2 16,0 1-2-16,0 0 0 0,0-1 0 15,0 1 2-15,0-1 3 0,0 1 1 16,0-1-1-16,1-1 3 0,5 1 3 16,0 1-3-16,5-2 2 0,-1 0-1 15,-1 0-1-15,1 0-4 0,2-4 1 0,0-4 1 16,0-1-3-16,1-2 2 0,-1 1-2 16,1-2 2-16,-6 2-5 15,1 0 3-15,1-2-3 0,-1-2-2 16,4-3 2-16,-1-1-1 0,1 0 0 0,1-2 2 15,1-1-2-15,1-2 1 0,2 0-1 16,-1 0 2-16,0 2-2 0,-2 2 1 16,1-1 0-16,-2 1 0 0,-2 4-1 15,-1-1 1-15,1 0-1 0,0 0 2 16,1-1 0-16,0-3-1 0,2-1-1 0,0 0-1 16,3-2 0-16,1 1-3 0,-1-5 3 15,2 2-2-15,-2-3 1 0,1 2 0 16,-1 1 1-16,0-1 0 0,0 0-1 15,-2-1 1-15,2 1-2 0,-2-1 1 16,1 1-1-16,-2 0 0 0,2 2 1 16,-1-2 1-16,2 2-1 0,-1-2 2 15,0 2-2-15,-2-2-1 0,-1 2 2 16,-1-2-1-16,0 0 0 0,-1-1 2 16,1-2-2-16,-1-3-2 0,2-3 2 0,0-3-2 15,3-5 1-15,-1 0 2 0,0-1-1 16,0-2 1-16,2 3-1 0,-2 4 0 15,-1 4 0-15,-2 5 1 0,-2 2 0 16,0 6-1-16,-4-1 0 0,0 1 1 16,-2 0-1-16,2-1 1 0,1-3-2 15,-1-1 1-15,0-2-1 0,1-3-2 16,3-1 4-16,0-2-5 0,0-2 4 16,3-2 0-16,0-1 0 0,1 1 2 15,0 1-2-15,-3 0 0 0,1 3 0 0,-4 2 1 16,0 2 0-16,-4 3 1 0,0 1-2 15,-2-1 0-15,-1-1-1 0,1 2 1 16,-1-2-1-16,2-1 2 0,1-2-1 16,1-2-3-16,2 0 3 0,1-3-5 15,1 2 5-15,0-2 0 0,-2 4 1 0,3 0-1 16,-4 2-1-16,0 4 2 16,-3 3 0-16,0 7 0 0,-2 0 1 15,1 5 0-15,-2-1-2 0,0-7 1 16,0 8-1-16,0-10 1 0,0 1-3 0,2 0 3 15,0-8-2-15,-1 3 2 0,1 2 0 16,-1 6-1-16,1-2 0 0,-2 2 0 16,1 4 0-16,-1-7 1 0,0 9 0 15,0-2 1-15,0 1-1 0,0-1 0 16,0-5 2-16,-3 6-7 0,0-6 5 0,2 0-4 16,-3 7 3-16,2-7 1 0,1 6-2 15,-1-1 2-15,1 1-1 0,1 1 0 16,-2 0 0-16,2 5 1 0,-1-4-1 15,1 4 3-15,0 1-1 0,-2-5-1 16,2 6 0-16,0-2-1 0,0 3 0 0,0 4 1 16,-1-6-1-16,1 0 1 15,0-1 0-15,0 2 1 0,0-2-1 16,0 1 2-16,0 1 0 0,0-2-1 16,0 7 5-16,0-2-2 0,0 2 2 0,0-1 2 15,0 0-1-15,0-1 0 0,0 1-3 16,0-1-3-16,0 1-1 0,0-1-2 15,0 1-1-15,0-1-7 16,0 2-13-16,0-2-53 0,-1 2-192 0,1 0-11 16</inkml:trace>
  <inkml:trace contextRef="#ctx0" brushRef="#br0" timeOffset="57549.54">22784 13612 293 0,'0'0'17'0,"49"-86"-7"16,-23 42-7-16,2 2-2 0,-1 0-1 15,1 3-2-15,-1-1-1 0,-1 3-9 16,-3 0-13-16,-4 6-10 0,-6 1-5 16,-4 12 6-16,-5 7 12 0,-4 4 10 15,0 4 8-15,-9 0 1 0,-5 1 3 16,-1 2 0-16,-5 7 1 0,3 3 2 0,4 5 3 16,1 2-1-16,2 3-1 0,3 0 5 15,4 2-4-15,3 1 1 0,0 3-1 16,6 0 1-16,7 2-2 0,3 3-1 15,5 2 1-15,2 2-3 0,1 3-1 16,-1 1 0-16,1-1 0 0,-2 1 0 16,-3-3 0-16,0-6 0 0,-5-1 0 15,2-6 1-15,-1-4 0 0,-6-5 3 16,2-3 1-16,-5-4 1 0,-4-4 10 16,1 1 22-16,-3-4 23 0,0 0 4 0,0 0-10 15,-1 0-19-15,-12 0-23 0,-10-2-3 16,-8-4-3-16,-2 2-3 0,-2 1-1 15,-1-1-2-15,-1 3-1 0,5-1 2 16,9 0-2-16,2 1 1 0,10 1 0 16,4-1-2-16,2 1-3 0,5 0-2 15,-1-2-10-15,1-1-6 0,4-3-8 16,11-4-5-16,8-4-2 0,3-1-2 0,6-1 2 16,-2-2 4-16,1 0 9 15,-4-2 10-15,-3 0 9 0,-3 2 5 0,-4 1 4 16,-6 5 2-16,-2 2 4 0,-3 2 4 15,-3 4 4-15,1-4 3 0,0 5-1 16,-2-2-4-16,1 2-2 0,-3 3-6 16,0-1-2-16,0 1-4 0,4-3 1 15,1-2-3-15,5 2 2 0,0 0 0 0,0 3 2 16,2 0-1-16,2 0 1 16,2 0 1-16,-3 2 0 0,3 1 1 15,-5-2 0-15,0 1 4 0,-1 0 1 16,3-2 2-16,3 0 0 0,1-5-3 0,3-3-1 15,-1-4-4-15,0-2 0 0,-2-1-3 16,0-3 1-16,-2 0-1 0,-2-3-1 16,-3-1 1-16,-1-1-2 0,-1 3 0 15,-3 3 0-15,-4-1-3 0,-1 1 2 16,0 3-3-16,0-2-1 0,-1 6 0 0,-8 3-1 16,3 1 0-16,-4 6 2 0,-7 0 3 15,-1 1 1-15,-6 10 1 0,1 4-1 16,2 3 0-16,1 3 0 0,0 5 0 15,4 3 0-15,-1 2 1 0,4 3 1 16,0 1-1-16,6 1-1 0,1 1 0 16,4-2-1-16,2-1 1 0,0-3 0 15,2-4 0-15,5-3-3 0,4-5 2 16,3-2 1-16,3-7 0 0,2-3 2 16,4-6 1-16,4-1-3 0,2-9-3 0,3-8-2 15,0-3-4-15,1-4-3 0,0-3-3 16,-1-4 2-16,-3-2 1 0,-1-3 5 15,-7-1 1-15,-2 2 2 0,-3 0 0 16,-4 4 2-16,-4 0 1 0,1 5 3 16,-5 8 3-16,-2 7 4 0,-1 7 3 15,-1 4-1-15,0-1-3 0,0 1-10 0,2-2-2 16,-2 2-2-16,1 0 2 0,3 0 0 16,2 11 4-16,3 8 0 15,-1 8 0-15,0 4 2 0,-2 1-2 0,0 1 0 16,-3 0 2-16,2 1-2 0,-2-4 2 15,0-2-2-15,0-9 1 0,0-2 0 16,-2-6 0-16,1-7 2 0,-1 1 5 16,-1-5 4-16,6 0 3 0,5-3-2 15,7-9-4-15,6-10-3 0,2-3-5 0,-1-6 1 16,-1 1-1-16,-2 0-2 0,0 2 1 16,-4 3 0-16,-3 3-1 15,-5 7 2-15,0 3-2 0,-4 4-1 16,-3 5-1-16,0 0-4 0,-3 3-3 0,3 0 1 15,0 0 2-15,4 6 0 0,0 8 4 16,-1 4 1-16,1 8 1 0,-2 0 2 16,-1 1-1-16,1 2-1 0,0-2 1 15,-1-1-2-15,1-3 2 0,0-2 1 16,0-6 0-16,0-3 0 0,-2-2 1 0,-1-8 2 16,1 3 2-16,-3-5 2 0,4 0 1 15,8 0-3-15,3-5 2 0,8-5-3 16,-2-7-2-16,1-4 0 0,-2-3-1 15,0-2-2-15,0 0 3 0,-4 2-2 16,2 1-1-16,-7 3 2 0,-1 7-2 16,-4 4 0-16,-3 6 0 0,-3 3-2 15,0 0-2-15,0 0 0 0,1 0-3 16,-1-2 0-16,2 2 0 0,-2 0 4 16,0 0 1-16,1 2 2 0,1 11 2 0,1 7-2 15,4 4 1-15,-1 1-1 0,1-4-1 16,3 0-2-16,1-3 1 0,3 1 0 15,0-4 1-15,3 0 4 0,5-3 7 16,4-1 2-16,3-4-1 0,4-2-2 16,0-5-3-16,1 0-3 0,-4-7 1 15,-4-6 1-15,-2-4-2 0,-4-3 0 16,-3-4 0-16,-4-3-1 0,-1-1-1 0,-2-2 0 16,-5 2-1-16,0-1 1 15,-4-1 0-15,-1 3 2 0,0 0-3 0,0-1 0 16,0 3 0-16,0 7-1 0,0-2 0 15,0 8 1-15,0 4-1 0,0 2 0 16,0 6-1-16,0-1-3 0,0 1-2 16,0-2-4-16,0 1 3 0,0 1 2 15,0 0 3-15,0 0 1 0,0 1 2 0,0 14-1 16,0 7 0-16,0 6 1 0,0-1-1 16,0 3 1-16,0-3-1 0,0 2 1 15,-1-1 0-15,-1 1-1 16,1-3-1-16,-1-6 1 0,2 0-6 0,-1-6-10 15,1-9-17-15,0 3-26 0,0-8-18 16,0 0-39-16</inkml:trace>
  <inkml:trace contextRef="#ctx0" brushRef="#br0" timeOffset="57686.32">24732 12978 345 0,'0'0'18'15,"0"0"-18"-15,0 0-10 0,0 0-5 16,0 0-14-16,0 0-33 0,0 0-44 0</inkml:trace>
  <inkml:trace contextRef="#ctx0" brushRef="#br0" timeOffset="57876.04">25034 13444 456 0,'0'0'53'0,"0"0"-21"15,0 0-15-15,0 0-11 0,0 0-6 16,0 0-3-16,0 0-2 0,0 0-4 16,84-35-9-16,-39 35-20 0,4 5-37 15,6 2-50-15,4-4-103 0</inkml:trace>
  <inkml:trace contextRef="#ctx0" brushRef="#br0" timeOffset="59252.97">25871 13165 389 0,'0'0'28'0,"0"0"-12"0,0 0-10 15,0 0-6-15,0 0-3 16,0 0-2-16,0 0 6 0,0 0-2 0,0 0 2 15,-71 112-2-15,60-70 0 0,1 3 1 16,1 2-1-16,2 1 1 0,0 2-2 16,5-1 0-16,2-3 1 0,6-4 1 15,7-6-1-15,3-5 1 0,6-5 0 16,1-8 4-16,3-7 0 0,2-6 4 0,-1-5 1 16,0 0 2-16,2-10 1 0,-1-7-1 15,-2-6 2-15,1-6-2 0,-2-4 2 16,-3-3 0-16,-1-2 0 0,1 0 1 15,-5 1-2-15,2 4-4 0,-3 2-1 16,-2 3-6-16,-1 4-1 0,-3 7 0 16,-2 3 1-16,-4 7-1 0,-3 2-1 15,2 2-3-15,-3 3 0 0,0-2-3 16,0 2-2-16,0 0 2 0,0 0 1 16,0 0 1-16,0 3 3 0,0 12 1 0,0 5 0 15,-4 8 0-15,0-2 0 0,1 1 1 16,0 0-1-16,1 1 1 0,1-3-1 15,1 1 1-15,0-2 0 0,6-2 0 16,1-2 1-16,3-5 0 0,4-3 1 16,3-3 0-16,1-5 1 0,4-4-1 15,0 0 2-15,2-6-3 0,2-8 1 0,0-2-1 16,-3-4 0-16,-1-3 0 0,-3-2-1 16,-3-3 0-16,-5-1-1 15,-3 1 0-15,-4-3-2 0,-4 2-3 0,0 0-4 16,-10 2-9-16,-3 0-2 0,-6 3 0 15,-3 2 5-15,-1 5 7 0,1 4 5 16,-2 4 2-16,5 4 2 0,0 2 0 16,1 3-2-16,0 0 1 0,-5 6 1 15,6 5-1-15,4 1 1 0,4 1-1 16,3 2 0-16,6 3 0 0,2 1 0 0,9 7 1 16,4-3-3-16,8-5 3 15,3-1-1-15,6-5 0 0,4-5-1 16,1-2 1-16,2-3-6 0,-3-2-2 0,-1 0-1 15,0-8-2-15,-5-2 3 0,-2-3 3 16,-4-2 2-16,-5-1 4 0,-2-3 1 16,-3 1 1-16,-3 1 4 0,-4 4 2 15,-2 0 3-15,-1 6 1 0,-2 2-3 16,-1 2-3-16,-1 3-6 0,0-1-7 0,0 1-1 16,2 0 0-16,-1 1 2 0,0 13 4 15,2 10 2-15,1 8 0 0,-2 3-2 16,-1 2 0-16,1 0 2 15,1 1 0-15,0 1-1 0,1-5 2 0,2-5-1 16,0-3 0-16,1-10 4 0,-2-5 2 16,1-3 3-16,2-8 4 0,4 0 0 15,3-5-3-15,7-9-5 0,1-5-1 16,-1-5-1-16,2-4 0 0,-2-1 1 16,-1 2 0-16,-3 3 3 0,-2 1 3 0,-5 3 3 15,-3 7-1-15,-4 5 0 0,0 5-5 16,-4 3-2-16,0-1-5 0,0 1-5 15,2 0-1-15,-1-2-2 16,3 2 1-16,4 7 1 0,-1 10 2 0,3 6-1 16,-6 4 2-16,1 2-1 0,-4 2-1 0,1-1-1 15,1-1-3-15,-1-2-4 0,1-9-3 16,0-1-4-16,0-6-1 0,-1-7 1 16,0 1 5-16,-2-5 2 15,5 0 4-15,5-3 3 0,3-9-1 0,4-7 3 16,-2-4 0-16,-1-4 1 0,-2-3 0 15,2-2-1-15,1 0 2 0,0 0 0 16,2 5 1-16,-2-1 2 0,0 6-1 16,-1 2 2-16,-5 7-1 0,0 0 2 15,-2 6 0-15,-4 4 1 0,5-2-1 0,-3 3-3 16,4 2-1-16,3 0-1 16,0 3 0-16,4 10 1 0,-4 2 1 15,1 2 0-15,0-1 0 0,-2 2 0 16,3 1 1-16,0-3-1 0,-6-5 3 0,4-2-1 15,-5-3-1-15,-4-3 6 0,7-1 0 16,3-2 5-16,3 0-1 0,7-9-1 16,-1-5-6-16,-3-2 1 0,-2-4-2 15,-1-2 1-15,-5 0-2 0,-2-1-1 16,-4-1-1-16,-4-1 0 0,-1 1 0 0,-4 1-2 16,-9 0-2-16,-5 4 1 0,-1 2-4 15,-4 5 1-15,-1 3 2 0,-1 6-1 16,-1 3 2-16,1 5 0 0,-1 8 3 15,0 5 0-15,2 6 1 0,2 5 1 16,5 3-1-16,5 4 1 0,5 1 3 0,7 3-2 16,10-3 6-16,9-2-1 15,8-4 5-15,8-4-5 0,7-6 3 16,6-6 4-16,8-4-4 0,5-6-2 16,1-5-10-16,0 0-12 0,-4-2-25 0,-10-6-52 15,-5 2-121-15</inkml:trace>
  <inkml:trace contextRef="#ctx0" brushRef="#br0" timeOffset="60446.58">23555 15352 168 0,'0'0'41'0,"0"0"-5"0,0 0-7 15,0 0-4-15,-6-77 0 0,-1 67-4 16,-2-1 0-16,3 3-5 0,-3 3-4 16,1-1-7-16,4 5-4 0,-5-1-1 15,-1 2-1-15,-5 2 1 0,-2 7-1 16,1 5 1-16,3 2-1 0,2 5 1 16,0 4-1-16,5 3-1 0,2 4-1 0,3 3 0 15,1 2 2-15,0 0 0 16,7-2-1-16,2-1 1 0,5-5 1 0,1-6 0 15,2-5 1-15,0-5 3 16,-1-5 0-16,2-5 2 0,2-3 1 0,3-7-1 16,7-10-2-16,-2-5 0 0,-2-3 0 15,0-5 2-15,-3-2-3 0,-3-2 2 16,-4-1-2-16,-2 2 0 0,-3 1 0 0,-4 0-3 16,-1 5 3-16,-3 6 0 15,-1 1 2-15,-2 8 0 0,0 5-1 0,0 1-3 16,0 6-1-16,0-1-2 0,0 1-4 15,0 0 2-15,0 0-1 0,0 0 3 16,0 12 0-16,0 8-1 0,3 6 2 16,3 2 0-16,3 1 0 0,1 3 1 15,3 0-1-15,0 0 1 0,3-3 0 0,-2-2-1 16,2-2 2-16,-1-6-1 0,2-4 1 16,-1-2 1-16,-2-8 2 15,1-3 1-15,2-2 0 0,-1-9-2 16,7-6 0-16,-1-5 0 0,-4-3-1 0,0-3 0 15,-1 1 1-15,-4-3 0 0,1 3-2 16,-3-1 0-16,-2 0 0 0,0 3-2 16,-3 6 1-16,0 4 0 0,-3 4 0 15,-1 4 0-15,1 0-5 0,-3 5-1 16,0-1-4-16,0 1 1 0,4 0 1 0,2 11 5 16,1 7 0-16,2 6 2 0,-4 2-1 15,3 0 2-15,-2 2-1 0,1 0 1 16,0-2 0-16,0-2 0 0,1-3 0 15,-2-6 0-15,0-2 2 0,0-6 1 16,-3-4 1-16,0 2 4 0,3-5-2 0,8-1 0 16,4-11-1-16,6-4-2 0,-2-5 0 15,-1-4-1-15,-3 0 0 16,2-1 0-16,-4 0 0 0,3 0-2 16,-4 5 0-16,0 1 0 0,-6 7 0 0,2 2-1 15,-3 5 0-15,-5 3-2 0,1 0-1 16,2 3-2-16,4 0 0 0,3 3-1 15,4 9 1-15,-4 3 2 16,-1 5 2-16,1 3-1 0,-2 2 1 0,4 3 2 16,-2-1-1-16,3 2 0 0,-2-1 0 15,3 0 1-15,-2-2-4 0,1-3 2 16,-2-2-1-16,1-5-2 0,-2-2-3 16,-4-3-3-16,3-5-5 0,-3-3-4 15,3-3 3-15,7 0 2 0,-3-7 6 0,4-6 5 16,-3-1 3-16,-4-2 2 0,-3-2-1 15,0 0 2-15,-1-2 0 0,-3 0-2 16,1 0 1-16,-1 7-2 0,0-1-4 16,1 2-20-16,-1 4-27 0,5-4-40 15</inkml:trace>
  <inkml:trace contextRef="#ctx0" brushRef="#br0" timeOffset="61487.96">25339 15304 221 0,'0'0'38'0,"0"0"-12"16,0 0-11-16,0 0-6 0,-87-45 1 15,61 45-5-15,-3 0-1 0,2 0-1 16,0 10 0-16,2 0-3 0,2 4-1 16,1 4-1-16,5 2 1 0,-1 3 1 0,7 1-2 15,1 2 1-15,4 1-2 0,3 0 3 16,3 1 0-16,0-3 0 0,3-2 3 15,6-2 0-15,2-4 2 0,2-3 2 16,-3-7 3-16,5-3 3 0,3-4 1 16,1 0-2-16,9-10-1 0,-1-3-2 15,-1-4-1-15,-1-4 0 0,-3-2-1 16,-1-2 2-16,-2 0 0 0,-3 0-1 16,-2 1 0-16,-3 1-3 0,-4 7 1 0,0 0-1 15,-3 8 3-15,-2 3 2 0,1 0-5 16,-3 5-3-16,0-1-9 0,0 1-3 15,0 0 1-15,1 0 2 0,-1 12 4 16,0 8-1-16,0 6 0 0,1 1-5 16,5 0-4-16,2 1 0 0,4-3-5 15,3-2-8-15,2-3-4 0,1-5-11 0,1-4 0 16,-6-3 4-16,2-7 3 0,2-1 10 16,0-1 6-16,4-11 7 15,-5-3 5-15,0-4 4 0,-3-4 3 16,-2-2 1-16,-2-2 3 0,-1 2 6 0,-2-1 8 15,-2 7 10-15,0 1 7 0,-2 8 6 16,2-1-3-16,-3 0-5 0,1 7-10 16,-1-1-11-16,-1 5-11 0,0-1-5 15,3 1-3-15,2 5 2 0,2 6 1 16,4 8 3-16,-2 3-2 0,0 4 1 0,0 1 2 16,2 2-3-16,-1-1 2 0,0-1-1 15,0-4 1-15,1-3 0 0,-6-8 2 16,4-2 0-16,-3-3 3 0,2-6 0 15,7 1 2-15,-1-2 1 0,6-10-2 16,-1-3-3-16,2-7 1 0,-1-1-3 16,-3-2 1-16,2-2-1 0,-3 3 2 15,-2-1-1-15,-2 3-1 0,-3 7 2 16,-1 1-2-16,-3 4 2 0,-4 4-2 16,2 1 0-16,-3 3-2 0,0-2-1 0,0 2-4 15,1 0 1-15,5 0 2 0,4 0 2 16,3 2 2-16,7 2 2 0,1 0 1 15,3-1-1-15,5-1 1 0,3-2-3 16,0 0 1-16,0-5-1 0,-3-2 0 16,-3-2 3-16,-3-2-3 0,-4-1 1 15,-5 0-1-15,-4 1-1 0,-4-1-1 16,-3 3 0-16,-3-5 0 0,0-3 1 16,0 5-1-16,-1-3 2 0,-2 8-5 15,0 2 1-15,1 2-3 0,-2 3 2 0,-2 11-1 16,-2 12 3-16,-1 13 2 0,3 13-1 15,3 11 0-15,0 13 0 0,3 10 2 16,-1 9 1-16,-1 3 0 0,-2 6 3 16,-3 0-7-16,-2 4-2 0,-1-3 1 15,-4-8-4-15,0-9 2 0,0-12 3 0,1-12-2 16,-1-13-11-16,2-10-17 16,3-14-41-16,3-12-38 0</inkml:trace>
  <inkml:trace contextRef="#ctx0" brushRef="#br0" timeOffset="62396.15">26480 15305 235 0,'0'0'27'0,"0"0"-11"16,0 0-8-16,0 0-1 0,0 0 2 15,97-14 2-15,-73 20 4 0,1-1 0 16,-2 1 0-16,2-2 1 0,-1 1-2 0,2-2-4 16,2 0 2-16,-3-3-6 15,-1 0 0-15,-1 0-3 0,-1-3 1 16,-3-3-3-16,-2-3 0 0,-2 0 0 16,-1-3 0-16,-5 3-1 0,-3-4 0 0,-3 5-2 15,-3-5 0-15,0-5-6 0,-9 3-5 16,-4-5 2-16,-8 7-6 0,0 2 4 15,-5 5 4-15,1 4 2 0,-2 2 5 16,1 0 1-16,0 9 3 0,3 3-1 16,4 5 4-16,0 1-2 0,3 5-3 15,2 0 4-15,3 1-4 0,4 2 2 16,2 0 1-16,5 3 0 0,0-1-1 16,5 1 0-16,7 0-1 0,2-3 2 15,6-3-1-15,3-3 1 0,5-8-1 0,2-5-1 16,4-6-4-16,2-1-2 0,0-5-9 15,2-9-8-15,-1-4-8 0,-4-3-8 16,-1-5 4-16,-4-2 4 0,-6 0 5 16,-4-1 8-16,-5-2 4 0,-1 1 7 15,-5 3 8-15,-3 5 8 0,-2 3 14 0,-1 6 5 16,-1 8 13-16,2-2-1 0,-2 7-9 16,0-1-11-16,0 1-15 0,0-2-8 15,0 2-3-15,3 0 1 16,0 13 3-16,4 5 1 0,-2 9 0 0,0 2 0 15,-2 1-1-15,-2-1 1 0,1 0 0 16,-1-3-1-16,1-8 1 0,-1-1 1 16,1-7-1-16,-2-5 2 0,1 1 7 15,-1-6 7-15,0 0 2 0,8 0 1 16,6-4-4-16,6-10-9 0,7-6-3 0,-2-3 1 16,2-2-2-16,-2 0 0 0,-1 1-1 15,-2 2 0-15,-3 4 0 0,-2 5 1 16,-5 4-2-16,1 1-3 0,-4 5 1 15,1 1-2-15,5 2-1 0,0 2-1 16,4 7-2-16,-3 5 4 0,0 6-1 16,-2 1 2-16,-1 5 1 0,-1 2 1 15,-2 0-1-15,0-1 0 0,-1-3 2 16,-3-2-1-16,-1-7 1 0,-1-6 2 16,-2-5 1-16,-2-4 2 0,0 0 7 0,0 0 0 15,7 0 0-15,5-3-2 0,7-9-3 16,4-6-2-16,-1-5-2 0,2-1 1 15,-1 0 1-15,0-1-1 0,-2 3 4 16,-1 2 0-16,-4 3 1 0,-5 6-3 16,-4 4-4-16,-4 6-4 0,-3 1-6 0,5 0-1 15,3 1-3-15,2 9 4 16,1 7 0-16,-4 6 1 0,0 4 2 16,2 7-1-16,0 4-4 0,5 1-6 15,2 2-9-15,1-2-10 0,-1-4-19 0,0-3-14 16,-3-6-17-16,1-6-18 0</inkml:trace>
  <inkml:trace contextRef="#ctx0" brushRef="#br0" timeOffset="62803.73">28137 15311 173 0,'0'0'42'16,"0"0"-6"-16,0 0-12 0,0 0-6 15,0 0-5-15,0 0-4 0,0 0 2 16,0 0 0-16,0 0 0 0,0 0-1 16,83 0 0-16,-67 9 0 0,-5-3-2 15,4 0 2-15,-7-2-4 0,3-2 2 16,1 1-2-16,0-1-1 0,7-2-1 0,-5 0 1 16,8-5-2-16,-6-2 1 0,0-4-3 15,-4-2-1-15,-1-3-1 0,-5 4-3 16,-2-3-2-16,-4-5-8 0,0 1-3 15,-7-6-8-15,-7 4-1 0,-4 3 5 16,-4 2 5-16,-4 6 7 0,-1 4 4 0,0 3 4 16,0 3 1-16,1 0 2 15,0 4 0-15,3 6 0 0,3 3 2 16,2 2-1-16,3 5 1 0,2 1 0 16,4 4-2-16,3 0 1 0,5 4-2 0,1 2-1 15,5-1 0-15,6 2-3 0,2-2-1 16,5-1-2-16,5-3-7 0,3-2-10 15,2-6-6-15,8-3-12 16,-1-5-15-16,1-6 0 0,0-4-9 0</inkml:trace>
  <inkml:trace contextRef="#ctx0" brushRef="#br0" timeOffset="63341.03">28598 15334 120 0,'0'0'16'0,"0"0"-11"16,0 0-7-16,0 0 2 0,0 0 3 15,0 0 2-15,0 0-1 0,12 79 1 16,-9-54 0-16,1 3-1 0,2-4 0 16,1-1 1-16,-1-3 1 0,-1-6 1 15,2-4 2-15,-3-2 4 0,6-4 6 0,2-1 4 16,3-3-2-16,3-4-4 0,2-9-5 16,-2-4-4-16,-1-2-4 0,2-4-1 15,-3-1 0-15,-1 0-2 16,0-2 0-16,-2 2-1 0,0 2 0 0,-4 5 0 15,-2 4 1-15,-1 4-2 0,-3 4-1 16,-1 2-2-16,-2 3 1 0,6 0-2 16,3 0 0-16,5 5 1 0,3 5 1 15,-3 7 2-15,-4 1 1 0,0 2 3 16,2 1-2-16,-2 0 0 0,-1-1 0 0,2-3 2 16,-4-5 3-16,2-2 7 0,-2-5 10 15,6-3 11-15,9-2 2 0,1-3-3 16,10-13-9-16,5-4-8 0,-2-8-2 15,2-4-3-15,-1-3-1 0,2-4-4 16,-4-4-2-16,-5-4-2 0,-1-3-5 16,-7-6 0-16,-3-5-2 0,-8-4 0 15,-2-2 0-15,-6-1 1 0,-3 3 0 16,0 4 0-16,0 5 2 0,-7 7-3 16,2 8 5-16,0 6 0 0,0 13-5 0,2 8 5 15,2 9-7-15,1 5 2 0,-3 0 3 16,-4 10-3-16,0 10 5 15,-1 14 1-15,2 12-2 0,3 8 3 16,3 11-3-16,0 7 1 0,6 4-2 0,5 0 1 16,1 0 2-16,3-4-3 0,2-3-1 15,-1-6-16-15,-1-5-29 0,-4-5-35 16,0-6-67-16</inkml:trace>
  <inkml:trace contextRef="#ctx0" brushRef="#br0" timeOffset="63505.69">29138 15026 462 0,'0'0'24'0,"0"0"-18"16,0 0-11-16,0 0-22 15,117-2-53-15,-49 8-144 0</inkml:trace>
  <inkml:trace contextRef="#ctx0" brushRef="#br0" timeOffset="68821.3">1998 15933 18 0,'0'0'27'0,"-79"105"2"0,41-38 3 16,9 6-5-16,6 4 3 0,10 1-6 0,7-2 3 16,9-6-1-16,17-7-7 15,13-6 4-15,14-5-6 0,11-9-1 16,8-5 5-16,8-11-1 0,0-7-2 16,-2-5-2-16,-3-7-6 0,-7-7 0 0,-11-1-1 15,-9-1-4-15,-10-6 5 0,-15 3-1 16,-8 1-1-16,-2 2 3 0,-7-4-6 15,0 0-3-15,0-4-3 0,0-3-5 16,-11 1-8-16,-4 1-9 0,-5 2-15 16,7 5-19-16,-6-3-32 0,6 3-20 15</inkml:trace>
  <inkml:trace contextRef="#ctx0" brushRef="#br0" timeOffset="69706.25">3052 15909 252 0,'0'0'48'0,"0"0"-5"0,0 0-14 16,0 0-5-16,-13-80-8 0,12 75-7 0,1 5-8 16,-2-1-3-16,2 1-4 0,0 3 3 15,0 16 5-15,0 10-1 0,3 12 2 16,6 2-1-16,0 4-5 0,2 0 2 15,-1 3-1-15,-1 0-1 0,-3 0-1 16,4-1 2-16,-6 0-3 0,-1-4-5 0,0-3-3 16,0-1-15-16,-3-3-29 15,0-2-22-15,0-4-49 0</inkml:trace>
  <inkml:trace contextRef="#ctx0" brushRef="#br0" timeOffset="70665.75">3054 16405 112 0,'0'0'4'0,"0"0"-3"15,0 0 1-15,0 0 2 0,0 0-1 16,0 0 3-16,0 0-1 0,0 0-3 16,0 0 1-16,0 0 0 0,-2-16 1 15,2 14-1-15,0 1 5 0,0 1 2 0,0-3 4 16,0-3 2-16,0-1-2 0,0 3 0 16,2-4-1-16,-1 2 0 0,4-3-1 15,0 2 0-15,-2-2-3 0,6-2 2 16,0 0-2-16,-2 2 1 0,4-3 3 15,1 3-1-15,1-2-2 0,3-1 1 16,1 0-6-16,1 0-1 0,3 3-1 16,1-1 1-16,-2 3-3 0,-4 4 1 15,3 2 0-15,1 1 0 0,2 0 1 16,4 8-2-16,-4 4 0 0,-1 4-1 0,-1 2-1 16,-5 5 0-16,2 3 0 0,-5 1-3 15,-2 3 1-15,-3-1 1 0,-1 2-2 16,-2 0-5-16,-4 3-11 0,0-7-17 15,0-1-35-15,-4-8-27 0</inkml:trace>
  <inkml:trace contextRef="#ctx0" brushRef="#br0" timeOffset="70873.17">3625 16281 182 0,'0'0'-1'16,"0"0"1"-16,0 0 3 0,0 0-1 16,0 0 0-16,69 96-1 0,-57-66 0 0,-2 2 2 15,-1 0-2-15,-5-1-1 16,2 1 1-16,0-3-2 0,-1-3 0 16,0-3-4-16,-4-6-4 0,2-8-13 15,0 0-16-15,1-5-21 0</inkml:trace>
  <inkml:trace contextRef="#ctx0" brushRef="#br0" timeOffset="71024.9899">3691 16054 242 0,'0'0'12'16,"0"0"-18"-16,0 0-8 0,0 0-6 15,0 0-6-15,0 0 0 16,0 0-10-16,0 0-9 0,-10 77-11 0</inkml:trace>
  <inkml:trace contextRef="#ctx0" brushRef="#br0" timeOffset="71703.06">4089 16269 201 0,'0'0'34'16,"0"0"-8"-16,0 0-10 0,0 0-6 15,0 0-3-15,0 0-2 0,0 0-3 16,-110-3 0-16,77 21 0 0,4 3-4 0,5 1 2 16,3-1 0-16,4-3-2 0,8-4 2 15,3-1-2-15,3-2 1 0,3 0 2 16,3 5-1-16,12 1 3 16,8 3 1-16,6-2-2 0,6-2-1 0,1 1-2 15,3 0 2-15,3 3-2 0,-3 0 3 16,0 3-3-16,4 2-2 0,-7 2 0 15,-1 7 0-15,-6 2-2 16,-3 5 1-16,-10 5-1 0,-5 2-1 0,-9 1 3 16,-2-5-1-16,-16-5 2 0,-3-8 3 15,-8-7 5-15,-5-11 5 0,-7-3 7 16,0-10 1-16,-2-3 7 0,-2-14-2 16,4-9-1-16,6-6 2 0,4-10-10 15,6-8-3-15,10-5-4 0,5-6-9 0,8-1-4 16,2-5-9-16,11-3-12 0,10-1-4 15,7-5 0-15,5 0 8 0,6-1 14 16,3 2 8-16,3 5 7 0,-1 4 7 16,-4 10 5-16,-2 7-1 0,-8 9-1 15,-7 5-2-15,-5 7-6 0,-8 11-1 0,-4 7-5 16,-5 8 1-16,-3 2-4 0,0-3-5 16,0 3-4-16,0 0-2 0,0 0 6 15,0 3-3-15,0 19 8 0,0 8-1 16,-4 12-3-16,-3 4 2 0,1 3 0 15,0 2 0-15,3 2 0 0,2 0-1 16,-1-1 0-16,2-5 1 0,0-5 0 16,2-7 2-16,5-7 3 0,3-7-2 15,3-5 2-15,-1-8 1 0,3-5 0 16,3-3 2-16,5-1-3 0,10-9 1 0,-1-6-3 16,0-2 1-16,1-5 1 0,-2-2-1 15,-4 0 1-15,-4 0 1 0,-3 3-1 16,-7 7-1-16,-4 1-2 0,-2 6-4 15,-7 5-9-15,3 0-2 0,-3 3-1 16,0 11 3-16,3 9 5 0,-3 10-4 0,4 4-9 16,4 2-22-16,-1 3-29 0,9-1-44 15</inkml:trace>
  <inkml:trace contextRef="#ctx0" brushRef="#br0" timeOffset="71932.83">5547 16072 357 0,'0'0'8'0,"0"0"-10"16,0 0-2-16,0 0 4 0,0 0 4 15,10 106-3-15,-6-44 2 0,-1 8-2 0,3 7 2 16,-2 7-1-16,1 6-4 0,-4 0-2 15,2 6-4-15,0 1 1 0,-3-1-2 16,0 0-37-16,0-7-2 0,0-12-62 16</inkml:trace>
  <inkml:trace contextRef="#ctx0" brushRef="#br0" timeOffset="72225.9899">5476 16328 440 0,'0'0'25'0,"0"0"-7"15,0 0-1-15,0 0-7 0,0 0-5 16,0 0-3-16,0 0-4 0,104-68 1 0,-71 77-1 16,4 3 0-16,-2 8-1 0,-1-1-2 15,-7 4 0-15,-2 0 0 0,-3 0 2 16,-7-2 2-16,-6 2-4 0,-3-1 2 15,-6 0 4-15,0-1-2 0,-10 0 5 16,-9-1-2-16,-4 0-1 0,-2-5 1 16,-4 0-2-16,-1-3-3 0,1-2-10 15,12-3-14-15,1-2-28 0,6-1-17 16,4-2-19-16,3-1 0 0,3-1-23 16</inkml:trace>
  <inkml:trace contextRef="#ctx0" brushRef="#br0" timeOffset="72610.03">5963 16300 244 0,'0'0'22'0,"0"0"-9"0,0 0-6 16,0 0-6-16,0 0 0 0,0 0 0 15,0 0 4-15,0 0 4 0,97 2 1 0,-74 6 1 16,-4 0 0-16,6-3 0 0,-2 0 1 15,-1-2-2-15,2-3 1 0,-1 0-1 16,-1 0 0-16,-2-8-2 0,0 0 0 16,-1-2-2-16,-3-2-3 0,-2-1 2 15,-2-3-2-15,-3-2 1 0,-3 6-2 0,-2-4-2 16,-4-3-1-16,0 1-2 0,-7-5 1 16,-5 5-1-16,0 3-1 0,-3 4 3 15,3 3-1-15,-4 4 0 16,-1 4 1-16,-5 0-3 0,-4 3 4 0,-1 9-1 15,1 8 1-15,0 2-1 0,2 7 0 16,1 3 0-16,0 3 0 0,6 1-2 16,-2 4 1-16,7-5-1 0,1 0-1 15,8 0 2-15,3-3-7 0,0-3 0 16,13-2-10-16,0-4-19 0,10-7-17 0,0-5-28 16,-1-5-13-16</inkml:trace>
  <inkml:trace contextRef="#ctx0" brushRef="#br0" timeOffset="72926.13">6448 16256 113 0,'0'0'10'16,"0"0"-8"-16,0 0-1 0,0 0-1 16,0 0 0-16,0 0 3 0,0 0 0 0,0 0 0 15,32 99-1-15,-28-74 2 0,-3-8-1 16,2-1 2-16,0-5 1 0,-2-5 0 15,2 3 6-15,-1-4 13 16,-1-1 12-16,7-1 6 0,4-3-6 0,3 0-12 16,8-9-13-16,0-3-8 0,-1-5 0 0,1-1 0 15,-1-4 0-15,-2 3 3 16,-1-1 0-16,-2 4 1 0,-5 3 1 16,-2 4-2-16,-3 0-2 0,-4 6-8 15,1 0-2-15,1 3-6 0,2 0 0 0,6 6 0 16,1 7 0-16,1 2 1 0,-5 3-3 15,2 1-6-15,-1 2-14 0,-2-1-22 16,1-1-19-16,-4-6-21 0</inkml:trace>
  <inkml:trace contextRef="#ctx0" brushRef="#br0" timeOffset="73594.89">7043 16206 61 0,'0'0'32'16,"0"0"-1"-16,0 0-4 0,0 0-3 0,0 0-3 16,94 7-5-16,-73-6-3 0,-1 1-3 15,3-2 1-15,0 0-3 0,-4-3-2 16,4-4-2-16,-1 2-3 0,-2-5 0 15,-1 0-1-15,-3-2 0 0,0-2-1 16,-3 0 2-16,-3 4-1 0,-6-2 0 0,2 2 1 16,-5-2-1-16,2 0-1 15,-3 0-1-15,-1-6-1 0,-8 3 1 16,-4-3-2-16,0 2 2 0,-4 5 0 16,4 4-2-16,-4 4 2 0,-4 3-2 0,-2 0 1 15,-4 6-1-15,-1 8 2 0,-1 3-1 16,2 2 2-16,-2 7 0 0,7 1 0 15,0 5 1-15,4 3 1 16,3 3 0-16,6 0 2 0,1 0-1 0,8 0 0 16,0-5 1-16,13-4 0 0,3-3 1 15,4-5-1-15,6-4 0 0,3-7 0 16,3-2 0-16,2-6-1 0,3-2-1 16,-1-7-2-16,1-6-3 0,1-4-3 15,-2-5-1-15,-1-5-1 0,-3-3 0 0,-2-6 3 16,-1-2 5-16,-2-9 1 0,-4-3 3 15,-2-2 0-15,-4-3 0 0,-1 2-5 16,-6-1-5-16,0-1 1 0,-4 0-2 16,-3 2 6-16,0 2 6 0,1 2 7 15,-3 5 9-15,-1 8 11 0,2 10 12 0,-2 11 7 16,0 9-4-16,0 6-11 0,0-2-16 16,0 2-15-16,0-1-11 0,1 1-1 15,1 1 1-15,1 16 4 16,3 12 2-16,-2 13-2 0,3 5 2 0,3 5 2 15,-1 1-1-15,0 2 1 0,2-3-2 16,-2 3-2-16,0 0 0 0,-5-2-4 16,0 0-2-16,-1-4-11 0,-3-5-4 15,0-6-8-15,-7-5-12 0,1-6-10 16,0-9-20-16,-1-4-8 0</inkml:trace>
  <inkml:trace contextRef="#ctx0" brushRef="#br0" timeOffset="73774.05">7424 16009 413 0,'0'0'25'0,"0"0"-12"16,0 0-9-16,85-50-7 0,-55 46-4 0,4-1-11 15,2 3-15-15,0 1-27 0,2-1-20 16,-4 1-22-16,-1 0-14 0</inkml:trace>
  <inkml:trace contextRef="#ctx0" brushRef="#br0" timeOffset="74082.4599">7963 15677 277 0,'0'0'28'15,"0"0"-11"-15,0 0-9 0,0 0-14 0,0 0 2 16,0 0 0-16,0 0 3 0,0 0 1 15,0 0-1-15,0 0 1 0,42 79 0 16,-36-58 0-16,0-6 0 0,1-1 1 16,-3-7 4-16,2 1-1 0,0 0 6 15,3-7-2-15,6 2-2 0,0-3-2 0,8-10-3 16,0-4 2-16,0-4-1 0,2-2 0 16,-2-4-2-16,0-1 0 0,0 0 3 15,-2 2-3-15,-4 1 5 16,-7 7 6-16,-1 6 0 0,-5 6-1 0,-4 3-5 15,0-1-11-15,3 1-2 0,3 3 0 16,-2 10 3-16,5 9 2 0,-2 5-1 16,-3 2-4-16,-1 3-12 0,4-2-14 15,-1-1-29-15,0-2-44 0</inkml:trace>
  <inkml:trace contextRef="#ctx0" brushRef="#br0" timeOffset="74350.35">8718 15109 280 0,'0'0'-7'0,"0"0"-4"0,0 0 4 16,0 0 6-16,29 117 1 0,-20-49 1 0,2 16 2 15,2 14 1-15,4 12 3 0,1 8 5 16,1 5 4-16,-3 3 0 0,-1-3 4 15,-1-5-1-15,-3-11 3 0,-2-10 2 16,-5-12-2-16,-4-11-5 0,0-8-6 16,-10-8-3-16,-7-7-2 0,-8-7-1 15,-7-5-1-15,-8-5 0 0,-11-4-10 16,-7 2-25-16,-8-8-77 0,-5-3-127 16</inkml:trace>
  <inkml:trace contextRef="#ctx0" brushRef="#br0" timeOffset="76050">13561 14938 253 0,'0'0'49'0,"0"0"-13"16,-16-96-11-16,10 78-9 16,1 3-7-16,0 7-5 0,2 5-2 15,-6 3-4-15,-5 7-1 0,-6 18 0 0,-9 13 0 16,-2 15 1-16,1 10 0 0,0 15 1 15,-1 12 3-15,5 8 0 0,3 10 2 16,9 6-3-16,6 0 3 0,8-5-3 16,6-10 3-16,17-13-1 0,9-13 0 15,15-12 3-15,7-13 0 0,9-8 1 0,0-10-3 16,2-8 3-16,-4-10-1 0,-5-6 3 16,-12-6 2-16,-4 0 2 0,-11-9 5 15,-8-3 0-15,-9 2-1 0,-4-4-5 16,-5 1-7-16,-3-4-4 0,0-3-8 15,-6 2-25-15,-7 2-37 0,6 3-50 16,-5 0-122-16</inkml:trace>
  <inkml:trace contextRef="#ctx0" brushRef="#br0" timeOffset="77471.05">14337 15194 220 0,'0'0'54'0,"0"0"-5"0,18-91-8 15,-18 71-5-15,0 7-7 16,0 2-7-16,0 0-8 0,-2 7-9 16,1 1-6-16,-5 3-2 0,-1 10-1 15,-8 15 1-15,-2 11 6 0,-2 11-3 0,2 11 3 16,2 7-1-16,4 5-3 0,1 6 2 15,4 0-1-15,3 0 2 0,3-4-3 16,3-5 2-16,9-6 3 0,6-8 0 16,8-6 0-16,5-7-2 0,2-8-1 15,2-8-2-15,1-6 1 0,-1-7 0 0,-1-8-1 16,4-3 1-16,-4-8 0 0,3-7-1 16,-1-8 0-16,-4-2-2 0,-5-4-2 15,-7-2-4-15,-5-2-6 16,-5-2-1-16,-6 0-5 0,-4-3 4 0,0 0 6 15,-1 0 4-15,-5 2 6 0,0 2 2 16,1 6 3-16,0 6 2 0,2 10 0 16,0 2 2-16,2 5-2 0,-1 0-2 15,1 1-6-15,1 4-2 0,-2-2 0 16,2 2 0-16,0 0 2 0,0 0 0 0,0 0 1 16,3 9 0-16,5 5 0 0,-1 3 0 15,2-2 1-15,-1 0 0 0,1 0 0 16,-3-2 1-16,3-3 1 0,0 0 3 15,-1-3-3-15,5 2 2 0,0-3 0 16,-3-1 1-16,6-4-2 0,0-1 2 16,1 0-2-16,6-6-2 0,2-3 3 15,-2-4-2-15,3 0-2 0,-2-2 0 16,-3 0 0-16,1-4-2 0,-5 3-2 16,-6-1 0-16,-2 3-7 0,-4 7-7 0,-3-2-16 15,-2 4-13-15,-4-4 0 0,-9 1 7 16,-7 5 18-16,-6 2 14 15,1 1 8-15,-2 9 1 0,-1 6 1 16,1 5-1-16,-1 5 3 0,1 7 1 0,1 5 2 16,1 3 1-16,2 0 0 0,3 2-1 0,7-3 0 15,3-3-2-15,7-2 0 16,3-6 1-16,7-1-2 0,6-7 5 16,7-3-2-16,4-4 0 0,3-8 1 15,3-3-2-15,4-2 0 0,-1-5-2 0,3-5-1 16,-2-4-1-16,0-2-1 0,-4-6 0 15,-2 1-1-15,-5-5 1 0,-1 1-1 16,-4-2 2-16,-3 0-1 0,1 1 0 16,-3-1 0-16,1 2 0 0,-2 0 0 15,-1 4-1-15,-1 6 2 0,-2 2-2 0,-4 6 0 16,0 4-3-16,-1 0 0 0,0 3-1 16,6 0 0-16,-1 9 0 0,3 6 2 15,-1 5 1-15,-2 4 1 0,1 2 0 16,0 3 0-16,1 0 0 0,-1 0 0 15,-1-2 0-15,4-1 2 0,-2-2 1 16,2-3 2-16,0-2-1 0,-3-9-2 16,0-1 1-16,1-6 6 0,0-3 0 15,6 0 1-15,0-6-3 0,4-7 0 16,-1-3-2-16,-2-2-4 0,-2-3 1 0,1-1-3 16,-3 1 1-16,0 0 1 0,-2-2-1 15,2 2-1-15,-3 1 0 0,-1 1-1 16,-3 7-2-16,-1 2 2 0,-2 7 1 15,-3 3-5-15,0-1-2 0,0 1-1 16,2 0-1-16,1 0 3 0,0 9 4 0,0 6 2 16,0 6-2-16,-2 2 2 15,-1 0 0-15,0-2 0 0,4 0 0 16,-1-7 3-16,4 0-2 0,-2-5 3 16,2-3 0-16,0 1 0 0,-2-5 0 0,6-2 1 15,-1 0-1-15,7-6-3 0,1-5 3 16,-1-6-4-16,-4-1 3 0,-1 1-1 15,-2-2 1-15,-1 1-1 0,-2-2-1 16,0 2 1-16,-1 4 0 0,-2 1-1 16,1 3 2-16,-2 1-2 0,1 1 0 0,-4 4-1 15,4 1-2-15,-4 3 0 16,4 0-1-16,4 0 0 0,3 6 2 16,4 6 0-16,-2 5 0 0,3 3 1 15,-3 1 0-15,-3 3-1 0,3-1-1 0,-6 0 1 16,-1-6 1-16,-5 2 1 0,-1 2 1 15,-2-1 1-15,-7 7 1 0,-7-7-1 16,3-2-2-16,-3-4 0 0,4-3 1 16,1-4-5-16,4-2-7 0,2-3-9 15,2 1-9-15,3-3-10 0,0 0-10 0,10-8-18 16,8-7-15-16</inkml:trace>
  <inkml:trace contextRef="#ctx0" brushRef="#br0" timeOffset="77940.03">16048 15628 54 0,'0'0'8'0,"0"0"4"0,0 0 1 16,0 0 0-16,0 0 1 0,0 0 2 0,0 0 1 16,0 0 3-16,0 0 1 0,0 0 3 15,85 49 1-15,-71-49-3 0,6 0-2 16,1-2-2-16,4-7-8 0,1-3-3 15,-3-3-2-15,2-4-3 0,-4-1 1 16,-3-2 0-16,-3-1 0 0,-3 1 0 0,-4-1-2 16,-4 5 1-16,-4 1-2 15,0 7-1-15,0-1-1 0,-7-2-4 0,-1 8 2 16,-7 0 2-16,-2 5-2 16,-3 3 3-16,-6 11-1 0,3 6-2 0,0 4 2 15,1 6 1-15,1 5 0 0,0 1 0 16,4 3-1-16,1-5 2 0,3 1-1 15,4-5 0-15,5-8 1 0,3-4 0 16,1-6 1-16,0-3 2 0,0 2 1 16,5-6 3-16,9-1-1 0,3-4 0 15,7 0-4-15,2-11 1 0,2-4-2 0,2-3 0 16,-2-2 0-16,2-2 0 16,-2 0 0-16,-4 1 1 0,-4 3-1 15,-7 4 1-15,-5 7 1 0,-3 3 1 0,-5 4-4 16,0-1-5-16,0 1 0 0,2 0-2 15,-2 1 0-15,1 13 3 0,1 9-5 16,1 9-3-16,2 0-1 0,9 3-9 16,6 0-25-16,9 1-37 0</inkml:trace>
  <inkml:trace contextRef="#ctx0" brushRef="#br0" timeOffset="78183.47">17274 15340 429 0,'0'0'38'15,"0"0"-19"-15,0 0-15 0,0 0-6 16,0 0 0-16,0 0 2 0,0 0 2 0,3 108-1 16,-3-43 3-16,0 8-2 0,-1 6-2 15,-7 6 5-15,-3 4-5 0,-2 5 1 16,-1 5-2-16,1 3-7 0,-1 1-4 15,2-2-5-15,1-6-21 0,5-13-23 16,2-14-14-16,4-24-25 0,0-15-5 0</inkml:trace>
  <inkml:trace contextRef="#ctx0" brushRef="#br0" timeOffset="78454.66">17060 15554 411 0,'0'0'25'0,"0"0"-13"16,0 0-9-16,0 0-5 0,68-81 1 0,-30 81 0 15,10 7 0-15,5 9 0 16,1 7-2-16,1 5 0 0,-5 3 0 16,-5 3-2-16,-9 1 1 0,-8-1-2 15,-8 1 1-15,-13-1 2 0,-7-1 1 0,-6 0 3 16,-14-2-2-16,-5-2 4 0,-8-4 0 15,-4-3-1-15,-1-5 2 0,-1-4-3 16,4-4 0-16,2-3-1 0,11-1-12 16,2-3-17-16,7-1-18 0,9-1-35 15,-3 0-31-15,7 0-11 0</inkml:trace>
  <inkml:trace contextRef="#ctx0" brushRef="#br0" timeOffset="78889">17637 15627 201 0,'0'0'33'15,"0"0"-10"-15,0 0-11 0,0 0-3 16,0 0-1-16,0 0-1 0,0 0 1 0,0 0 3 16,80 5-2-16,-58 5 1 0,-1-1 1 15,-2 2-3-15,1-4 0 0,0 3-3 16,-1-5-2-16,2 2 2 0,-1-3-1 15,-4-1 0-15,2-3-1 0,1 0 1 16,0-3-3-16,4-5 1 0,-4-2-2 0,-2-4-1 16,-2-1 0-16,-2-1-3 15,-6 3-4-15,-4-4-4 0,-3-1-11 16,0 2-5-16,-1-7-3 0,-8 5 4 16,-7 4 7-16,0 3 8 0,-4 5 8 0,-2 3 2 15,-1 3 6-15,-2 0 7 0,1 7 5 16,-2 3 6-16,0 5 3 0,-2 3 2 15,2 5-3-15,-1 4-5 0,1 4-8 16,3 0-7-16,4 1-4 0,6 2-1 16,7-2 2-16,6-2 2 0,1 0-3 15,14 0 4-15,7-3-7 0,2-4-2 16,4-5-3-16,2-4-6 0,0-6-9 16,2-4-12-16,3-4-8 0,0-4-7 0,-2-8-7 15,-1-4 2-15,-2-4 3 0,-1-3 11 16</inkml:trace>
  <inkml:trace contextRef="#ctx0" brushRef="#br0" timeOffset="79165.97">18197 15605 126 0,'0'0'18'0,"0"0"-11"15,0 0-6-15,0 0 2 0,0 0 2 16,0 0 1-16,0 0 1 0,35 87 0 16,-34-53 1-16,-1-1-2 0,0 3 2 15,0-2 2-15,0-1-6 0,0-4 4 16,0-8-6-16,0-4 0 0,3-6 5 15,-1-7 5-15,0 0 13 0,3-4 3 16,8-1-2-16,1-8-6 0,9-6-8 16,-1-5-7-16,0-4-4 0,1-2 2 15,0 0-3-15,-2 0 9 0,0 2 3 0,-1 3 0 16,-3 1 2-16,-1 5-7 0,-5 4-4 16,-3 5-4-16,-1 3-2 0,-2 2-3 15,4 1-3-15,5 1 0 0,-4 10-4 16,4 6-2-16,-5 2-9 0,-3 4-10 15,-3 0-12-15,1 2-31 0,1 0-42 0</inkml:trace>
  <inkml:trace contextRef="#ctx0" brushRef="#br0" timeOffset="79796.92">18696 15712 48 0,'0'0'3'0,"0"0"3"16,0 0 5-16,0 0 5 0,0 0 3 15,0 0 0-15,0 0 0 0,0 0 1 16,88 29 0-16,-69-20-1 0,-2-2 1 16,3-1-2-16,-1-1-1 0,3-2-3 0,1-1-1 15,1-2-3-15,-1 0-3 0,1-5-1 16,-1-2-2-16,0-4 0 0,-4-2-2 15,0 0-1-15,-5-2 3 0,-2 0-1 16,-5 1 2-16,-3-1 0 0,-4-3-3 16,0-1-2-16,-2-5 0 0,-9 3 0 0,-2 3-1 15,-1 1-3-15,-5 5 2 0,6 4-2 16,-7 5 1-16,-2 3 3 0,0 3-2 16,-7 7 0-16,2 7 0 15,1 5 1-15,2 5 1 0,1 5 2 0,1 3 1 16,3 3 0-16,3 1 1 0,4 1 0 0,7-2 1 15,5-2 0-15,3-3-1 16,14-5 0-16,5-6 0 0,8-3 1 16,7-7-2-16,5-6 0 0,3-3-2 15,6-3-2-15,2-12-3 0,-2-3-4 0,3-10-9 16,-3-2-3-16,-3-6-2 0,-3-7 3 16,-6-4 11-16,-4-8 4 0,-5-4 7 15,-2-7 1-15,-5-4 0 0,-2-3-2 16,-5 2 2-16,0 1-3 0,-6 2 0 15,-2 3 0-15,-7 4 3 0,-1 5 8 0,0 7 13 16,-1 10 4-16,-4 10 2 16,4 12-3-16,-1 8-9 0,2 6-8 15,-1-1-8-15,1 1-6 0,-4 0-1 16,-1 15 1-16,-3 12 4 0,0 13 1 0,4 8 0 16,0 7 0-16,2 8-1 0,2 6 0 15,0 5-1-15,-1 5-3 0,1 2 1 16,-2-2-3-16,1-2-3 0,-1-4-11 15,-2-5-20-15,1-7-33 0,-1-8-36 16,-2-7-78-16</inkml:trace>
  <inkml:trace contextRef="#ctx0" brushRef="#br0" timeOffset="80155.97">19350 15605 222 0,'0'0'27'0,"0"0"-4"0,0 0-6 15,94-43-4-15,-64 38-3 0,2 3-5 16,4 2 1-16,0 5-5 0,2 4 1 16,-2 5-1-16,-1 3-2 0,-2 2-2 15,-3 4 1-15,-4 3-2 0,-4 1 1 16,-8 5 1-16,-1 0-1 0,-7 1 6 15,-5 1-1-15,-1-1-2 0,-4-4 1 16,-5-4-3-16,-5-3 2 0,1-5 1 16,0-8 2-16,0-3 3 0,-3-3 1 15,0-3 5-15,-6-2-1 0,4-7 6 0,6 2-3 16,5-5-1-16,2-3-5 0,5-2-7 16,2-6-4-16,10 3-6 0,5 0-3 15,6 1-12-15,6 2-6 0,3-1-12 16,5 1-11-16,2 0-7 0,3 1-5 15,0-3 7-15</inkml:trace>
  <inkml:trace contextRef="#ctx0" brushRef="#br0" timeOffset="80587.92">20330 14942 351 0,'0'0'49'0,"0"0"-8"0,0 0-14 15,0 0-14-15,0 0-12 0,0 0-4 16,0 0-1-16,0 0 1 0,0 0 2 0,43 82 1 16,-43-30 4-16,0 4-6 0,0 3 5 15,0 0-4-15,-4 0-5 0,0 1 2 16,-1-6-3-16,-1-1-3 16,2-6-5-16,-2-5-4 0,2-15-6 0,1-7 1 15,2-8 8-15,-1-8 7 0,2 2 7 16,0-7 6-16,0-16-3 0,10-10 0 15,0-11 0-15,4-5 0 0,1-2 2 16,0-2-1-16,1-2-1 0,-2 1 0 16,2-1-2-16,-1 1 1 0,-1 2 1 0,-1 7 5 15,3 4 3-15,-3 6 3 0,-3 11 0 16,-3 7-4-16,-2 8-3 0,-2 3-4 16,2 2-3-16,3 10 3 0,2 6 0 15,-5 6 1-15,0 4 6 0,-2 0-2 16,1-2 3-16,2-2 0 0,2-4-1 15,3-6 1-15,-2-5 1 0,5-5 0 16,3-4-1-16,6 0-4 0,8-6-3 16,2-8-5-16,0-2-11 0,1-1-19 15,-7-3-43-15,-4 4-65 0,-8 3-81 0</inkml:trace>
  <inkml:trace contextRef="#ctx0" brushRef="#br0" timeOffset="81150.4399">15796 16597 355 0,'0'0'48'16,"0"0"-8"-16,0 0-15 0,0 0-13 16,0 0-9-16,0 0-5 0,0 0 0 15,0 0 0-15,0 0 2 0,-23 48-2 0,23-8-1 16,0 4 0-16,0 6 0 0,6 3-4 16,0 3-2-16,0 2-5 0,-5-3-9 15,3-5-17-15,-2-6-10 0,-1-5-18 16,1-6-21-16,-2-11-24 0</inkml:trace>
  <inkml:trace contextRef="#ctx0" brushRef="#br0" timeOffset="81318.53">15483 16984 460 0,'0'0'19'15,"0"0"-12"-15,0 0-6 0,0 0-1 0,0 0 0 16,84-15-4-16,-29 10-2 0,4 2-21 16,3 3-33-16,-6 0-56 0,-5 3-108 0</inkml:trace>
  <inkml:trace contextRef="#ctx0" brushRef="#br0" timeOffset="82773.07">13766 17737 162 0,'0'0'25'0,"0"0"-1"0,0 0-8 16,0 0-4-16,0 0-3 0,0 0 2 15,0 0 1-15,0 0-3 0,0 0-1 0,6-8-3 16,-6 8 0-16,0 0-3 0,2-2 0 16,-2 2-1-16,0 0-1 0,0 0 4 15,0-3 1-15,0 3 0 0,1-1 8 16,-1 1 2-16,0-1 7 0,0 1 1 15,0-2-2-15,0 2-3 0,0 0-7 0,0-3 0 16,0 2 1-16,0-1 3 16,0 0-1-16,0-5-1 0,0 2-1 15,3-10-1-15,-3 3-3 0,0-3-2 16,0-1 2-16,0 4-1 0,0-3 1 0,0 3 2 16,0-3-2-16,0 3-3 0,0-3 2 15,0 9 1-15,0-7 1 0,0 7-1 16,0 0-1-16,0 2-7 0,0 4-4 15,0 0-4-15,0 0-1 0,0 0 1 16,0 15 1-16,0 12 6 0,0 11 2 16,3 8 2-16,-1 8-3 0,-2 9 5 15,0 12-2-15,0 7-2 0,0 8 4 16,0 4-3-16,0 2 2 0,-2-5-2 16,2-11-2-16,0-10-3 0,0-13-1 0,2-15 3 15,4-9 0-15,-3-11 0 0,0-12-2 16,-1-5 2-16,-1-7 6 0,9-13 0 15,6-15-4-15,2-15 1 0,2-5-2 16,-2-4 2-16,-2-1 4 0,2 2-2 16,-4-1-6-16,3 3 1 0,-2 4 2 0,1 8-2 15,-3 7-4-15,1 6 1 0,-5 10 0 16,0 2-1-16,-5 8 6 0,0 3-5 16,2 3-1-16,6 3 1 0,2 13-2 15,2 8 3-15,0 7 0 0,-3 2 0 16,3 4 4-16,0-2-2 0,1-4 4 15,1 1 0-15,0 2-5 0,3-7 4 16,0-3-1-16,1-5-4 0,-2-7 3 16,-2-4 4-16,0-7-6 0,0-1 2 15,-1-6 2-15,6-9-3 0,-5-5 0 0,-1-6 1 16,-3-1-2-16,-1-5 1 0,-4 0 2 16,1-6-1-16,-4 0 0 0,1 2-1 15,-4-5 0-15,0 1 1 0,-2 4 1 16,-1-2 0-16,0 6-5 0,2 6 6 15,-2 5-5-15,0 7 5 0,0 8 4 0,0 0-3 16,0 6 2-16,0-1-8 0,0 1-2 16,0 0-4-16,0 0 4 0,0 0 1 15,0 12 7-15,0 12-1 16,1 14 0-16,1 6-2 0,-1 9-4 0,1 2 6 16,-1 0-3-16,1-2 1 0,1 1-3 15,-2-2-15-15,6-5-18 0,-1-4-29 16,-3-9-30-16,0-11-23 0,0-10-34 15</inkml:trace>
  <inkml:trace contextRef="#ctx0" brushRef="#br0" timeOffset="82952.19">14418 17685 195 0,'0'0'-3'0,"0"0"-5"15,0 0 0-15,0 0-3 0,0 0-3 16,0 0-7-16,0 0-4 0,37 82 1 16,-16-56 7-16,7 3 3 0,2 1 2 0,9 2-15 15</inkml:trace>
  <inkml:trace contextRef="#ctx0" brushRef="#br0" timeOffset="83284">14920 17860 116 0,'0'0'28'0,"0"0"2"16,0 0-9-16,-90-14-2 0,63 14-11 16,-1 6 5-16,1 3-7 0,3 6 1 15,-1 5 2-15,7 3-8 0,4 3 1 0,4 2 2 16,7 3-6-16,3 0 5 0,4 8 5 16,11-3-3-16,5 6-2 0,5 4 0 15,4 1-5-15,1 3 5 0,3 5-2 16,-1 0 1-16,1 0-4 0,-2 2-4 15,-4-1 7-15,-5 2-3 0,-6-6-2 0,-6-4-3 16,-6-7-1-16,-4-8 3 16,-4-4 7-16,-11-8 9 0,-6-4 13 15,-7-9 14-15,-2-5 4 0,-3-6-2 16,-2-10-13-16,0-9-16 0,2-6-16 0,6-11-1 16,2-8 1-16,9-9-2 0,6-8 1 15,7-9-16-15,3-6-12 0,7-7-23 16,5-7-18-16,6-4-13 0,3-5 3 15,3 5 25-15</inkml:trace>
  <inkml:trace contextRef="#ctx0" brushRef="#br0" timeOffset="83617.28">14930 17592 20 0,'0'0'46'0,"0"0"16"0,55-86 5 15,-46 69-2-15,-2 4-3 16,-1 3-18-16,-4 7-16 0,-1-1-15 0,-1 4-8 16,5 0-7-16,3 4-2 0,2 12 4 15,4 6 1-15,-2 12 2 0,-3 7 0 16,-1 3 3-16,-2 9-2 0,0 3 2 15,-2 8 1-15,1 4-7 0,1 5 2 16,0-3 2-16,2 0 1 0,1-8-1 16,-1-6 0-16,4-10-4 0,-1-11 2 0,-2-16 1 15,4-10 2-15,2-9 3 0,5-6-2 16,6-13 3-16,0-9-2 0,-3-5-5 16,2-10 1-16,-4 0-3 0,-1-7 3 15,-4-1 0-15,-1 7 0 0,-4 3 0 16,0 9 2-16,-3 12 3 0,-5 8 2 0,0 8-1 15,-3 4-6-15,0-2-6 16,0 2-4-16,1 0-2 0,2 0 0 16,0 14 6-16,3 9 1 0,3 12-1 15,-1 5-3-15,1 8-6 0,1 5-9 0,2-2-12 16,-4 4-16-16,3-5-21 0,-2-4-9 16,0-11-4-16,-1-11-3 0</inkml:trace>
  <inkml:trace contextRef="#ctx0" brushRef="#br0" timeOffset="84100.19">15652 17860 136 0,'0'0'9'0,"0"0"-9"15,0 0 6-15,0 0-3 0,0 0 3 16,0 0 0-16,0 0-4 0,0 0 11 15,0 0-1-15,85 9 0 0,-66-6-1 16,-2-3-3-16,1 0 2 0,-2 0 0 0,1-6-2 16,-1 4-2-16,4-7-2 15,-3-2-2-15,-4-4 2 0,-4-1-4 0,0 2-4 16,-6 5 4-16,-2 5 0 16,-1-4-3-16,0-1 2 0,-3-2-5 0,-8 0-1 15,-1 4 2-15,-1 2 4 0,-4 2-1 16,-2 3 3-16,1 0-1 0,-5 9-2 15,5 5 2-15,3 5-1 0,1 4 3 16,5 2-4-16,2 5 2 0,2 1 3 16,5 1-2-16,0-2 9 0,2 2-2 0,8-1-1 15,2 0 1-15,2-4 0 0,1-4 4 16,3-6 1-16,4-2 0 0,4-15-2 16,4 0-1-16,2-17-5 15,0-4-1-15,1-3 1 0,-1-7-3 0,-3 0-2 16,0-3 1-16,-6-1-1 0,0 6 0 15,-4 3 10-15,-7 9 3 0,-5 5 4 16,1 5 4-16,-5 3-6 0,0 0-6 16,-3 4-6-16,2 0-7 0,2 17-2 15,3 12 6-15,1 18-7 0,0 8-16 0,2 7-41 16,-1-3-62-16,1-5-68 0</inkml:trace>
  <inkml:trace contextRef="#ctx0" brushRef="#br0" timeOffset="84535.77">17079 17016 251 0,'0'0'43'0,"0"0"-1"0,0 0-2 15,0 0-3-15,0 0-12 0,0 0-12 16,0 0-12-16,0 0-5 0,0 0-1 16,0 0-1-16,36 17 3 0,-30 25 0 15,0 8 1-15,-3 9 9 0,0 8-4 16,-3 9-9-16,0 6-21 0,-2 1-42 15,-5 1-31-15,-2-10-44 0</inkml:trace>
  <inkml:trace contextRef="#ctx0" brushRef="#br0" timeOffset="84850.7399">17133 17585 355 0,'0'0'41'0,"0"0"-8"0,0 0-12 0,0 0-11 16,14-77-4-16,-1 70-7 0,3 7 1 16,4 0 1-16,3 7-4 0,2 5 2 15,1 4-4-15,-2 3 1 16,0 2 3-16,0 3 1 0,-1 2-3 0,-5 0-4 16,-1-1 3-16,-7 0-1 0,-1-7 5 15,-8-3 0-15,-1 1-2 0,-5-1 2 16,-8 3-2-16,-6-3 2 0,-4-1 4 15,-8-3-3-15,-4-2 2 0,-3-4 0 16,-1 1-3-16,-1-4 0 0,4 1 1 0,2-3-2 16,3 3 0-16,12-3-4 15,-1 0-15-15,10 0-12 0,4-3-13 16,-1 2-25-16,7-6-16 0,0-3-14 16</inkml:trace>
  <inkml:trace contextRef="#ctx0" brushRef="#br0" timeOffset="86048.55">17535 17563 128 0,'0'0'27'16,"0"0"-8"-16,0 0-1 0,0 0-4 16,0 0-4-16,0 0-2 0,0 0-4 15,0 0 0-15,0 0-2 0,0 0 2 16,32-21-1-16,-17 21-3 0,3 6 5 15,-1 2 0-15,-1-1 3 0,0 1 1 16,3 0 0-16,-2-2-1 0,3-1 1 16,2-3 3-16,-8 1 2 0,5-3-1 15,0 0-3-15,0 0-2 0,5-7-4 0,-2-2-1 16,-3-2 2-16,-2-1-5 0,-2 1 2 16,-5-1-1-16,1-3-1 0,-5 5-2 15,-1-4-2-15,-2 6 1 0,-3-5-2 16,0-2-5-16,-5 1-10 0,-1 0-7 15,-3 3-6-15,-5 4 6 0,-2 4 7 0,-7-2 10 16,0 5 4-16,1 5 1 16,0 2 4-16,-1 4 1 0,2 3-1 0,2 3 2 15,-1 4-1-15,4-2 1 16,3 3 0-16,4 2-1 0,5 0 3 0,4 3-3 16,0 1 1-16,7-4 2 0,9-1 3 15,4-5-1-15,8-1 3 0,2-2-5 16,5-3-1-16,4-3 0 0,3-3-1 15,0-2-1-15,1-4 0 0,2 0-5 16,-5 0 1-16,2-4 2 0,-6-6-3 0,-1-4 4 16,-3-3 1-16,-3-4 1 15,-2 1 1-15,-3-3 3 0,-1 4-5 16,-3-6 5-16,-3 3-2 0,-2-4 1 16,-5 2-1-16,-4 4 0 0,-2 2-3 0,-3 6 4 15,-1-1 3-15,0 1 5 0,0 6 0 16,0-3-3-16,-1 6-2 0,-3 0-5 15,-5 2 0-15,-1 1-3 0,-6 7 2 16,-2 8 0-16,3 0 0 0,3 7 1 16,3-2-2-16,2-2-2 0,3-3 5 0,2-3-1 15,1-2 1-15,1 9 1 0,0-9-2 16,1 6 2-16,7-4 2 0,-1-6-2 16,3 3 4-16,-1-6-2 0,3-3-5 15,6 0 4-15,1 0-5 0,4-11 2 16,-4-1 1-16,-1 0-2 0,-3-3-1 15,-1 0 1-15,-3 0-2 0,-4 2 0 16,-3 1 1-16,0 2-2 0,-2 5 0 16,-1 0 1-16,-1 5 0 0,0 0-4 15,0 0 1-15,0-2 1 0,2 0-3 0,-2 2 4 16,0 0 0-16,0 0 3 0,0 0 0 16,4 11 3-16,3 4 0 0,8 5-1 15,-1-2-1-15,8-3 3 0,4 0 4 16,0-6-3-16,6 2-2 0,0-7 0 15,2 1-4-15,1-3 4 0,0-2 1 0,-2-4-3 16,2-3 0-16,0-4 0 0,-2-1 0 16,0-3 0-16,-1 0-1 15,1-2-2-15,-2 0-1 0,-2 1 2 16,-4-1 0-16,-3 0 0 0,-2 2-2 0,-7-2 0 16,-2 7 1-16,-5-3 0 0,-1 6-1 15,-4 2-4-15,-1-5-4 0,-1 2-2 16,-10-1 4-16,-6-2 3 0,-3 7 1 15,-4 3 1-15,-5 1 6 0,-1 0-3 16,-4 7 4-16,1 5 1 0,1 4-4 0,0 2 4 16,5 4-3-16,2-2 0 0,3 1 4 15,4 0-5-15,5-1 4 16,3-8 0-16,5-2-3 0,4-2 4 16,1-3 1-16,1 3 5 0,12-2 1 0,6-6 0 15,12 0 0-15,2-9-9 0,6-11-1 16,0-7-3-16,1-10 2 0,1-5-1 15,-5-7 1-15,-3-2-13 0,-4-7-4 16,-5-1 2-16,-7-6 0 0,-7-1 14 16,-5-4 5-16,-5 0-5 0,0 2 4 0,-7 3-2 15,-3 7 4-15,0 11 3 0,0 9 9 16,4 17 8-16,2 6 0 0,2 11-7 16,2 4-11-16,-4 0-10 0,-3 16-5 15,-5 16 4-15,-1 20-2 0,0 16 3 16,3 12-5-16,1 11 3 0,2 5 9 15,0 4-10-15,1-1-42 0,3-5-56 16,2-11-133-16</inkml:trace>
  <inkml:trace contextRef="#ctx0" brushRef="#br0" timeOffset="86668.88">19858 17162 297 0,'0'0'36'0,"0"0"-10"16,0 0-6-16,0 0-9 0,0 0-4 0,0 0-5 16,0 0-3-16,0 0 1 0,0 0-1 15,0 0 0-15,-27 1 1 16,18 19-2-16,2 4 16 0,3 3-14 16,2 4 16-16,2-4-3 0,0 0-13 0,0-4 14 15,8-3-13-15,2-1 2 0,0-5 0 16,4 0-2-16,-4-7 0 0,4 1 2 15,4-8 0-15,1 0-1 0,4-5 0 16,-1-3 0-16,-1-6-1 0,-3-2 1 16,-1-3 0-16,-2-1-13 0,-2 0 11 0,-3 0-11 15,-1 2 12-15,-2-1-1 0,-3 3-15 16,-3 7 14-16,1 6-14 0,-2 3 13 16,0-3-2-16,0 3-4 0,0-1-3 15,1-1 3-15,-1 2 2 0,0 0 2 16,2 9 18-16,2 8-14 0,1 6 14 0,2-2 0 15,4 2-14-15,1-3 14 16,4-1-15-16,0-1 0 0,2-5 1 16,2-1 0-16,1-6-3 0,2-2 2 15,0-2-1-15,1-2 1 0,-1-2 1 0,1-8-5 16,-2-1 1-16,-3-3-1 0,-4-2 3 16,-3-1-15-16,-4 3 12 0,-6-1-13 15,-2-5 10-15,-5 1-4 0,-9-4-20 16,-4 0 10-16,-3 4-22 0,-2 2 8 15,-1 6-16-15,4 2-20 0,1 6-23 0</inkml:trace>
  <inkml:trace contextRef="#ctx0" brushRef="#br0" timeOffset="86904.87">20571 17084 255 0,'0'0'17'0,"0"0"-12"15,0 0-8-15,0 0 0 16,0 0 1-16,0 0 1 0,0 0-1 16,0 0 2-16,23 91-1 0,-20-64 15 0,0 1-13 15,-1-1 10-15,-1 0-1 0,1 1-24 16,-2-11 0-16,0 1-38 0,0-8-21 15,0-5-34-15</inkml:trace>
  <inkml:trace contextRef="#ctx0" brushRef="#br0" timeOffset="87500.51">21148 17133 133 0,'0'0'23'16,"0"0"-3"-16,0 0-3 16,0 0 1-16,0 0 2 0,-89-69-3 15,60 69-1-15,-5 0-3 0,-2 6-6 16,-2 7-3-16,-2 3 1 0,3 5-4 0,0 5-1 16,4 3 15-16,4 3-15 0,8 3 15 15,5 0 3-15,7 0-18 0,6-5 17 16,3-1-13-16,9-3-4 0,8-7 4 15,5-4-1-15,3-2-1 0,5-12 0 16,2-1-2-16,4-7 0 0,0-10 0 16,2-6 0-16,-1-6 1 0,-2-6-13 15,-2-2-1-15,-2-8-2 0,-5-2 2 16,-2-3 15-16,-4 0 0 0,-2-7-1 16,-1-1 2-16,-4-3 1 0,1 1 0 0,-3 0 1 15,-2 6 0-15,-3 7-1 0,0 9 3 16,-1 4 5-16,-2 14 5 0,-2 8 1 15,1 2 3-15,-1 5-8 0,-1 0-8 16,1 1-4-16,-1 4-7 0,0 11 0 16,-1 9 4-16,-5 13-1 0,0 8 1 0,0 9 2 15,0 9-5-15,0 5 3 0,1 4-5 16,-1-1 0-16,2-2-7 0,3-4-8 16,-1-3-12-16,2-5-27 15,6-4-38-15,4-9-58 0</inkml:trace>
  <inkml:trace contextRef="#ctx0" brushRef="#br0" timeOffset="87737.92">21533 16635 397 0,'0'0'41'16,"0"0"-20"-16,0 0-18 0,0 0-6 15,0 0-5-15,0 0 3 0,0 0-1 0,0 0 3 16,43 121-2-16,-37-66 2 0,0 4-3 16,-3 3 0-16,1-1-1 0,-2-2 0 15,1-1 8-15,-2-3-25 16,-1-4-3-16,2-2-14 0,-2-5-36 0,0-6 2 16,2-14-48-16</inkml:trace>
  <inkml:trace contextRef="#ctx0" brushRef="#br0" timeOffset="88218.39">21299 17146 333 0,'0'0'34'0,"0"0"-12"0,0 0-13 15,0 0-8-15,0 0-3 0,0 0-1 16,0 0 0-16,107-62 3 0,-64 50 0 15,5-2-1-15,2-1 2 0,-2-2 0 16,1-1-2-16,-5-2 1 0,-2-6-2 16,-5 2-1-16,-3-6-4 0,-6-2-4 0,-2-1-4 15,-4-2 2-15,-2 3 3 0,-4 0 4 16,-6 5 6-16,-1 1 4 0,-4 8-1 16,-4 7 3-16,1 7-1 0,-2-1-3 15,0 0-3-15,-6 2-2 0,-6 3-1 16,-5 2 1-16,-5 14 1 0,-1 7 1 0,0 6 1 15,3 6 0-15,2 5 0 16,2 0 0-16,5 4 0 0,2-2-2 16,2-3 2-16,3-6-1 0,4-4 1 15,0-10 1-15,0-3 1 0,0-5 2 0,4-4 0 16,1 1 3-16,4-5 4 0,7-1-2 16,3-2 0-16,5-5-5 0,2-5-1 15,2-4 0-15,-5-2 1 0,2 0 0 16,-2-2 0-16,-6 2-1 0,-4 4 0 15,-6 6-2-15,-2 3-4 0,-5 3-3 0,3 0-2 16,5 2 0-16,0 10 1 16,0 5 2-16,-3 5 2 0,-1 6-3 15,0 4-5-15,-1-2-19 0,1 3-37 16,-1-1-41-16</inkml:trace>
  <inkml:trace contextRef="#ctx0" brushRef="#br0" timeOffset="88465.95">22148 15911 193 0,'0'0'6'0,"0"0"-2"16,0 0 5-16,92 114 0 0,-60-37 3 15,-2 19 1-15,-2 14 1 0,-7 13 4 16,-12 14-1-16,-9 12 0 0,-21 10 4 16,-16 8 10-16,-11 7-1 0,-12 10-4 0,-11 7-12 15,-12 19-43-15,-12 8-77 0,-13 4-106 16</inkml:trace>
  <inkml:trace contextRef="#ctx0" brushRef="#br0" timeOffset="98490.07">20790 346 79 0,'0'0'7'15,"0"0"-4"-15,0 0-1 0,0 0 0 16,0 0 0-16,0 0 2 0,-84-12-4 16,61 19 1-16,-2 1 0 0,2 2-1 15,2 1 3-15,3 3-2 0,2-2 0 16,6-2-2-16,4-3 2 0,5 1-1 15,1 4 0-15,4 1 1 0,8 4 0 16,5-2 2-16,5-5-1 0,2 1 1 16,2-3-2-16,3-2 1 0,0-2 1 15,0 1-2-15,1-4 2 0,-2 1-1 0,-1-2-2 16,-3 0 0-16,-6 0 0 0,-1 0 1 16,-5 0 0-16,-6 0 1 0,0 0-2 15,-6 0 0-15,0 0 4 16,0 0-3-16,0 0 0 0,0 0-1 0,-9 1-2 15,-8 3 4-15,-8 1 2 0,-2 3-1 0,-2 0 1 16,0 3-1-16,1-1-1 0,4 3-1 16,-1 1 0-16,6 3 1 15,1 0 1-15,5 1-1 0,1 3 3 16,5 1-2-16,4 1 0 0,3 4-1 0,0 0 1 16,7 0 0-16,6-1 1 0,3 0 0 15,4-3 1-15,3-4 1 0,1-3 2 16,5-6 1-16,0-5-2 0,1-5-3 15,0 0 2-15,1-7-2 0,1-4-2 16,-4-6 1-16,1-5-5 0,0-3 1 0,-3-6-1 16,-3-2-5-16,-1-3-5 0,0-4-12 15,-4-1-15-15,-1 0-8 16,-3-3-4-16,-4 0 10 0,-1 1 23 16,-1 3 24-16,-2 3 35 0,0 7 15 0,-3 10 16 15,-2 8-2-15,1 7-16 0,-2 5-11 16,0-4-21-16,0-1-13 0,0 1-9 15,0 0-6-15,0 4 2 0,0 11-1 16,0 10 0-16,4 10 1 0,-1 4-2 16,1 7 1-16,-2 6 0 0,0 6-1 0,-2 5 2 15,0 7 0-15,0 6 0 0,0 7-1 16,3 4-2-16,-1 7-5 0,2 1-28 16,-1 2-53-16,2-2-11 0</inkml:trace>
  <inkml:trace contextRef="#ctx0" brushRef="#br0" timeOffset="99285.9099">21665 696 139 0,'0'0'3'16,"0"0"-6"-16,0 0 2 0,0 0 0 0,0 0 0 16,0 0 1-16,0 0 0 0,0 0 0 15,0 0 3-15,73 21 2 16,-65-14 2-16,-1-1 4 0,1 1 3 0,0-2 6 16,1-1 2-16,1-2-2 0,8-1-4 15,1-1-3-15,6-1-3 0,-1-5-3 16,-1-5-2-16,0-1-1 0,-3-3 1 15,-2-2-2-15,-5 1-1 0,0-4 1 16,-7 6-1-16,-2-1-1 0,-4-2 2 0,0 4-5 16,-4-6 2-16,-6 4-1 15,-6 3 1-15,-3 3 0 0,-1 5-1 16,-3 2 0-16,0 2-3 0,-1 0 2 16,0 7 0-16,-1 4 0 0,1 3-1 0,-1 4 0 15,3 5-1-15,2 4 1 0,3 5-1 16,2 1 2-16,5 2-1 0,2 2 2 15,5-2 0-15,3 0 2 0,0-5-1 16,1-3 3-16,8-6 0 0,1-4 3 16,3-5 3-16,7-7-1 0,5-5 1 0,8-5-6 15,6-10-1-15,9-5 0 0,3-4-2 16,1-3 1-16,0-2-1 0,-5 2-3 16,0 1 5-16,-7 3-2 0,-2 3 1 15,-6 2 2-15,-3 1-2 0,-5 2 5 16,-4 0-2-16,-2 3 2 0,-1 0-1 15,-5 2 0-15,-1 2-2 0,-4 3 1 16,1-1-3-16,-1 0 1 0,-3 3 1 16,0 1-1-16,-4 2 4 0,0-1 2 15,0 1 2-15,0-2 0 0,2 1-1 0,-2-1-5 16,0-2-2-16,0-1-2 0,-2 0-1 16,-5 1 0-16,3 3-1 0,-8-1 0 15,-5 2 0-15,1 0 0 16,-8 6 0-16,2 8-2 0,1 1 2 0,1 5-2 15,2 2 2-15,3 3 0 0,3 4 1 16,2 1-2-16,5 3 3 0,2 3 0 16,3 0 2-16,0-2 0 0,3 1-1 15,5-1 0-15,7-4 0 0,1-2 4 16,5-4-3-16,7-3 3 0,2-6-1 0,5-4-3 16,3-10-1-16,5-1-4 0,-1-12-9 15,5-11-15-15,-2-5-16 0,3-7-17 16,-6-6-4-16,-1-5 8 0,-5-1 8 15,-2-4 15-15,-5-2 0 0</inkml:trace>
  <inkml:trace contextRef="#ctx0" brushRef="#br0" timeOffset="99469.32">22814 232 363 0,'0'0'58'0,"0"0"-19"16,0 0-18-16,0 0-12 0,0 0-11 15,0 0-5-15,0 0 1 0,0 0 1 16,0 0 2-16,0 0-2 0,3 65 0 15,2-28-1-15,-3 5 1 0,3 7-1 16,-4 4 2-16,2 7-2 0,-1 6 0 16,0 5 1-16,0 7-3 0,-2 5-5 0,1 1-13 15,-1 1-15-15,0-5-30 0,0-7-22 16,-3-11-29-16</inkml:trace>
  <inkml:trace contextRef="#ctx0" brushRef="#br0" timeOffset="101135.87">22597 543 292 0,'0'0'6'0,"0"0"-1"15,0 0 1-15,93-65 5 0,-63 54-1 16,1 2-3-16,0 4-1 0,1 1-4 15,0 4-1-15,1 0-1 0,1 0 0 0,0 6 0 16,3 2 0-16,-1 2 0 0,1 1-1 16,-1 3 0-16,1 1 0 15,-3 2-1-15,0-1-1 0,-4 4 0 16,-4 1-1-16,-5 2 3 0,-4 4-3 0,-6 1 1 16,-7 2 1-16,-4 2 0 0,-4 1 2 15,-9 1 1-15,-4-1 0 0,-6-2 1 16,-2-4 1-16,-1-6-1 0,3-4 0 15,2-8 2-15,4-3-2 0,7-2 4 16,4-2 2-16,2-1-1 0,1-1 2 0,0-10-3 16,3-7-4-16,0-6-1 0,15 1-1 15,6-5 0-15,4 0 0 16,9 0 3-16,1 1-3 0,3-1 2 16,1 3 0-16,-3 1-1 0,2 0 2 0,-5 3-1 15,0 1 0-15,-3 2-1 0,-1-1 2 16,-1 3-1-16,-5 0-1 0,-1-1 2 15,-4 2 1-15,-3 2-1 0,-5 2 1 16,-1-1-1-16,-3 4-1 0,-5 2 2 16,2 0-3-16,-2 1-1 0,1-1-1 0,-1 0-3 15,1 1 0-15,-2 4-6 0,0-1 2 16,0 1-2-16,0 0 1 0,0 0 5 16,-3 12 0-16,-1 6 0 0,-1 6 1 15,2 2 1-15,3 5 0 0,0-1-1 16,0 3 2-16,6-1 0 0,1 0 0 15,2-2 1-15,1-2 0 0,-3-2 2 16,2-5 1-16,-2-4-1 0,-1-5 4 16,-2-4-2-16,-2-4 5 0,1 0 3 15,1-4-1-15,3 0-2 0,5-8-2 0,0-3-2 16,-2-6-2-16,0-3-1 16,-5-2 0-16,0-3-2 0,-2 0 2 0,-3-3-2 15,0-1-5-15,-5 0-3 0,-3 1-4 16,-7-1-3-16,-1 1 1 0,-4 4 4 15,1 1 2-15,-2 5 6 0,0 3-1 16,7 6 3-16,-2 3 1 0,7 1 1 0,3 3-1 16,2 1-2-16,4 1-2 15,-1 0 1-15,1 0 1 0,0 0 1 16,5 1 3-16,13 6 0 0,9 2-1 0,7 0 0 16,6-2-2-16,2 1 0 0,3-2 1 15,1-2-1-15,2 0 3 0,-2-4-3 16,1 0 1-16,-3 0-1 0,0 0 2 15,-1-4-1-15,-3 2 0 0,0-1-1 16,-2-2 2-16,-3-1-2 0,-3 0 2 16,-5 0 0-16,-8 1 0 0,-1 1 1 15,-8 1 0-15,-6 1 1 0,2 1 0 0,-6 1 2 16,0-2-5-16,0 2 0 16,0-2-2-16,-12 2 0 0,-8 0 1 0,-6 0-2 15,-4 0 0-15,-2 2 1 0,-3 6 0 16,1 1 0-16,0 4-1 0,3 2-2 15,-1 2 2-15,3 3-1 0,3 0 0 16,4 3 1-16,3-1-1 0,5 3 0 16,2-1 2-16,6 0 0 0,5-1 1 0,1 0 1 15,0-3 1-15,9-4 3 0,3-2 1 16,3-5 3-16,5-3 0 0,1-4-2 16,3-2 1-16,4-2-4 0,-1-9-1 15,3-2-2-15,1-4 1 0,-2-4-2 16,1-4 1-16,0-2 1 0,1-2 0 15,-2-1 0-15,0-2-2 0,-3-3 1 0,-3-1-1 16,-1-2 1-16,-4 1 0 16,-3 1 3-16,-1 1 1 0,-5 5 0 15,-3 1-1-15,-3 9 4 0,-2 2 1 0,1 6 1 16,-2 6 2-16,0 1 2 0,0 5-4 16,0-2-7-16,0 2-1 15,0-1-6-15,0 1 0 0,0 0 0 16,0 9 1-16,0 10 0 0,0 6-2 0,0 5 0 15,0 4 1-15,1 3 0 0,2 2 0 16,2 2 2-16,0 1-3 0,-1-2 3 0,1-4-2 16,1-1-1-16,-1-4 1 15,4-7-5-15,0-3-1 0,-2-7-5 16,0-5-2-16,2-3-2 0,-2-5-4 0,6-1-10 16,0 0-4-16,0-7-3 0,0-6 2 15,-3-2 13-15,-1-3 8 0,-1-3 11 16,0 0 6-16,0-1 1 0,0 0 1 15,2-1 1-15,-3 1 0 0,2 3 2 16,0 1 2-16,-3 5 0 0,2 3 1 16,-2 2 2-16,0 4-1 0,2-2-2 0,1 2-1 15,1 3-1-15,1 1-3 16,4 0 2-16,-2 1 1 0,4 8-2 16,-5-2 1-16,1 1 2 0,-2 0-4 0,-3-1 4 15,5 2-1-15,-6-3 0 0,0-1 1 16,2 0 1-16,-1 0-2 0,1-2 1 15,0-1 0-15,7-2-1 0,-6 0 0 16,7 0-1-16,-1-5 0 0,-2-2 0 16,0 0 3-16,-3-3 4 0,-4-3 2 0,-2 3 2 15,-1-7 1-15,-1 7-5 0,-3-4-2 16,0-5-5-16,-4-1-1 0,-5-2-4 16,-4 4-1-16,-2 3-4 0,-2 4-4 15,6 5-4-15,-8 3 0 0,-2 2 3 16,-2 1 1-16,-8 1 4 0,-1 5 1 0,1 5 1 15,2 1 0-15,1 5 1 16,3 2 0-16,3 4 1 0,3 0 4 16,4 1-1-16,6-1 5 0,3 1-1 15,6-2-1-15,0-2-1 0,4-2 0 0,8-2 1 16,5 0-2-16,5-4 0 16,5-2 1-16,4 0-2 0,2-3-1 0,3-1-6 15,0-3-12-15,2 0-35 0,-3-3-31 16,1 0-57-16</inkml:trace>
  <inkml:trace contextRef="#ctx0" brushRef="#br0" timeOffset="101497.86">26188 188 293 0,'0'0'57'16,"0"0"27"-16,0 0-7 0,0 0-11 15,0 0-8-15,0 0-40 16,0 0-7-16,54-79-5 0,-54 79-7 16,0-1-3-16,0 1-3 0,2 0 1 0,1 13-1 15,0 10 0-15,-1 7-33 0,-2 6-1 16,0 6-2-16,-5 3-1 0,-2 5 37 15,-2 2 2-15,-1 2-2 0,0 0 1 16,-2-1-2-16,1-1 0 0,-1-5-1 16,2-5-3-16,0-4 0 0,3-6-4 0,3-9-6 15,1-5-2-15,1-7-3 0,1-7-2 16,1 2 10-16,0-6-3 0,-2 0-15 16,-1 0-9-16,-2-7-20 0,-5-10-2 15</inkml:trace>
  <inkml:trace contextRef="#ctx0" brushRef="#br0" timeOffset="101832.1">25814 548 234 0,'0'0'61'0,"0"0"-4"0,0 0-13 15,0 0-18-15,0 0-17 0,0 0-7 0,0 0-2 16,0 0 0-16,0 0 1 0,118-23-1 16,-70 23 2-16,1 0-4 0,1 0 2 15,-3 1 0-15,0 1-1 0,-3 1 1 16,-1-1 1-16,-4-2-1 0,-4 0 2 15,-2 0-1-15,-5 0 0 0,-2-3 1 0,-5-4 0 16,-7 3-1-16,-1-2 2 0,-2-2 0 16,-4 2-1-16,2-5 3 0,-2 4 1 15,-6 2 0-15,2-2 2 16,-1 2-1-16,-1 1-1 0,1-1 0 0,-2 5 0 16,0-2-4-16,0 2-1 0,0-1-4 15,1 0-3-15,-1-1 1 0,2 2-1 16,-2 0 2-16,3 0 2 0,1 7-1 15,-1 8 0-15,1-1 1 0,-2 3-1 16,-2 0 1-16,0-5-6 0,0 6-7 16,0-5-17-16,0-3-19 0,0 2-35 15,-3-4-21-15,-1-1-47 0</inkml:trace>
  <inkml:trace contextRef="#ctx0" brushRef="#br0" timeOffset="101987">26428 285 368 0,'0'0'19'0,"0"0"-18"16,0 0-3-16,0 0-4 0,0 0-1 0,97-15-3 15,-70 22-2-15,1 3-6 0,-1 2-15 16,1 0-16-16,-2-1-16 0,0-1-13 16,-3-1 4-16</inkml:trace>
  <inkml:trace contextRef="#ctx0" brushRef="#br0" timeOffset="102217.61">26926 269 215 0,'0'0'65'0,"0"0"-5"0,0 0-8 15,0 0-5-15,0 0-17 0,0 0-7 0,0 0-9 16,0 0-10-16,0 0-10 0,21-57 0 16,-15 65 0-16,3 13 3 15,4 11-2-15,-3 12 0 0,1 11-2 0,-4 8 1 16,1 10-1-16,-5 9 0 0,-3 8 2 15,0 7 1-15,-11 6 2 0,-3 4 1 16,-2-4 2-16,-4-5-2 0,1-10 0 16,0-13-2-16,1-13-8 0,3-13-3 0,1-10-17 15,4-9-13-15,2-10-45 16,2-9-4-16,5-7 7 0</inkml:trace>
  <inkml:trace contextRef="#ctx0" brushRef="#br0" timeOffset="102777.4899">26943 534 326 0,'0'0'23'0,"0"0"-7"16,0 0-5-16,0 0-1 0,91-65-6 16,-64 63-2-16,2 2-2 0,4 4-1 0,2 10-1 15,0 3-1-15,-2 4-2 0,-1 4-1 16,-6 2 1-16,-4 3 0 0,-8 5-1 15,-3 5 2-15,-6 2-2 0,-5 1-1 16,-5-2 1-16,-9-2 1 0,-3-4 2 16,-3-7-1-16,-2-6 3 0,7-8 0 0,-2-8 3 15,7-3 4-15,0-3 0 0,0-11 3 16,7-7-2-16,3-8-2 0,7-6-3 16,15-4-2-16,5-5 1 0,5-2 2 15,6-1-1-15,1 1 1 0,3-3 1 16,-2 2 0-16,1 0 1 0,-1 3 2 15,-4 1 1-15,-2 4-2 0,-5 6 2 16,-5 5-3-16,-5 4 0 0,-5 9-2 16,-6 4-2-16,-5 5-2 0,-3 3-8 15,0-1-3-15,0 1-4 0,0 0 4 0,0 0 4 16,0 0 5-16,0 1-3 0,0 6 1 16,0 6 2-16,-2-1 0 0,-1 0 0 15,3 8 2-15,0-2-1 0,0 5 0 16,5-2 0-16,3-1 0 0,2 0 1 15,2 1-1-15,0-1 4 0,2-2-1 16,1 0 1-16,-1 0-1 0,-1-1-1 0,1 1 1 16,-1-1-2-16,0-2 0 0,-3 2 0 15,-4-6 0-15,0 1 1 16,-3-5-1-16,-1-2 2 0,-2 2 1 0,-5-1 6 16,-12 2 3-16,-14 3-1 0,-12-5 0 15,-11-2-6-15,-10-2-1 0,-7-1-6 16,0-1-11-16,3 0-41 0,5 0-59 15</inkml:trace>
  <inkml:trace contextRef="#ctx0" brushRef="#br0" timeOffset="103275.85">28680 452 337 0,'0'0'16'0,"0"0"-11"0,0 0-5 16,0 0-2-16,0 0-1 0,0 0-2 16,0 0 0-16,0 0 0 0,0 0 2 15,24-8-1-15,-18 27 3 0,-3 5-1 16,-2 4 0-16,-1 2-1 0,0 2 1 0,0-1-2 16,0 0 1-16,0-3-1 0,-1 0-3 15,-2-4-2-15,0-1-7 0,2-8-17 16,-4 0-17-16,4-6-29 0,-1-4-30 15</inkml:trace>
  <inkml:trace contextRef="#ctx0" brushRef="#br0" timeOffset="103417.23">28745 272 266 0,'0'0'0'0,"0"0"-11"0,0 0-10 15,0 0-8-15,0 0-18 0,0 0-12 16,0 0-28-16</inkml:trace>
  <inkml:trace contextRef="#ctx0" brushRef="#br0" timeOffset="103769.45">28873 525 222 0,'0'0'32'0,"0"0"-7"15,0 0-7-15,0 0-9 0,0 0-6 16,0 0-4-16,0 0-1 0,0 0 1 16,78-35-4-16,-59 48 2 0,-6 7-1 15,-1 2 0-15,-1 3 2 0,-3 4 0 0,-1 2-1 16,-3 1 1-16,0-2 0 0,1-3 1 16,-2-1 1-16,0-9 0 0,1-3 0 15,-3-6 1-15,1-3 3 0,-1 0 3 16,-1-5 5-16,5 0 1 0,6 0-3 15,4-5 0-15,6-7-7 0,1-6 1 16,-2-4-2-16,3 0-1 0,2-4 1 0,-2 2 1 16,-1 1-1-16,-2 1 0 15,-7 9 0-15,-1 1-4 0,-5 6 0 16,-4 2-1-16,7 4-2 0,3 0-2 0,3 10 1 16,6 8-3-16,-4 4 2 0,-3 9 0 15,2 2-1-15,-2 7-6 0,0-1-25 16,0 2-20-16,1 0-40 0</inkml:trace>
  <inkml:trace contextRef="#ctx0" brushRef="#br0" timeOffset="104238.03">30419 270 316 0,'0'0'6'16,"0"0"-6"-16,0 0-3 0,0 0 0 0,0 0 0 15,0 0 0-15,0 0-1 0,-87 27-1 16,64-1-1-16,2 4 0 0,0 4 1 16,0 4 0-16,3 4 0 0,1 2 0 15,4 0 2-15,3 2-1 0,6-3 3 16,4-4-1-16,0-1 2 0,4-5 2 15,9-3 2-15,1-5 0 0,2-4 4 16,2-6 2-16,2-6 3 0,3-5 0 16,2-4 0-16,4-5-5 0,2-9-2 15,3-2-1-15,2-6 0 0,-2-1 2 0,1-2 6 16,0-2-2-16,-3-1 2 0,-1 1-2 16,-2 1-2-16,-4 5-1 0,-2 1 3 15,-10 8 3-15,-1 1-1 16,-4 5 0-16,-5 3-4 0,1 1-5 0,-4 2-7 15,3 0 0-15,3 2-1 0,3 11-1 16,2 7 3-16,0 9 0 0,1 6 0 0,-1 5-1 16,0 5 3-16,1 5-3 15,-2 0 1-15,-3 4-3 0,1-4-1 16,-1 0-7-16,-3-6-12 0,-1-4-11 0,0-5-23 16,-2-9-21-16,2-5-29 0</inkml:trace>
  <inkml:trace contextRef="#ctx0" brushRef="#br0" timeOffset="104648.62">31027 296 365 0,'0'0'11'0,"0"0"-8"0,0 0 0 15,0 0 2-15,0 0 6 0,0 0 4 16,0 0 1-16,89-17-3 0,-46 15-3 16,5 1-3-16,3 1-4 0,-1 0-3 0,-2 0-2 15,-2 3-1-15,-8 2-3 0,-5-2-2 16,-11-2-4-16,-9 1-6 0,-7-1-11 16,-6-1-6-16,0 0-15 0,0 0-5 15,0 0 5-15,0 0 8 0,-7-1 22 16,-7-5 13-16,-3-4 10 0,-3 3 4 0,3-1 12 15,-2-1 7-15,6 1 14 16,0 1 6-16,6 2 0 0,4 2-3 16,0 2-11-16,3 1-12 0,-2-2-13 15,2 2-7-15,-4 0-3 0,-2 8 0 0,-1 9 0 16,0 7 1-16,2 8-2 0,3 4 1 16,2 8-3-16,0 6-2 0,0 6 0 15,-2 5-3-15,-1 2-9 16,-5 2-13-16,-1 3-36 0,-3 2-37 0</inkml:trace>
  <inkml:trace contextRef="#ctx0" brushRef="#br0" timeOffset="105166.16">31854 394 351 0,'0'0'-3'0,"0"0"-5"16,0 0 2-16,0 0 2 0,0 0 1 15,0 0-2-15,-64 94 3 16,40-56-2-16,-1 2 2 0,-1 2 0 16,0 1-2-16,0 0 3 0,4-3 1 0,3-3 0 15,2-5-2-15,4-5 2 0,4-11 0 16,4-6 1-16,3-6 5 0,2-4 3 15,-1 0 0-15,1-1-1 0,3-13-2 16,9-10-5-16,5-9 0 0,3-6 2 16,1-1 0-16,3-3 2 0,2 1 1 0,0-2-2 15,1-1 3-15,0 0 1 0,2 3 2 16,-3-1 3-16,-1 5 4 0,-3 5 6 16,-1 4 3-16,-2 5-2 0,2 4 0 15,-3 3-10-15,-6 8-5 0,-5 3-5 16,-1 4-3-16,-6 2-4 0,6 0 0 0,5 0 0 15,8 2-2-15,3 9 2 16,-1 4 1-16,2 6-6 0,2 3 3 16,-3 7-1-16,1 1-1 0,-3 3 2 15,-2 2-1-15,-1 3 1 0,-5 4 2 0,-4 0-1 16,-5 0 1-16,-3 1-4 0,0-2-3 16,-2-2-4-16,2-5-2 0,0-2-10 15,3-5-6-15,3-10-9 0,-3-8-7 16,0-5-5-16,-3-6 6 0,0 0 3 15,0 0 1-15,0 0 7 0,-3 0-5 16</inkml:trace>
  <inkml:trace contextRef="#ctx0" brushRef="#br0" timeOffset="105361.86">31677 545 300 0,'0'0'63'0,"0"0"-24"0,0 0-14 15,0 0-16-15,0 0-6 0,0 0-2 16,0 0-2-16,0 0 1 0,97 3-1 0,-45 2-3 16,5 4 4-16,2-1-5 0,2 0 1 15,-1-1-4-15,1 0-9 16,-2-4-12-16,-1-3-20 0,-1 0-22 16,-7 0-15-16,-4-2-11 0</inkml:trace>
  <inkml:trace contextRef="#ctx0" brushRef="#br0" timeOffset="106033.51">32629 381 213 0,'0'0'44'0,"0"0"-15"0,0 0-14 0,0 0-9 15,0 0-5-15,0 0-3 0,0 0 2 16,0 0-1-16,0 0 1 0,50 27-2 16,-42 2 2-16,-3 0-1 0,-3 1 1 15,-2 0 3-15,0-1 0 0,0-1 1 16,0-3-1-16,0-6-2 0,0-1-2 0,1-6 2 15,-1-2 0-15,2 3 1 16,-2-9 3-16,3 6 4 0,0-8 0 16,-1 1 0-16,7-1-1 0,5-2-4 15,4-3-2-15,4-6-1 0,-2-2-1 0,-3-1 1 16,-1 0-1-16,-1-3 3 0,-3 0-2 16,0-2 0-16,-4 5 0 0,-1 0 0 15,0-2 0-15,-3 5-1 0,1 0 1 16,-3 6-1-16,-2 3 2 0,0-2-2 15,0 2-3-15,2-1 0 0,-2-1-3 16,1 2 0-16,-1 0 2 0,5 0 0 16,2 9 2-16,0 5 0 0,5 5-1 15,-2 3 2-15,6-4 1 0,1 1 1 16,2-3 0-16,3-2 3 0,-2-2 1 0,-6-3 0 16,3-3 3-16,-6-3 2 0,2-3 0 15,8 0-2-15,2-3-2 0,6-8-3 16,-1-2-1-16,-3-4 1 0,-1-1-1 15,1-2 1-15,-4-3 1 0,-2-1-1 16,0 0 0-16,-4-2 1 0,-1-1-2 0,-5-4-2 16,-6-1 0-16,-3-1 0 15,-12 3-1-15,-7 1 2 0,-1 5-2 16,-2 1-4-16,1 4-3 0,-1 3-6 16,0 2-2-16,-2 2 1 0,-2 1 2 0,7 4 5 15,-3 5 2-15,3 2 2 0,2 7 1 16,-6 5 1-16,1-1 0 0,3 2-1 15,3-6 2-15,5 4-2 0,6 1 2 16,5 2 3-16,5 4 0 0,14-1 2 16,11-2-2-16,9 2 3 0,4-1-5 0,6 0 1 15,4-3-1-15,5-2 0 0,1-5 1 16,-1-3 0-16,-5 0-1 0,-9-2 2 16,-8 2 2-16,-9-3 2 0,-5 0 35 15,-11-4 1-15,-3-2-4 0,-3 3-6 16,-5 3-48-16,-5 0-28 0,-16 0-55 0,-11 1-154 15</inkml:trace>
  <inkml:trace contextRef="#ctx0" brushRef="#br0" timeOffset="107552.7">21059 1507 95 0,'0'0'19'16,"0"0"-1"-16,0 0-6 0,0 0 2 15,0 0-3-15,0 0-1 0,0 0-3 16,0 0-4-16,0 0 1 0,48-50-1 0,-7 41 2 16,6 1 0-16,5 2-3 0,5 2 3 15,3-1 0-15,0 2-1 0,3 0 5 16,-3 0-2-16,1 1 1 0,0 1 0 15,1 1-1-15,2 0-1 0,2 0 0 16,2 0 0-16,3 1-3 0,6-1 2 16,0 0 0-16,3 0-2 0,6-1 0 15,3-2-1-15,5 0 1 0,3 0 0 16,0 0 1-16,-1 0-1 0,-4 0-1 16,-4 0 2-16,-1 1-4 0,-6 0 1 0,2 2 1 15,-3 0-2-15,-1 0 2 0,0 0 0 16,-2 0-1-16,2-1 2 0,0-5 1 15,3 0 2-15,3 0 3 0,3-2 1 16,2 0 2-16,-1 0 0 0,-1-2 1 16,0 0-2-16,-2-1 1 0,3 2-2 0,-3 2-5 15,1 0-1-15,-1 3-3 0,-3 0 0 16,0 1-1-16,-4-1 0 0,4 1-1 16,-1 0 2-16,1 0 1 0,3 0-2 15,1 0 1-15,0 0 1 0,-2-3-4 16,-1 2 4-16,1-3-2 0,1 4 0 0,0-1 0 15,0 1 0-15,-1 0 0 16,-1 0 1-16,-3-2 0 0,-4 1-1 16,2-1 0-16,-2-1 1 0,5 0 0 15,1 0 1-15,2-2-2 0,2-3 0 0,1-1 1 16,0 1-2-16,2-2 1 0,-1 4 1 16,-2 0-2-16,-1 3 2 0,-3 0-1 15,-2 1 0-15,-4 2 1 0,-3-1-1 16,2 0 0-16,0 2 0 0,0-3 0 15,3-1 0-15,-3-2-1 0,-1 2 0 16,0 0 0-16,-1 0 1 0,1-2 2 16,2 0 1-16,1-2-3 0,2 0 2 15,-1-1 1-15,-1 2-1 0,-3 2 3 16,-4 0-3-16,-3 3-1 0,-1 1-1 0,2-2-1 16,3 1 1-16,4 0-1 0,5 1 0 15,-1 2 0-15,0 1 0 0,0 0-1 16,-2 0 1-16,1 0 1 0,2 0-2 15,3 0 2-15,3 0-1 0,0 0 1 16,-2 0-1-16,-5 1-1 0,-1 1 1 0,-1-2 1 16,3 0-2-16,4 0 2 15,4-2 0-15,0 0 0 0,2-1 0 0,-2 0-2 16,-2 1 1-16,-4-1-1 16,0 1 1-16,-4-1 0 0,1 1-2 0,-3-2 2 15,0 1 0-15,-3-3 1 0,1 0-1 16,-1 0 1-16,1 0 2 0,1 2-2 15,3-1 4-15,5 0 0 0,3-1-2 16,5-2 3-16,2 1-2 0,-1-1 3 16,-5 2-1-16,-13-1 3 0,-8 0 1 0,-14-1-4 15,-6-4 2-15,-5-2-3 0,-6-2-1 16,0 3 1-16,-6 1-2 0,-2 3 2 16,-1 0 2-16,2-2 1 0,0 2 3 15,0-2 2-15,-2 2-2 0,-8 3-1 16,-4-2-1-16,-7 4-5 0,1-1 0 15,0 1-5-15,-6 1-3 0,5 0-18 16,-1 3-40-16,-2 0-158 0,-5 12-50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2-03T09:58:15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6780 17084 4 0,'0'0'8'15,"0"0"0"-15,0 0 2 0,0 0-2 16,0 0 2-16,0 0-4 0,0 0-3 0,0 0 1 15,-14-21-2-15,12 21-1 0,1-3 3 16,-1 1-2-16,2 0 0 0,-2 1 0 16,2 0-6-16,-2-1 3 15,2 1-2-15,-1 1-2 0,1 0 4 0,-2 0 0 16,2-3 1-16,0 3 0 0,0 0 0 16,0 0 1-16,0 0-1 0,0 10 2 15,5 4-1-15,0-2 0 0,-2 3 2 16,3-1-3-16,-3-2 1 0,1 3-1 15,1-7-1-15,2 2 1 0,-3-3 2 0,3-2-1 16,1 2 3-16,2-6 3 0,7-1 0 16,5-6 5-16,8-12 1 15,8-10-2-15,4-10 0 0,5-7-5 0,-2-5 0 16,0-3 1-16,-6 4-3 0,-4 1 0 16,-5 7 2-16,-2 7-3 0,-2 7 1 15,-5 3 1-15,-2 5-3 0,-6 6-1 16,-4 7-2-16,-5 4-2 0,-4 2-1 15,0 0-3-15,0 0 0 0,2 0 2 16,-1 0 0-16,1 0 3 0,-1 0 0 0,2 0-2 16,0 0 0-16,1 11-2 0,-4 6-5 15,0 2-12-15,-11 4-20 0</inkml:trace>
  <inkml:trace contextRef="#ctx0" brushRef="#br0" timeOffset="11298.0627">8631 6521 129 0,'0'0'19'16,"0"0"-2"-16,0 0-2 15,0 0-2-15,0 0-4 0,0 0 1 0,0 0-3 16,0 0 0-16,0 0-1 0,-4-72-1 16,4 66-4-16,0 1-8 0,0 5-8 15,0-2-5-15,0 2-10 0,3 0-43 16</inkml:trace>
  <inkml:trace contextRef="#ctx0" brushRef="#br0" timeOffset="13415.7192">7437 5643 132 0,'0'0'42'0,"0"0"-1"0,0 0-3 16,0 0 3-16,0-88-2 0,0 69-1 0,0 5-2 16,0 2-5-16,0-1-6 0,0 6-7 15,0 2-6-15,0 5-5 0,-3-1-9 16,3 1-5-16,0 0-4 0,0 0 3 16,0 0 2-16,0 16 3 0,3 11 5 15,5 12-2-15,3 6 1 0,-1 5 0 16,3 2 0-16,0 0 4 0,1 0-2 15,1-2 1-15,0-5-2 0,0-3-1 16,1-5 0-16,0-7-1 0,-2-5 2 16,1-5 0-16,-1-5 0 0,-4-7 3 0,5-3 4 15,2-5 0-15,3-5 0 0,5-10-3 16,1-5-1-16,-1-5 0 0,-2-5-2 16,-4-4 1-16,-1-2-2 0,-2-4-4 15,-1-2 1-15,-5-1-2 0,3 1 1 16,-6 1 3-16,-1 4-1 0,-2 2 2 0,2 7 0 15,-3 6 0-15,-2 9-2 16,1 8 0-16,-2 5-3 0,0-2-2 16,0 2-3-16,1-1 1 0,-1 1 0 15,3 0 3-15,3 13 3 0,1 7-1 0,3 11 2 16,2 4-2-16,-2 3 5 0,1 1-4 16,1 2 3-16,-2-1 1 0,2-3-2 15,-5 0 2-15,5-5-2 0,-1-5-1 16,-1-4 1-16,-2-10-1 0,1 0 3 15,-3-7 2-15,2-6 0 0,3 0 4 0,4-6-1 16,3-14-1-16,-2-7-2 0,3-8-4 16,-4-9 4-16,-3-6-4 15,-1-5 2-15,-7-6 2 0,-1-3-3 16,-3 0 0-16,-4-1-2 0,-8 8-1 0,-4 9-5 16,-4 5-10-16,1 12-41 0,-4 10-118 15,7 9-77-15</inkml:trace>
  <inkml:trace contextRef="#ctx0" brushRef="#br0" timeOffset="14313.82">15781 4964 287 0,'0'0'64'0,"0"-84"-10"0,0 46-7 16,0 12-4-16,-2 3-8 0,2 11-12 15,-1 6-11-15,1 1-12 0,0 5-4 16,0-3-3-16,0 7 0 0,0 14 6 15,0 13 1-15,0 15 0 0,4 8 0 16,2 3-1-16,-2 5 3 0,0 1 1 0,2-1-3 16,0-3 2-16,3-3-2 0,-1-4-1 15,1-7 2-15,1-4-2 0,3-4 1 16,-1-7 0-16,-1-7 1 0,-2-6 0 16,0-7 2-16,-2-5 3 0,4-5 2 15,6-1-1-15,3-13 1 0,6-10-4 16,1-3-1-16,-1-6 0 0,0-2-2 15,-1-3 2-15,-2 0 0 0,-3-1-1 16,-1 1 0-16,-2 3-6 0,-4 2 3 16,0 2-3-16,-4 12 4 0,-3 2 1 0,-2 7-1 15,-2 6-1-15,1 1-2 0,-3 3-4 16,0-1-1-16,5 1 1 0,2 5 3 16,4 9 3-16,4 9 1 15,0 6 3-15,1 3-4 0,-2 4 3 0,2 0-2 16,-1 1-1-16,0-2 1 0,0-3 0 15,-1-3 0-15,1-5 0 0,-2-5 1 16,-3-4 0-16,2-8 2 0,1-4 3 16,1-3 2-16,9-5-1 0,2-15-2 15,5-7 1-15,2-9-3 0,3-5 4 0,-3-7-2 16,-2-7 2-16,-4-4 3 0,-3-7-5 16,-4-4 1-16,-4-1-4 0,-6-1-2 15,-4 6 0-15,-5 6-4 0,0 11-4 16,-9 14-26-16,-8 10-77 0,-3 15-155 15</inkml:trace>
  <inkml:trace contextRef="#ctx0" brushRef="#br0" timeOffset="15259.7821">24972 5217 281 0,'0'0'32'0,"0"0"1"15,0 0-4-15,0 0-2 0,0 0-12 16,0 0-8-16,0 0-10 0,0 0-5 16,0 0 3-16,21-47 1 0,-18 69 6 15,0 12 0-15,-1 7-2 0,-2 9 0 16,0 8 0-16,-5 4 0 0,0 1-1 15,0 0 4-15,4-4-2 0,1-9 1 16,0-6 0-16,3-10 0 0,4-4 1 0,-1-12-1 16,0-4 3-16,-2-6 5 0,5-6 9 15,5-2 4-15,6 0 1 0,8-9-4 16,4-9-10-16,5-6-3 0,2-5-3 16,2-6-2-16,-1-2 2 0,-2-5-4 15,-4 0 2-15,-2 3-2 0,-4 1 1 0,-4 6 0 16,-5 5-1-16,-5 11 1 15,-6 7-2-15,-4 6-2 0,-4 3-5 16,3 0 0-16,4 1-1 0,6 14 1 16,0 12 5-16,-1 8 1 0,-2 12 0 0,-1 3 2 15,-1 2-1-15,-1-2 2 0,2-2-1 16,2-7 2-16,1-5 2 0,0-6-3 16,2-5 5-16,-1-5-4 0,3-7 3 15,-4-5 2-15,3-6 1 0,6-2 1 16,4-8 0-16,8-9 1 0,-1-9-5 15,0-6 3-15,-2-7-5 0,-3-2 1 16,-4-8-1-16,-5-6 0 0,-5-3 0 16,-6-3-2-16,-5 0 2 0,-2 3-4 15,-3 5 1-15,-6 7-4 0,-2 7-3 0,-1 9-23 16,-4 8-60-16,0 12-160 0</inkml:trace>
  <inkml:trace contextRef="#ctx0" brushRef="#br0" timeOffset="19634.503">4937 2044 84 0,'0'0'39'16,"0"0"-10"-16,0 0-10 16,0 0-10-16,0 0-6 0,0 0-2 0,0 0-1 15,0 0 3-15,0 0 2 0,33-30-2 0,-1 18 3 16,5-3-1-16,5-1-2 0,7-2 2 15,2 0-11-15,4 0 10 16,1-3-9-16,2 0-1 0,7-4 10 0,0 0-10 16,6-2 9-16,3 2 2 0,0 0-3 15,-2 2 1-15,3-1-1 0,-4 4-1 16,-4 2-1-16,-2 0 3 0,1 1-3 16,-1 1 1-16,6-1-1 0,0-1 1 15,5 1 1-15,3-1 2 0,0 0-1 16,5 0 0-16,-3-1 0 0,1 1 0 15,1-2 0-15,-5 1 3 0,6 1 0 16,-6-2 1-16,1 2-1 0,-2 2 1 16,0 0-3-16,-5 2-2 0,0 0 0 15,-5-1-2-15,-5 3 1 0,-3-2 2 0,-1 3-2 16,-1-2 1-16,2-1-1 0,7-2 3 16,1-1-6-16,2-1-1 0,4-1 0 15,2 3-1-15,0 2 5 0,0 0-1 16,2 5 0-16,-5-1 0 0,-1 0 2 15,-5 3-1-15,1-1 0 0,0 1 2 0,1 1 0 16,7 0 3-16,3 1-1 0,7 1 1 16,6-1 1-16,3 1-2 0,3-1 1 15,3 5-2-15,-2 0-1 16,5 0-1-16,-2 5 0 0,2 0-2 0,-5 3 2 16,-1 3 0-16,0-1-2 0,-6 3 0 15,0 0 1-15,0-1 1 0,0 0-2 16,3 1 1-16,2-1 2 0,4 3-2 15,2 1 1-15,5 0-2 0,3 1 0 16,2 0 0-16,2-3 1 0,1 0 1 0,-1-1-1 16,-5 1-1-16,2 0 0 0,-5 1 0 15,-8 1 0-15,-4-4 0 0,-7 1 0 16,-5-3 0-16,-5-1 1 0,-5 0 0 16,-4-4 0-16,-7 2-1 0,-8-1-1 15,-9 0 0-15,-3-3 0 0,-8 0-2 16,0-2 3-16,-3 0 2 0,2-1-1 0,0 2 0 15,0-2 0-15,-1 2 0 16,-10-2 0-16,2 0 2 0,-9 1-3 16,-8-1 1-16,1 0 2 0,-7 0 2 0,0 0-1 15,0 0-2-15,2 0-21 0,-1 0-46 16,1 0-159-16</inkml:trace>
  <inkml:trace contextRef="#ctx0" brushRef="#br0" timeOffset="22495.789">9882 4261 279 0,'0'0'43'16,"0"0"-8"-16,0 0-11 0,0 0-9 16,0 0-6-16,0 0 0 0,0 0 4 15,0 0 1-15,0 0 0 0,113-11-2 16,-70 5-1-16,2-2 0 0,3-1-2 15,-3 0 0-15,-5 0-3 0,-2 2-5 16,-8 1-2-16,-8 2-3 0,-5 3-3 0,-4-1-3 16,-1 2-6-16,-2-2-9 0,4 1-22 15,-5 1-34-15,-3-1-56 0</inkml:trace>
  <inkml:trace contextRef="#ctx0" brushRef="#br0" timeOffset="22768.2584">10200 4102 342 0,'0'0'38'0,"0"0"-13"16,0 0-15-16,0 0-13 0,0 0-5 16,0 0 0-16,0 0 1 0,0 0 9 15,0 0 3-15,0 0-1 0,8 87 2 16,-3-51-1-16,-2 3 3 0,3 3 0 15,-3-2 3-15,0 3-3 0,0-1-2 0,-2-2 2 16,1 2-6-16,-1-3 4 16,-1 1-4-16,3-2-2 0,1-4 1 15,0 0-3-15,2-5-5 0,0-4-4 0,1-3-6 16,0-9-29-16,-4-3-51 0,0-5-120 16</inkml:trace>
  <inkml:trace contextRef="#ctx0" brushRef="#br0" timeOffset="23221.8638">10524 4127 363 0,'0'0'21'0,"0"0"-21"15,0 0-6-15,0 0-1 0,0 0 1 16,0 0 7-16,0 0 1 0,0 0 0 15,-3 86 2-15,6-43 1 0,1 3 0 16,-1-2 0-16,0 1 0 0,-1-2 1 0,-1-1-1 16,-1-2 3-16,2-6-2 0,-2-2-2 15,0-11 2-15,0-1-4 0,0-6 3 16,0-8-2-16,3 3 6 0,-2-4 8 16,-1-1 10-16,3 1 9 0,2-5-6 15,6-3-8-15,5-10-8 0,5-3-9 0,-2-7-1 16,4-3-5-16,-4-3 3 0,1-1-3 15,1-2 0-15,-1 2 2 16,1 0-2-16,-3 2 1 0,1 3 0 16,-6 6 0-16,-2 6 0 0,-5 3-1 0,-3 7-2 15,0 1-3-15,-3 2 0 0,0 0-2 16,1 0 4-16,-1 5 3 0,2 9 1 16,-1 7 0-16,-1 1 1 15,2 3-1-15,-1-2 1 0,3-3-1 0,-1-2 1 16,3 0 3-16,-2-5-3 0,2 0 0 0,2-1-8 15,-2-2-15-15,2 0-19 16,-4-2-39-16,-1-6-37 0,0 2-118 16</inkml:trace>
  <inkml:trace contextRef="#ctx0" brushRef="#br0" timeOffset="23516.7823">11162 4002 449 0,'0'0'54'0,"0"0"-16"15,0 0-12-15,0 0-13 0,0 0-6 16,0 0-7-16,0 0-4 0,0 0 0 0,0 0 0 16,0 0 0-16,10-16 2 0,-10 28 1 15,0 8 1-15,0 5-1 0,0 5-1 16,0 0 0-16,0 4 2 0,0 4-1 15,0 1 2-15,0 4-1 0,0-4 1 16,0 1-2-16,0-3 1 0,0-4-2 0,0-4-1 16,0-1 0-16,0-5-2 0,0 2-3 15,0-8-9-15,0 0-13 0,0-6-23 16,0-4-22-16,3 3-25 0,-2-5-61 16</inkml:trace>
  <inkml:trace contextRef="#ctx0" brushRef="#br0" timeOffset="23720.5014">10988 4309 441 0,'0'0'41'15,"0"0"-13"-15,0 0-10 0,0 0-10 0,0 0-4 16,0 0-1-16,0 0 0 0,0 0 2 0,0 0 0 15,0 0-5-15,67 0-2 16,-28 0-6-16,3 0-18 0,1 0-52 16,1 0-131-16</inkml:trace>
  <inkml:trace contextRef="#ctx0" brushRef="#br0" timeOffset="24307.3537">11652 4012 365 0,'0'0'59'15,"0"0"-10"-15,0 0-13 0,0 0-17 16,0 0-10-16,0 0-10 0,0 0-4 16,0 0 2-16,0 0 0 0,6 0 2 15,-5 22 1-15,1 8 0 0,-1 4 0 16,-1 4-1-16,4 3 1 0,1-1 0 15,1-1 2-15,1-4-1 0,1-5 1 16,1-5-1-16,0-3 2 0,5-5 1 0,-5-8 2 16,3-1 2-16,2-5-1 0,4-3 3 15,5-2-2-15,0-9-2 0,3-5 1 16,1-7-3-16,3-4-2 0,-1-4 1 16,-1-3-2-16,-3 0 2 0,-2-1 0 15,-5 5 0-15,-2 2-1 0,0 1 0 0,-4 4-1 16,-2 3 2-16,-3 8 0 15,-1-2-1-15,-2 6 0 0,-2 3-1 16,-1 2-1-16,-1 3-1 0,0-1-1 16,0 1-3-16,2 0-4 0,-2-2 0 0,1 2 3 15,1 0 1-15,1 11 4 0,-2 5-1 16,5 7 1-16,-1 1 0 0,0 1 0 16,-1 0 1-16,-1 0 1 0,4-2-1 15,-2-7 0-15,0-2 0 0,0-5 1 16,-1-2 3-16,3 0 0 0,2-5 1 0,7 0 0 15,4-2 1-15,5-9-2 16,4-7-2-16,3-4 0 0,-1-6 0 16,0 1 1-16,-2-4 0 0,-5-2 3 15,-4 0 0-15,-4-1-1 0,-4-1 0 0,-6 0-2 16,-5 0-4-16,-1-1 3 0,-4 1-5 16,-11 2 2-16,-1 6 0 0,-4 3-4 15,-6 9-2-15,-3 4-8 0,-7 9-28 16,-3 0-72-16,-4 12-145 0</inkml:trace>
  <inkml:trace contextRef="#ctx0" brushRef="#br0" timeOffset="25072.9398">10138 6307 353 0,'0'0'54'16,"0"0"-10"-16,0 0-13 0,0 0-8 15,0 0-15-15,0 0-11 0,-9 3-6 0,9-3-4 16,5 0-4-16,21 0-27 0,11 0-81 15,18 0-109-15</inkml:trace>
  <inkml:trace contextRef="#ctx0" brushRef="#br0" timeOffset="25832.4727">9973 6149 366 0,'0'0'56'16,"0"0"-3"-16,0 0-10 0,0 0-9 15,0 0-12-15,0 0-9 0,0 0-6 0,0 0-3 16,0 0-2-16,0 0 1 0,47-33 0 16,-17 23-1-16,5 3 0 0,3 1-2 15,0-2 1-15,1 1-2 0,3-1-2 16,0 0-6-16,3 0-9 0,4 1-24 15,-1 1-54-15,-3 0-71 0,-5-2-84 0</inkml:trace>
  <inkml:trace contextRef="#ctx0" brushRef="#br0" timeOffset="26153.1786">10990 5571 416 0,'0'0'53'0,"0"0"-8"0,0 0-9 15,0 0-9-15,0 0-9 0,0 0-7 16,0 0-7-16,0 0-2 16,0 0-1-16,0 0 0 0,-2-58 0 0,33 44-3 15,6 4-1-15,5-1-6 0,6 3-14 16,-3 4-20-16,-3-1-41 0,-6 4-44 16,-12-1-115-16</inkml:trace>
  <inkml:trace contextRef="#ctx0" brushRef="#br0" timeOffset="26341.9973">11175 5428 378 0,'0'0'46'0,"0"0"-15"15,0 0-11-15,0 0-7 0,0 0-6 0,0 0 2 16,0 0 1-16,0 0 0 0,-32 100-1 16,32-54-1-16,6 5-5 0,3 2 1 15,2 1-2-15,-1 3-1 0,-1-1 1 16,2 2-2-16,-3 0-2 0,-1-1-8 15,-1 1-3-15,1-5-15 0,-4-4-26 0,1-7-20 16,-1-13-33-16,0-6-42 0</inkml:trace>
  <inkml:trace contextRef="#ctx0" brushRef="#br0" timeOffset="27511.7855">11416 5600 434 0,'0'0'39'16,"0"0"-15"-16,0 0-15 0,0 0-10 0,0 0-2 16,0 0-2-16,0 0 3 0,0 0 2 15,12 93 3-15,-5-50-1 0,3 1 0 16,-3 1 2-16,1 1-1 16,-2-2 1-16,-3-2-2 0,-2-3-2 0,3-6-1 15,-4-9 2-15,3-4-1 0,-2-8 1 0,-1-8 2 16,2 3 4-16,-2-7 7 15,0 0-1-15,6 0-2 0,7-8-2 0,7-9-7 16,6-5-1-16,1-6 0 16,1-2 0-16,-1 1-1 0,-2-1 0 0,1 1-1 15,-3 3-3-15,-1 3 3 0,-9 8-3 16,-1 3 3-16,-4 6-3 0,-5 3-1 16,0 2-1-16,0 1-3 0,4 0 4 15,3 8 2-15,-1 9 4 0,-2 4-2 16,-1 5 4-16,0 3-3 0,1-2-2 0,-1 0 2 15,-2 0-1-15,5-6-1 16,-1-2 2-16,-2-6 2 0,1-3-1 16,-1-4 0-16,-3-3 3 0,7-1 0 15,6-2 3-15,6-9-3 0,5-5-1 0,-2-4-1 16,-3-3 1-16,-2-4-2 0,-3 1 4 16,-1-2-1-16,-3 0-4 0,-3 1 5 15,-1 2-6-15,-5 6 4 0,-1 7-1 16,-3-3 0-16,0 8-2 0,0-2-2 15,0 1-2-15,0 6-3 0,0-1-1 0,-1 1 1 16,-11 0 2-16,-1 7 0 0,-4 7 8 16,4 4-5-16,3 3 6 0,2 2-3 15,4 0-2-15,1-6 1 16,0 1 0-16,3-1-2 0,0-6 0 0,0 5 2 16,6-2 0-16,0-7 3 0,3 1-1 15,-1-4 1-15,5-4 2 0,3 0-1 16,3 0 0-16,1-7 0 0,-4-4 1 15,-2-3-1-15,-3-3 2 0,-4-1 0 16,-3-1-4-16,-4-2 1 0,0-2-6 0,-10 0 2 16,-3 2-3-16,-4 1 1 0,-2 5 0 15,0 3-3-15,5 5-2 0,-1 5-5 16,5 0-4-16,-1 2-9 0,-4 2-12 16,5 4-12-16,1 2-9 0,5 0-8 15,2-3 1-15,2 2 8 0,0-4 14 16,6-1 14-16,7 0 16 0,3-2 11 0,4-5 9 15,-4-4 12-15,0-4 9 16,-3 1 12-16,0 0 5 0,-1-1 9 16,-5 2 0-16,2-1 0 0,-4 5-3 0,1-1-14 15,0 0-12-15,0 1-9 0,0 1-12 16,4 2-1-16,4 3-5 0,5 1 1 16,5 3 2-16,1 10-1 0,1 3 0 15,0 3 1-15,2 4 0 0,-4 3 1 16,-1 0 3-16,-4 3-2 0,0-2 1 0,-4-3-2 15,-4 0-1-15,-4-8 1 16,-2-7 1-16,-5 0 4 0,0-5 0 16,-2 5 1-16,-4-2-1 0,-5-4 0 15,2 2 1-15,-1-5-2 0,-6 0 0 0,3-7-1 16,0 0-2-16,6-4-2 0,1 2 1 16,6-6-1-16,0-6-6 0,3-1 5 15,11-5-5-15,4 3 3 0,3 3 1 16,5-1 0-16,-1 4 1 0,4-1-2 15,0 1 2-15,1 1 1 0,1-1 2 0,-4-2 0 16,1 4 0-16,-5-2 1 0,-4 0 0 16,-2 1 3-16,-4 2 2 0,-3 3 0 15,-4 1-1-15,-2 2 0 0,-1 0-4 16,0-1 1-16,0 5 1 0,-3 0-3 16,0 5 0-16,0-1-1 0,0 1-1 15,3-2-2-15,-3 0-4 0,2 2 0 16,-2 0 0-16,3 0 2 0,2 15 2 15,1 8 2-15,-2 5-2 0,3 4 1 16,-4 1-1-16,0 1 1 0,-2-1-2 0,-1 1-1 16,0-1-1-16,-1-1-4 0,-5-4-2 15,3-6-13-15,2-4-19 0,-2-6-21 16,3-5-29-16,0-2-36 0</inkml:trace>
  <inkml:trace contextRef="#ctx0" brushRef="#br0" timeOffset="27648.7958">12710 5364 298 0,'0'0'14'15,"0"0"-14"-15,0 0-7 0,0 0-7 16,0 0-5-16,0 0-7 0,0 0-14 16,0 0-62-16</inkml:trace>
  <inkml:trace contextRef="#ctx0" brushRef="#br0" timeOffset="28301.6568">13237 5584 306 0,'0'0'39'16,"0"0"-4"-16,0 0-8 0,0 0-11 16,-5-79-6-16,-1 72-4 0,-9-1-5 15,-2 8-1-15,-4 0-1 0,-6 10 0 16,-1 7 0-16,4 5 0 0,-1 4-1 15,3 1 1-15,2 2 0 0,2-1 0 0,3 0 1 16,1-2-1-16,2-2 1 0,8-8-1 16,1 1 1-16,1-5 0 0,2-2 0 15,0 1 1-15,6-4 3 16,6 0 2-16,2-4 3 0,9-3-2 0,-2 0-1 16,2-6-2-16,0-5-1 0,-3-1-1 15,0-3 0-15,-3-1 0 0,-2-2 0 16,-3 2-1-16,-1-2 2 0,-5 6-1 15,0-2-1-15,-3 7 2 0,-2 2-2 16,1 0 1-16,-2 5-1 0,0-1 1 0,0 1-4 16,0-1-1-16,1-2-2 0,-1 3 1 15,0 0 2-15,0 3 0 0,0 9 0 16,0 7 4-16,0 6-2 16,0-4 1-16,6-1-1 0,4-4 0 0,3-1 2 15,4-3 0-15,5-2 2 0,0-8 1 16,4-2 1-16,1 0 0 0,2-12-1 15,0-6-1-15,4-7-2 0,-2-3 1 16,-2-6 0-16,-5-5 2 0,-1-1-2 16,-7-4 0-16,-4-4-1 0,-4 1 2 0,-3 0-3 15,-4 0 1-15,-1 0-1 0,0 0-3 16,-4 0 1-16,-5 1-2 0,2 4 1 16,0 4 2-16,-1 4 1 0,4 11 4 15,-1 3 0-15,2 8 1 0,1 5-1 16,2 3-4-16,0 4-4 0,-1-2-3 15,1 2 0-15,0 2 2 0,-2 14 1 16,2 12 2-16,0 8 2 0,5 7 3 16,3 2-3-16,1 2 2 0,-2 3-4 15,2-1 0-15,-2 0 1 0,-1-1-2 0,-3-1 1 16,0-1-3-16,-2-4-1 0,-1-2-5 16,0-6-4-16,0-2-7 0,-4-4-9 15,-1-10-14-15,1-2-15 0,-6-3-21 16,6-6-30-16</inkml:trace>
  <inkml:trace contextRef="#ctx0" brushRef="#br0" timeOffset="29269.5912">13451 5438 539 0,'0'0'34'0,"0"0"-19"0,0 0-9 16,0 0-6-16,0 0 0 0,0 0-3 15,0 0 1-15,0 0-4 0,98-13-4 16,-63 22-7-16,0 0-7 0,0 0-13 0,-5-1-15 16,-1-1-12-16,-3 1-12 0,-8-4-3 15,-1-1 6-15,-5 0 21 0,-1-3 16 16,-1 0 26-16,0 0 18 0,-3-3 9 16,-1-4 4-16,-2-1 0 0,-1-2 0 15,-1 1-5-15,-2-4 2 0,0 3-1 16,0 0 0-16,0-2 2 0,-2 8-2 15,1 0-4-15,1 4-2 0,0-2 0 16,0 2-2-16,0-2-4 0,-2 1-4 16,2 1-3-16,-1-2 1 0,1 2 1 0,0 0 2 15,0 0 2-15,0 3 3 0,1 6 3 16,7 2 5-16,0-4 3 0,4 3 1 16,-5-4 2-16,7-3 1 0,-2 0-2 15,2-3-2-15,5 0-4 0,-2-2-6 16,4-5-2-16,-2-2-3 0,-5-2 0 15,-5 2 1-15,-1 0-3 0,-2 1 0 0,-1-2 0 16,0 1-2-16,-3 3-3 0,-2-5 0 16,0 5-1-16,0-3-2 15,0 0-1-15,-2 5 3 0,-8 1-1 0,-1 3 3 16,-11 0 2-16,1 8-1 0,-2 2 1 16,2 3 1-16,-1 4 0 0,3-1 0 15,1 2-1-15,4 0 0 0,3 2-1 16,4-4 2-16,2 0 0 0,5 3 0 15,0-1 1-15,0 3 0 0,8-1 1 0,3-3 1 16,2-3-1-16,4 0 0 0,2-3 0 16,3-2 2-16,4-1-2 15,0-6 0-15,3 0-2 0,1-2 0 0,1-3-2 16,2-6 0-16,0-4 0 0,-1 1 1 16,0-5 0-16,-3 0-1 0,-2-1 0 15,-5 2-2-15,0-4 2 0,-8 4 1 16,-1 4 2-16,-6 0 0 0,-1 2-1 15,-3 2 0-15,1-2 0 0,-2 6-2 16,-1-1 0-16,-1 0-3 0,0 2 1 0,-3-5-3 16,-4 1 2-16,-3 5 3 0,-7 2 0 15,-2 0 2-15,-4 2 1 0,0 9-1 16,2 3 1-16,3 1 0 0,-1 3-1 16,4 1 1-16,2-1-1 0,3 2 3 15,4-7-2-15,5 2 1 0,-2-3 4 0,3-1-1 16,6 1 4-16,0-6 3 15,9-1-2-15,10-5-3 0,3-12-1 16,13-8-4-16,0-8 0 0,0-3-1 16,-3-6-2-16,-3-2 1 0,-6-5 0 0,-8-2 0 15,-4-4-2-15,-8-3 0 0,-5-5-5 16,-3-4 2-16,-1-3-4 0,-4-2-6 16,0 0-5-16,-4 5-11 0,1 6 4 15,-1 11 7-15,0 9 11 0,4 14 10 16,1 10-1-16,-3 9-2 0,-1 7 1 0,-5 17-2 15,-2 16 4-15,0 14 3 16,2 16 2-16,3 9 3 0,2 7 4 16,6 1-1-16,1-2 0 0,4-5-5 15,7-4-4-15,1-2-1 0,1-1-10 0,-3 0 1 16,-7-5-6-16,1-4-32 0,-4-9-158 16</inkml:trace>
  <inkml:trace contextRef="#ctx0" brushRef="#br0" timeOffset="31161.47">11013 7483 254 0,'0'0'34'0,"0"0"-3"0,0 0-5 16,0 0-4-16,0 0-5 0,0 0-4 15,0 0-6-15,0 0-3 0,0 0-1 16,0 0-2-16,-12-41-1 0,17 35 1 0,6-2 0 15,4 5-1-15,6-1 0 0,1 1 1 16,-3-2-1-16,4 2 1 0,3-3-1 16,-3 0 1-16,2-3 2 15,-1-2-3-15,1-1 1 0,-1-1-1 0,-3-2 0 16,-1-2 0-16,-4-1 0 0,-3 1 0 16,-4-1-1-16,-2 4 2 0,-6-4-2 15,2 9-3-15,-3-4 4 0,0 1-4 16,-3 1 0-16,-2 3 0 0,-4 2-4 15,0 1-1-15,-2 3 2 0,-5 2 3 0,-3 4 3 16,-3 6 4-16,3 3-5 0,2 3 6 16,4 2-4-16,3 2 0 0,1 1 1 15,2-2-3-15,4 3 1 0,2-1-1 16,1 2 2-16,0 1 2 0,0 1 0 16,1 1 0-16,5 1 0 0,2-1 1 15,3-1-1-15,2-2-1 0,1-2 3 16,5-4-2-16,3-5 1 0,1-6 2 15,0-6 1-15,2-1-1 0,4-16 1 16,2-7-4-16,3-8 0 0,3-6 0 0,-2-3 0 16,-2-5-1-16,-3-2 0 0,-2-4-2 15,-6-2 1-15,-4-4-3 0,-2-2 0 16,-4-1 2-16,-3-3-2 16,-5 0 2-16,0 5-1 0,-4 4 4 0,0 7 1 15,0 10 4-15,-4 6 2 0,1 12 8 0,0 8 1 16,3 7 4-16,0 5-5 15,-1-1-11-15,1 1-7 0,-2 0-4 16,-1 0-2-16,2 13 5 0,-1 10 1 16,2 11 1-16,2 5 1 0,4 7-1 0,1 4 1 15,4 4-2-15,-2 2 1 16,1-4-2-16,3 3 2 0,0-3 0 0,2-2-6 16,-1 0-8-16,3-4-25 0,1-3-46 15,2-4-142-15</inkml:trace>
  <inkml:trace contextRef="#ctx0" brushRef="#br0" timeOffset="32151.2522">12040 7097 284 0,'0'0'24'0,"0"0"-8"0,0 0-7 15,0 0-7-15,0 0-4 0,0 0-1 0,0 0-3 16,0 0 4-16,0 0 1 0,-2-12 2 16,2 12 1-16,0 0 1 0,0 0-2 15,3 0 6-15,3 0 1 0,8 0 2 16,2 0 3-16,3 0-3 0,3 0-3 16,-2-6-1-16,0-3-3 0,-1 0 1 15,-2-1-1-15,-2-3 0 0,-1 1 0 16,-2-3-1-16,-1 0-1 0,-5 3 1 15,-3-4-1-15,1 6 0 0,-4-4-2 16,0-2 0-16,-4 1-4 0,1-1-2 0,-6 5 0 16,2 6-2-16,3 2-2 0,-6 1 3 15,-6 2 3-15,-2 12 4 0,-9 9 7 16,4 6-3-16,0 7 1 0,1 2-1 16,3 3 0-16,3-1 0 0,2 1 0 15,5-2 3-15,3-3-5 0,5-2 4 16,1-3-3-16,0-5-4 0,6-4 2 15,5-5 2-15,5-6 1 0,5-4 2 16,6-5-2-16,5-2 0 0,6-10-1 16,3-5-1-16,3-4-2 0,-1-3-1 0,-2-2 2 15,-4-2-3-15,-5 5 3 0,-6 0 1 16,0 3 1-16,-8 2 0 0,-3 1-1 16,-4 6 0-16,-2 0 0 0,-1 0 0 15,-2 4-2-15,2-4 2 0,-1 4-2 16,-1 2 1-16,0-2 1 0,3 1-1 0,1 0 0 15,-7 3 1-15,4-2 2 16,-4 1 0-16,0 1 3 0,0 0-2 16,-3 3 2-16,0-6 0 0,0 1-3 15,0-1-1-15,0-5 0 0,0 7-1 0,0-7 2 16,-2 2-3-16,-1 5 2 0,2 0-2 16,-5 3-2-16,3 0-2 0,-8 1 1 15,-2 0 1-15,-2 9 1 0,-1 4-2 16,-1 5 2-16,4 3 0 0,-3 1 1 15,3 4 0-15,0 3 1 0,0 1 0 0,6 1 2 16,1-1 1-16,3 0-4 0,3-1 3 16,0-3-1-16,7-6-4 0,2 0 4 15,10-9-1-15,1-4 1 16,9-7 0-16,8 0-2 0,5-16-1 0,6-3-7 16,3-9-11-16,-4-4-10 0,-2-2-11 15,-4-3-4-15,-4-4 2 0,-6-1 2 16,-8-4 4-16,-4-2 8 0,-9-2 6 15,1-2 10-15,-8 2 8 0,-3 3 4 16,0 1 3-16,-4 3 2 0,-6 6 8 0,3 3 7 16,-4 5 5-16,0 4 8 0,2 11 2 15,-1 0 2-15,6 7-7 0,1 3-7 16,-1 2-10-16,4 2-9 0,-5 0-4 16,-2 2-1-16,0 10 5 0,-3 7-2 15,5 5 3-15,4 3-2 0,1 4 2 0,0 4-1 16,3 3-2-16,4 1 2 0,2 4-3 15,-1-1 0-15,1 2-1 16,4-1 0-16,-3-2 0 0,3-4 0 16,-1-1-2-16,-2-2 1 0,1-6-3 0,-2-4-1 15,-2-1-6-15,-1-8-6 0,0-5-7 16,-5-2-13-16,-1-2-11 16,0-1-21-16,2 1-30 0</inkml:trace>
  <inkml:trace contextRef="#ctx0" brushRef="#br0" timeOffset="32300.6882">12660 6899 453 0,'0'0'18'0,"0"0"-10"0,0 0-6 16,0 0-3-16,0 0-3 0,114-47-7 15,-73 47-16-15,5 0-46 0,-1 0-153 16</inkml:trace>
  <inkml:trace contextRef="#ctx0" brushRef="#br0" timeOffset="32529.7061">13293 6917 468 0,'0'0'33'0,"0"0"-12"15,0 0-11-15,0 0-7 0,0 0-5 16,0 0 1-16,0 0-1 0,0 0 2 0,0 0 0 16,0 0 1-16,10 8 0 0,12-7 2 15,0-1-1-15,7-12-1 0,0-5-1 16,0-2-2-16,-5-3-8 0,-7 7-21 16,-8 5-51-16,-9-4-157 0</inkml:trace>
  <inkml:trace contextRef="#ctx0" brushRef="#br0" timeOffset="72518.5005">17958 8359 37 0,'0'0'11'0,"0"0"-8"0,0 0 0 16,0 0-3-16,0 0 1 0,0 0-1 15,0 0 0-15,0 0 0 0,0 0-1 0,0 0 0 16,-1-38-2-16,1 37 1 0,0-1 1 16,0 1-1-16,0-1 5 15,1 0 0-15,1 1 1 0,-1-1 2 0,1 1 1 16,-1-1 1-16,-1 1 3 0,2-1 1 16,-2 2-6-16,1-1-1 0,-1 1-3 15,0-2-4-15,2 2 2 0,-2-1-3 16,0 1 2-16,2-2 0 0,-2 2-1 15,0-1-1-15,2 1 2 0,-2-2-4 16,0 2 3-16,0-1-3 0,1 1 3 0,-1 0 1 16,0 0-1-16,0 0 4 0,0 0-2 15,0 0 0-15,0 0 0 0,0 0-3 16,0 0-5-16,2 0-36 0</inkml:trace>
  <inkml:trace contextRef="#ctx0" brushRef="#br0" timeOffset="73776.6937">14106 11541 136 0,'0'0'7'16,"0"0"-1"-16,0 0-1 0,0 0 3 15,0 0 6-15,0 0 8 0,0 0-1 0,0 0-5 16,0 0-9-16,-58-37-12 0,58 37-3 16,0-1-1-16,16 1 3 0,11-2 7 15,18 2 0-15,16 0 2 0,20 0-2 16,17 0 1-16,19-3 1 0,18-1-1 15,20 1 3-15,15-2-2 0,13 0 3 0,12 4-1 16,9 1-3-16,8 0 2 0,5 0-2 16,7 0-1-16,2 3 1 0,-3-1-1 15,-2 0-1-15,-4 0 1 16,-7-2 0-16,-8 0 0 0,-11 0 0 0,-12-2 1 16,-14-2-2-16,-13-3 2 0,-16 3 0 15,-19 1-1-15,-13-1 1 0,-16 1-2 16,-14 0 1-16,-12-2-1 0,-10 2 0 15,-11 0 1-15,-12-1-2 0,-8 3 2 16,-9 0 0-16,-8 0 3 0,2 1-1 0,-6 0 0 16,2-5-1-16,2 2-1 0,-3-2 0 15,2 2 0-15,-3-3 1 0,0 1 0 16,0-6-1-16,-2 0 2 0,1 6 0 16,1 1 2-16,0-3 2 0,0 2 0 15,0-2 0-15,0-6 0 0,0 6-2 16,0-6 1-16,0 1 1 0,-1 0-1 15,1-1 0-15,-4 1-3 0,1-6-1 16,-3 3 1-16,-2-5-3 0,-2 2-1 16,-3 1 1-16,-3 2-4 0,-4 0 4 0,-1 1 0 15,-4 2 1-15,2 2-1 0,-2 2 3 16,8 2 0-16,8 3-1 0,5 2-1 16,4 1-3-16,0-2-5 0,-2 2 0 15,2 0 0-15,0 0 5 0,0 10 0 16,5 6 2-16,8 4 3 0,10 1-2 15,9 0 3-15,9 2-1 0,9 0 0 0,6 1 0 16,6 0-2-16,4 0 0 16,-4-1-1-16,-6 0 0 0,-7-3-1 15,-10-1 1-15,-10-3-2 0,-13-6 1 0,-9 2 0 16,-11 2 1-16,-26 4 0 0,-24 10-17 16,-30 1-35-16,-25 4-66 0</inkml:trace>
  <inkml:trace contextRef="#ctx0" brushRef="#br0" timeOffset="74118.1542">14942 11281 269 0,'0'0'0'0,"0"0"-5"0,0 0-7 15,0 0-8-15,0 0-7 0,0 0 2 16,0 0 10-16,-104-12 16 0,49 29 9 0,-6 2 13 15,0 4-2-15,5-2-1 0,11 2-7 16,16 1-6-16,22 1-6 16,20 0-4-16,39-2-2 0,39-3-27 0,42-10-145 15</inkml:trace>
  <inkml:trace contextRef="#ctx0" brushRef="#br0" timeOffset="75049.2001">18018 11216 309 0,'0'0'27'0,"0"0"0"0,0 0 1 15,0 0 0-15,0 0-6 0,0 0-5 0,0 0-9 16,0 0-5-16,0 0-4 15,0 0-2-15,-41-56 0 0,41 56-1 16,-1 0 2-16,-1 13 2 0,2 11 3 16,0 10-2-16,0 7 2 0,0 6-1 0,3 5-4 15,-3 5 2-15,0 4-1 0,0 3 1 16,0 0-2-16,0-2 2 16,-1-5 0-16,-4-4 2 0,-2-2 2 0,3-4-3 15,-2-5 2-15,-1-4-2 0,-2-3-1 16,2-3 2-16,1-5-3 0,2-9 1 15,-1 1 0-15,4-8-1 0,-1-6 2 16,1 0 0-16,-3-2 2 0,1 0 0 16,0 0-2-16,-4 1 1 0,-4-4-1 15,-4 0 0-15,-4-10 1 0,0-2-2 0,0-4 0 16,2-1 0-16,0-1 0 0,2-2-2 16,-1-2 2-16,3 4-1 0,0-1 1 15,5 6 1-15,-1 3-1 0,4 2 3 16,2 5-3-16,-2 0-1 0,5 3-3 15,0 0-1-15,0 0 0 0,0 0 2 0,0 0 2 16,7 6 0-16,6 3 0 16,4 5-2-16,1-1 2 0,-1 1-1 0,2-1 0 15,0-2 0-15,-1 0-3 16,0-4 3-16,2-1-2 0,2-2-1 0,0-4 2 16,2 0-1-16,1-4 1 0,-4-4-2 15,0-3 1-15,-4-1-1 0,-2-2 3 16,-3 1 1-16,0-3 1 0,-5 5 1 15,3 1-1-15,-4 2 2 0,-2 1-1 16,2-1-1-16,-4 5 3 0,1 0-3 0,-3 3 0 16,0-1 0-16,0 1-4 0,0 0 3 15,0 0 0-15,-9 7 2 0,-10 8 0 16,-3 3-1-16,-2-1 0 0,-1 0-1 16,2-3 0-16,3-2-7 0,4-6-19 15,7-2-19-15,-2-4-32 0,2 0-44 16</inkml:trace>
  <inkml:trace contextRef="#ctx0" brushRef="#br0" timeOffset="75263.9097">18103 11192 235 0,'0'0'42'0,"0"0"-14"0,0 0-7 0,0 0-11 16,0 0-6-16,0 0-3 0,0 0 1 15,0 0 4-15,0 0-3 0,-61-13 2 0,52 18 1 16,4-4-6-16,1 1 2 16,4-2 3-16,-2 0-2 0,2 0 2 15,0 0-2-15,0 0-2 0,0 0-2 0,3 0-15 16,16 0-46-16,7 0-142 0</inkml:trace>
  <inkml:trace contextRef="#ctx0" brushRef="#br0" timeOffset="77074.0613">10319 11053 76 0,'0'0'21'15,"0"0"7"-15,0 0 9 0,0 0 2 16,0 0-1-16,10-79-3 0,-10 67-6 15,0 6-4-15,0-4-5 0,0 5-4 0,0 0-6 16,0 0-5-16,0 5-6 0,0-1-4 16,-1 1 0-16,-4 11 4 0,-2 12 4 15,-3 10 0-15,-3 11-1 16,0 8 2-16,-3 10 1 0,-2 8 0 0,1 10 0 16,0 8-2-16,1 8-2 0,3 6 3 15,3 3 1-15,4 4 0 0,6 3 0 16,0 5-1-16,0 3-2 0,7 6 0 15,2 1 2-15,-2 5-1 0,3 4 4 16,2 1-1-16,-2 3 0 0,2 4 2 0,-1 4-1 16,1 2-2-16,-1 6 1 0,4-1 0 15,-1 6 3-15,3 3 2 0,2 6 0 16,2 1 5-16,0 4-2 0,-1-2-2 16,-1-5-3-16,0-4-4 0,-4-6 0 15,-3-9-2-15,-4-6-3 0,-1-4 3 16,-3 0 2-16,1-3-3 0,0 1-2 15,0-7-1-15,-2-5 2 0,-2-8-1 16,2-11 6-16,1-7-3 0,-1-4-1 16,2-5 2-16,0-5-4 0,1-6 4 0,1-6-3 15,1-9 1-15,-1-9 8 0,4-3-8 16,-2-9 10-16,1-9-6 0,0-4-6 16,-4-12 11-16,-3-7-9 0,1-4-1 15,-2-3 0-15,-1 1-2 0,1-2 1 16,-2-3 3-16,0 0 0 0,0 0-3 15,0 0 4-15,1 0 0 0,-1 0-3 0,-3-11-1 16,-7-7 1-16,-2-10-11 16,-3 0-3-16,-4-6 6 0,-3-2-6 15,-1-1 10-15,-6-3 2 0,-3 0-2 0,-7-2 2 16,0-1 0-16,-1 1 1 0,1-2 0 16,2 1 0-16,4 1 0 0,6 0 1 15,2 7 0-15,5 3 0 0,5 4 0 16,4 10-1-16,4 3 0 0,2 6 0 15,4 4-2-15,-1 2 0 0,2 0 0 0,6-2-2 16,10 1 3-16,6-1-1 0,4 5 0 16,4 0 1-16,5 5-1 0,2 7 1 15,1-2 0-15,4-1 0 16,1 3-1-16,-1-4-2 0,-1 0 1 0,2-5-1 16,-4-3-4-16,-1 0 3 0,-2-11 2 15,-4-4 0-15,0-6 4 0,-5-6-1 16,-4-4-1-16,-1-7-3 0,-5-1 4 15,-1-1-3-15,-4 1 5 0,-3 3-1 16,-4 2 3-16,-2 11 2 0,-3 2-2 0,0 7 4 16,0 7-3-16,0 1-2 0,0 6 4 15,0-2-5-15,0 2 2 0,-13 10-3 16,-4 12-2-16,-9 15 4 0,-5 11-3 16,-2 10 1-16,3 0-3 0,-2-4-4 15,3-5 0-15,6-12-4 0,8-13 0 16,1-17-25-16,8-12-31 0,0-28-33 0,0-22-40 15,1-24-90-15</inkml:trace>
  <inkml:trace contextRef="#ctx0" brushRef="#br0" timeOffset="77581.9434">10475 10623 182 0,'0'0'19'0,"0"0"-8"0,0 0-7 15,0 0-2-15,0 0 0 16,0 0-3-16,0 0 6 0,0 0 3 0,0 0 2 16,0 0 5-16,13-12-1 0,-13 12 1 15,0 2 2-15,0 16 1 0,-7 11-1 16,-8 14-3-16,-6 8-2 0,-7 9-1 15,-8 2 0-15,-2 5 0 0,-2-7-2 16,1-7 0-16,6-10-1 0,7-13 2 0,8-10 5 16,7-7 5-16,2-6 5 0,6-4 2 15,-4-3-2-15,1 0-8 0,-1-15-8 16,4-12-4-16,6-13-6 0,23-17-2 16,12-11 1-16,11-5 0 0,4 2 2 15,-2 8-1-15,-2 12-2 0,-10 13-3 16,-4 11-10-16,-12 13-12 0,-2 9-16 0,-6 7-11 15,-4 19-15-15,0 13-34 16,-11 12-102-16</inkml:trace>
  <inkml:trace contextRef="#ctx0" brushRef="#br0" timeOffset="78275.3255">9370 11991 372 0,'0'0'19'16,"0"0"-16"-16,0 0-6 0,0 0 3 15,0 0 1-15,0 0 3 0,113-12 0 0,-45 2 1 16,20-2-2-16,9-5 2 0,10-3-2 16,7-2-3-16,5 2 1 0,4-2-3 15,-2 4 2-15,-1 0 0 16,-3 3 0-16,-5 1 0 0,-2 1-1 0,-9 0 1 16,-4 2 0-16,-12 1-1 0,-13 1 0 15,-14 0 1-15,-9 2 0 0,-11 2 0 16,-13 2 0-16,-5-2 1 0,-10 3 0 15,-6 1 0-15,1-1 3 0,-2-1-2 16,1 2-1-16,-3-2 0 0,5 1-1 0,-6 2 1 16,1-4 0-16,2 1-1 0,2-6 2 15,-1 2-2-15,-1-1 2 0,0 0-2 16,-3-3 0-16,3 1 1 0,-3-3 0 16,0-3-1-16,0 0-1 0,-7-3 1 15,-2 2-1-15,-3 2 1 0,-4 0-2 0,0 3-1 16,-5 0 2-16,-2 0 0 15,-3 0 1-15,0 3 1 0,-1-1 0 16,1 0 4-16,2 3 0 0,5 3 3 16,3-1 1-16,5 2 0 0,5 1-2 0,2 2-6 15,4 0-4-15,0-1-3 0,0 1 2 16,0 0 0-16,0 9 4 0,8 3 0 16,8 5 1-16,7-2 0 0,6-3 1 15,4-1-2-15,6-2 0 0,5-1 1 16,9-2 0-16,2-3-1 0,6-1 1 0,1 2-1 15,2-1 0-15,-5 0 0 16,-4 0 1-16,-13 2-2 0,-13 0 0 16,-13-1 0-16,-9-3 1 0,-7 5 1 15,-13 6 0-15,-16 10 1 0,-17 10 0 0,-21 3-2 16,-15 2-4-16,-9 4-17 0,-8 0-29 16,-7-1-65-16,-2-2-106 0</inkml:trace>
  <inkml:trace contextRef="#ctx0" brushRef="#br0" timeOffset="78713.2472">9664 11779 108 0,'0'0'14'0,"0"0"-4"16,0 0-5-16,86-43 0 0,-75 40-2 16,-7 2 1-16,0-1-1 0,-4 2 7 0,0-1 3 15,0 1 5-15,0 0-2 0,-4 10 1 16,-9 9-5-16,-13 9-2 0,-9 4 2 16,-7 3 1-16,0 0 1 0,2-1 5 15,4-6 2-15,8-5 0 0,11-7-5 16,7-9-8-16,7 2-6 0,3 2 0 15,7 5 2-15,22 3 3 0,22-4-5 16,31-6-61-16,29-9-153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2-17T09:43:50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11304 369 87 0,'0'0'27'0,"0"0"-2"0,0 0-3 0,-28 3-9 16,28-3-4-16,-1 0 3 0,-4 0 0 15,-1 0 2-15,-1 0 2 0,3 0-1 16,4 0-1-16,-6 0-1 16,0 0-4-16,-1 0-2 0,-3 1-1 0,4-1 1 15,-1 0 1-15,4 1 2 0,3-1 0 0,-1 0-1 16,1 0 1-16,-2 0-5 15,1 2 0-15,-1-2-4 0,1 0-1 16,1 0 1-16,0 0 4 0,0 0 2 16,10 0 0-16,12 0-1 0,5 0 1 0,2 0-3 15,3 0 0-15,1-3 0 16,3 2-1-16,2-2 0 0,1 0 2 0,1 0-2 16,-2-1 1-16,-3 1-4 0,-3 2-2 15,-9 1 2-15,-4-2-2 0,-7 2 4 16,-6 0-4-16,6 0 2 0,-5 0 0 15,-1 0-1-15,0 0-1 0,-6 0-5 16,0 0-2-16,0 0-6 0,1 0-4 16,1 0-15-16,-1 0-20 0,-1 0-27 15,3 0-18-15</inkml:trace>
  <inkml:trace contextRef="#ctx0" brushRef="#br0" timeOffset="345.4699">11466 363 196 0,'0'0'43'0,"0"0"-8"0,0 0-3 0,0 0-10 16,0 0-7-16,0 0-8 0,0 0-6 15,0 0-4-15,0 0-2 0,0 0 0 16,-38 4 1-16,31 8 1 0,2 5 2 15,2 6-3-15,2 2 4 0,1 2-3 16,0 3 2-16,0 2 2 0,0 1 0 0,-3 0 3 16,2 2 2-16,-1-2 0 0,1 1 0 15,-2-1 1-15,0-1 0 16,3-2-2-16,0-8 3 0,0-2 0 0,0-7-2 16,0-6 3-16,0 0-3 0,0-2-2 15,0 1 1-15,0-1-2 0,0 2-2 16,0-7-2-16,0 0-1 0,0 0-3 15,0 1-6-15,0-1-29 0,0 0-71 16,10 0-118-16</inkml:trace>
  <inkml:trace contextRef="#ctx0" brushRef="#br0" timeOffset="1011.95">11928 413 93 0,'0'0'23'0,"0"0"-7"0,0 0-4 16,0 0-1-16,0 0 3 16,0 0 4-16,0 0 3 0,0 0 5 15,0 0-5-15,0 0-2 0,-69-7-8 16,69 7-7-16,-2 0-1 0,1 0-2 0,-2 0 3 16,3 0 0-16,0 0 5 0,0 0 3 15,0 0-1-15,18-1-3 0,5-1-4 16,4-2 0-16,3-1-3 0,-1 1-1 15,0-1-2-15,-1 2-2 0,-2 2-3 16,-3-2-2-16,-6-1-4 0,-8 3-3 0,-1 1 4 16,-3-1 3-16,-1-1 5 0,1 1 2 15,-1 1 1-15,-4 0-3 0,0-2 2 16,0-1 2-16,-3 0 4 0,-3-2 7 16,-1 1 7-16,-3 1 3 0,3-2 5 15,2 4 2-15,2-1-2 0,3 2 4 16,-1-1-7-16,1 1-3 0,-2 0-4 15,1-2-7-15,-2 2-8 0,3-1-4 16,-4 1-5-16,4-2-1 0,0 2 0 16,-1 0 2-16,1 0 2 0,0 2 3 0,0 10-1 15,0 5 2-15,1 5-1 16,3 1 0-16,2 3 0 0,-2 0-2 16,-1-1 3-16,0 3-3 0,2-2-1 0,-4 1-1 15,3-1-3-15,0-2-2 0,-1 1-4 16,-1-9-5-16,-2 1-5 0,1-5-1 15,-1-6-4-15,0 5 2 0,0-5 2 16,0 4 3-16,-3-1 3 0,0-4 1 16,1 0 0-16,2-5-2 0,-2 0-5 15,2 0-3-15,-1 0-7 0,-5 0-1 0</inkml:trace>
  <inkml:trace contextRef="#ctx0" brushRef="#br0" timeOffset="1217.48">11898 704 147 0,'0'0'65'0,"0"0"-5"0,0 0-13 16,0 0-15-16,0 0-13 16,0 0-10-16,0 0-4 0,0 0 0 0,0 0 0 15,0 0-1-15,108-18 0 0,-58 10-2 16,0 2-2-16,1 1 2 0,-3 1-1 16,-4 0-1-16,-5 0 3 0,-5 1-6 15,-10 2 1-15,-11 1-3 0,-6 0-4 16,-7 0-3-16,0-2-8 0,0 2-5 15,2 0-23-15,-1 0-23 0,-1 0-32 16</inkml:trace>
  <inkml:trace contextRef="#ctx0" brushRef="#br0" timeOffset="1782.36">12838 338 370 0,'0'0'22'0,"0"0"-3"16,0 0-5-16,0 0 0 0,0 0-5 16,0 0-5-16,0 0-6 0,0 0-3 15,0 0 0-15,0 0 1 0,-5-19 0 16,4 19 1-16,-6 0-2 0,1 5 3 0,-3 8 1 15,-2 3 0-15,-2 3-2 0,3-1 1 16,-3 1 0-16,1 5 0 16,2-4-1-16,-3 5 2 0,6-1-2 0,-1 0-1 15,1 2 2-15,2-1 0 0,2 0-3 16,3 1 2-16,0 0 1 0,1-3-1 16,6-2 2-16,2-4 2 0,1-2-1 15,-1-6 4-15,4-2 0 0,-6-4 1 16,9-3-1-16,3 0 1 0,2-3 0 15,5-7 0-15,-3-4 1 0,-1-1 0 16,0-3-1-16,-1-2 2 0,-3-1-1 0,1-2 0 16,-3 0 0-16,-2 1-1 15,-1-1 0-15,0 1-1 0,-3 0 1 0,-2 0 0 16,-4 7 3-16,1 6 0 0,-3 5 4 16,-2 4-2-16,0-2-3 0,0 2-4 15,0-1-8-15,1-1-4 0,-1 2 1 16,0 0 2-16,0 2 2 0,0 13 2 15,0 8-1-15,2 4 1 0,5 0-1 0,3-1-1 16,5 1 1-16,1-1 2 0,4-2 2 16,3 1 1-16,4-4-1 0,5-1 0 15,3-4-3-15,6-4-1 0,-1-1-11 16,0-3-27-16,-2-2-88 0,-5-2-116 16</inkml:trace>
  <inkml:trace contextRef="#ctx0" brushRef="#br0" timeOffset="3451.15">26662 446 273 0,'0'0'8'0,"0"0"-8"0,0 0-7 16,0 0 0-16,0 0 1 0,0 0 2 15,0 0 4-15,0 0 0 0,0 0 1 0,0 0 0 16,5 42 0-16,-1-20 0 0,-1-7 2 16,-2 2-3-16,1 1 0 0,-2-5-2 15,1 9 0-15,-1-1 2 0,0-7-1 16,0 4 1-16,0-6 1 0,0-6 0 16,0 0 0-16,0-3 3 0,-1 2 2 15,-1-1 3-15,1 1 1 0,1-5 1 16,-6 0-1-16,-3-5-3 0,-4-5 0 15,-1-5-3-15,0-4 2 0,2-4-1 16,2-1-2-16,-2-4-1 0,1-3 2 0,-1 0-1 16,3 3 3-16,1 2-2 0,3 8 3 15,1 3 2-15,2 4 2 0,0 7 3 16,0-1-1-16,2 5-1 16,-1 0-10-16,1 0-3 0,0 0-8 0,-1 0-1 15,1-2 3-15,0 2 0 0,0 0 6 16,0 0-3-16,1 8 2 0,7 4 0 15,6 5-2-15,1-4 2 0,1 1 0 16,4-2-2-16,2-1 1 0,4-2-3 16,2 0-4-16,4-3-6 0,2-3-12 0,4-1-14 15,-2-2-10-15,2 0-5 0,-1-5 1 16,1-2 13-16,-1-4 15 0,-2-1 9 16,-5 0 12-16,-2 1 7 0,-6 0 7 15,-6 5 7-15,-5-1 9 0,-2 2 4 16,-6 2 3-16,-1 2-3 0,-2 1-1 0,0-2-3 15,0 2-8-15,2 0-4 0,-1-1-12 16,-1 1-4-16,2-2-1 0,-2 2 0 16,-3 3 5-16,-10 9 0 0,-3 5-2 15,-4 1 1-15,-5 5-1 0,-1 0 1 16,-3 0 1-16,-3-1 0 0,2-2 0 16,0-3 1-16,2-2 1 0,5-5 1 15,6-2 2-15,8-3-2 0,5-2 3 16,4-3 2-16,-2 0 4 0,2 0-3 15,-1 0-5-15,1 0-1 0,3-11-5 0,9-4 0 16,5-7 3-16,3 3 0 0,-1-2 2 16,-1 1 0-16,-1-2 3 0,-3 3 1 15,-2-1 2-15,-5 7 4 0,1-1 6 16,-3 5-1-16,1 0 8 0,-2-1-1 16,2 3-2-16,1-1-5 0,-4 5-5 0,0 0-6 15,-3 3-6-15,0-1-3 16,0 1-1-16,5 0 0 0,1 0-1 15,3 0 2-15,4 7 2 0,-4 5-1 16,1 7 1-16,-2 0 0 0,0 3-2 0,-3 3 2 16,1 1 0-16,-1 2-1 0,-1-1 2 15,-1 0 0-15,-3 1 0 0,1-3-3 16,-1 1 2-16,0-9 0 0,0 3 0 16,0-7 1-16,0 1-4 0,0 0-1 15,2-2-1-15,-1 0-2 0,2-3-6 16,1 1-9-16,4-3-34 0,0 0-36 15</inkml:trace>
  <inkml:trace contextRef="#ctx0" brushRef="#br0" timeOffset="3754.44">27592 374 92 0,'0'0'34'0,"0"0"5"15,0 0-5-15,0 0-5 0,0 0-4 0,0 0-5 16,0 0 1-16,0 0 2 0,0 0 3 16,0 0-2-16,-29-15-3 0,28 15-6 15,-1 0-3-15,1-1 0 0,1 1 1 16,0 0 4-16,1-3 1 0,14-1-4 15,9-1-5-15,8-1-4 0,2 1-4 0,-1 2-2 16,-3 2-2-16,-1-1-4 0,-7 2-7 16,-1-2-13-16,-2 2-29 0,-3-1-39 15,3-2-50-15</inkml:trace>
  <inkml:trace contextRef="#ctx0" brushRef="#br0" timeOffset="3966.37">27757 292 289 0,'0'0'52'16,"0"0"-13"-16,0 0-12 0,0 0-13 0,0 0-10 16,0 0-12-16,0 0 1 0,0 0-1 15,0 0 3-15,0 0 4 0,-15 14 1 16,15 2-4-16,5 5 2 0,-2 0-1 16,0-1-2-16,-2 2 1 0,-1 3-2 15,0-1 0-15,0 4-2 0,0-1-2 16,-1 0-4-16,-2-2-4 0,-2-3-7 15,-1-2-19-15,1-2-11 0,-2-6-23 16,-1 0-18-16</inkml:trace>
  <inkml:trace contextRef="#ctx0" brushRef="#br0" timeOffset="4209.32">27448 640 272 0,'0'0'44'0,"0"0"-17"0,0 0-12 16,0 0-6-16,0 0-2 15,0 0-1-15,0 0 0 0,0 0-3 0,88-18 4 16,-56 15-5-16,-2 1 2 0,0 0-2 16,2 0-2-16,0 1-2 0,1-1-2 15,2 0-3-15,2 1-4 0,1 1-11 16,-3-2-12-16,-3 2-22 0,-11-1-13 15,-3-1-12-15,-7 2 5 0</inkml:trace>
  <inkml:trace contextRef="#ctx0" brushRef="#br0" timeOffset="4754.4299">28464 227 372 0,'0'0'58'0,"0"0"-12"15,0 0-7-15,0 0-13 0,0 0-12 16,0 0-8-16,0 0-6 0,0 0-10 16,0 0-1-16,5-30-3 0,-5 30 2 15,0-2 3-15,0 2 4 0,-6 5 3 16,-2 5-1-16,-3 6-2 0,-1-1-2 0,2 0 2 15,1 2-1-15,0 0 3 16,0 1 0-16,0 0 0 0,1 2 2 16,0 1-2-16,1-1 3 0,2-6-1 0,3 2-1 15,2-5 2-15,0 1 0 0,0 3-1 16,0-4 3-16,5 4 1 0,3-5 2 16,2 1 5-16,7 0-2 0,0-5 0 15,5-5-1-15,4-1-3 0,3 0-2 16,4-3 0-16,-1-3-1 0,0-2 1 0,-2 0 0 15,-2-3-1-15,-1-2 2 16,-2 0-1-16,-1-2 1 0,-3 1 1 16,0-2 0-16,-2 1-3 0,-1-1 1 0,-1 3-1 15,-7 2-1-15,-3 5-1 0,-4 5 0 16,-3 1-1-16,0 0-3 0,0 0-1 16,2 0 0-16,-1 0-1 0,5 0 3 15,-2 8-1-15,2 7 3 0,1 5 1 16,1 2-1-16,1-1 1 0,3 0 1 15,4-1 0-15,2 1 0 0,3 0 0 0,5-3 1 16,4 2-1-16,4-3 0 0,5-2-3 16,1-1-8-16,5-3-46 0,-1-4-115 15,0-2-75-15</inkml:trace>
  <inkml:trace contextRef="#ctx0" brushRef="#br0" timeOffset="5699.51">11155 1090 125 0,'0'0'49'16,"0"0"-1"-16,0 0 5 0,0 0-1 15,0 0-11-15,0 0-9 0,0 0-12 16,0 0-11-16,0 0-9 0,0 0 0 16,-41-38 0-16,53 30-2 0,5-1 0 0,2 3 2 15,7 1-1-15,4 2 1 0,7-1 1 16,4-1-1-16,6 1 4 0,3-1-4 16,5 0 1-16,9 1 2 0,2-2 0 15,7 1-2-15,6-1 1 0,1 2-1 16,4-1-1-16,1 4-1 0,-3 1 1 0,-1 0 0 15,0 0 0-15,-4 0 1 0,-2 0 0 16,-4 0-1-16,-4 0 0 0,-7-5 1 16,-5-2-1-16,-7-1 3 15,-8 1-3-15,-8 0 0 0,-9 2 2 0,-5 3-1 16,-7-1 1-16,-8 1 0 0,4 2 1 16,-7 0 1-16,0-1-1 0,0 1-2 15,2 0-2-15,-1 0-8 0,1 0-14 16,-2 0-15-16,1 0-40 0,1 7-50 15</inkml:trace>
  <inkml:trace contextRef="#ctx0" brushRef="#br0" timeOffset="6501.51">26181 1003 162 0,'0'0'41'0,"0"0"7"0,0 0 0 16,0 0-5-16,0 0-10 0,0 0-14 15,0 0-11-15,0 0-7 0,0 0-1 16,7-18 0-16,33 16 1 0,11-1 1 15,13 0 0-15,15-3 1 0,12-3 1 16,17 0 0-16,12-2 1 0,14-3 0 0,6 1-1 16,11-1 3-16,3-1 0 0,4 0 1 15,1 0-1-15,1 1 0 0,-2 0 0 16,-2 2-1-16,-4 0 0 16,-3 2-2-16,-9-1-1 0,-9 2-1 0,-10 3-1 15,-13 0 1-15,-14 3-2 0,-10 0 0 16,-13-2 0-16,-12 2 0 0,-15 0 1 15,-17 2 2-15,-11-1 0 0,-10 2 2 16,-6 0-3-16,0 0-4 0,0 0-6 16,1 0-8-16,-1 0-5 0,0 3-36 0,0 12-75 15,-6 9-111-15</inkml:trace>
  <inkml:trace contextRef="#ctx0" brushRef="#br0" timeOffset="8699.53">896 1331 143 0,'0'0'41'0,"0"0"1"16,0 0-7-16,0 0-5 0,0 0-7 0,-7-78-4 15,7 78-9-15,-3-5-4 0,3 0-6 16,-3 0-5-16,0 2-4 0,-8 3 1 16,-4 14 0-16,-8 6 1 0,0 4 3 15,-3 2-1-15,1-3 3 0,1-1-1 16,1-2 2-16,1 0-2 0,9 0 1 16,-1 1-2-16,5 0 1 0,3 2-2 15,0-6 3-15,6 1-2 0,0-1 1 16,0-6 0-16,0 8 1 0,0-4 0 15,3-6 0-15,3 3 4 0,0-4 0 0,2-4 1 16,4 3 3-16,4-5 0 0,1 3 0 16,2-4-2-16,-3-1-2 0,-6 0-1 15,9-3 0-15,-5-2 1 0,-4-2-1 16,1 3 3-16,-4-1 1 0,-3 2 0 16,-1 0 3-16,1 2-1 0,-4 1-4 15,0-2 0-15,0 2-5 0,0-2-2 16,0 2 0-16,0-1 0 0,-7 1 0 15,-6 0 1-15,-6 11 0 0,-4 6 1 16,6 2 0-16,1 6-1 0,0 0 2 0,0 4-2 16,3 2 0-16,0-1 2 0,2 0-1 15,-1 0 20-15,3 1 2 0,3-1-2 16,-2 2 1-16,2-1-20 16,0-3 1-16,2 1-1 0,2-3 0 0,2-8 1 15,0 2 0-15,0-4 0 0,0-3 0 16,5 3 1-16,-1-6 2 0,5-6 3 15,4 0 3-15,1-4 0 0,5-5-1 16,4-11-3-16,-1-3-4 0,1-4-2 16,3-6 0-16,0-4 1 0,0-4-1 0,-1-5-21 15,-5-4 0-15,0-2-1 0,-7-7 2 16,-1-3 18-16,-4-4-3 0,-3-5 1 16,-5 0 2-16,0 1 4 0,0 0 3 15,-3 3 3-15,-3 3-1 0,2 3 2 16,-3 7 4-16,-1 9 1 0,4 14 1 0,1 13-2 15,3 8-7-15,0 6-7 0,0 0-8 16,-3 0 0-16,0 16 7 16,2 18 1-16,-2 16 6 0,3 9-2 15,3 6-4-15,4 5 1 0,2 2-2 0,-2 3 1 16,3 4 1-16,-1 2 1 0,1 0 18 16,4 0 1-16,-2-2-3 0,2 2-4 15,-2-1-23-15,1-4-7 0,0-5-12 16,-4-8-21-16,-2-10-27 0,9-11-42 15</inkml:trace>
  <inkml:trace contextRef="#ctx0" brushRef="#br0" timeOffset="9683.01">1230 2006 148 0,'0'0'15'0,"0"0"11"0,0 0 11 16,81-55 2-16,-74 48 1 0,-4 4-4 0,0 1-11 16,-3 2-7-16,0-1-6 0,0 1-10 15,0 0-4-15,2-1-5 0,-2 1 1 16,1 0 3-16,5 0-1 0,7 0 4 16,3 0 0-16,4 1 2 0,3 3 0 15,-4 1 0-15,4 0 0 0,0-2 2 16,-2 0-2-16,0 0 4 0,1-3 3 15,2 0 1-15,0 0 2 0,2 0-3 16,0-6-5-16,-2-2-1 0,1-1 0 16,-3-3-20-16,-2 0 17 0,-3-3-18 0,-1 1-2 15,-4-2 23-15,-4 5-23 0,-2-3 20 16,-3 5 0-16,-3-3 0 0,0-3 0 16,-3-1-1-16,-3 2-2 0,-5 4 0 15,-1 1 0-15,3 3-1 0,-6 0 1 16,-3 4-1-16,-2 2 1 0,-3 0-1 0,-3 5 1 15,1 5 1-15,-4 3-1 0,3 1 0 16,0 1 1-16,2 3 0 0,1 4 22 16,2 5 0-16,4 0-1 15,5 1-1-15,5 0-22 0,7-1 0 0,0-1 0 16,10-3-5-16,5-2-2 0,5-1-1 16,6-5-2-16,3-4-2 0,4-4-3 15,6-3-4-15,2-4-4 0,2 0-6 16,2-5 2-16,1-6 4 0,-4-3 4 15,0-1 13-15,-3-3 1 0,-3-1 7 0,-4 0 7 16,-3-1 1-16,-3-1 8 0,-7 1-8 16,-3-1 17-16,-9 4-9 0,-1 0-4 15,-1 7 14-15,-3 4-21 0,-2-7 10 16,0 8-3-16,0-1-6 0,0 1-1 16,0 2-4-16,0 0-1 0,-4 0 0 15,-8 1-1-15,3 4 1 0,-8 8 16 16,-2 7-14-16,2 3 17 0,5 3-2 15,-2 3-14-15,7 1 18 0,-1 0-18 16,5 2-1-16,3-2-1 0,0 1-4 0,9-1 5 16,0-1 0-16,7-2 3 0,-2-1 0 15,2-2 1-15,3-4 0 0,3-4 1 16,2-5 0-16,2-5-2 0,3-3-1 16,4-4-2-16,2-9-2 0,4-3-4 15,-1-7-3-15,-1-3-4 0,2-3-2 16,-4-4 0-16,-2-3 3 0,-2-6 5 15,-4 0-11-15,-2-6 4 0,-5-4 2 16,-1-5 1-16,-3-6 16 0,-2-6 1 16,-5-3 1-16,2-3 3 0,-6 3 3 0,-4-2 2 15,-1 3-1-15,0 3 0 0,-4 6 0 16,-2 10 1-16,2 10 3 0,-2 16-1 16,3 7-4-16,2 9-5 0,-1 5-9 15,1 2-6-15,-1 3-2 0,1 15 2 16,-2 14 4-16,0 16 5 0,-1 12 0 0,4 10 0 15,0 6-2-15,0 4-2 16,0 2-2-16,0 0 1 0,0-1-1 0,0-6 2 16,0-3 17-16,0-7-3 0,0-4 1 15,-3-6 0-15,0-3-20 0,0-3 0 16,2-7-4-16,-1-6-5 0,1-2-3 16,-1-10-5-16,2-9-11 0,0-5-9 15,0-7-10-15,-1 0-13 0,1 0-15 16</inkml:trace>
  <inkml:trace contextRef="#ctx0" brushRef="#br0" timeOffset="10177.21">2350 1897 247 0,'0'0'44'0,"0"0"-30"16,0 0 3-16,0 0-25 0,0 0 14 0,0 0-2 15,118-71 0-15,-69 62-2 16,2-2-1-16,5 2 2 0,-4 1-1 15,-1-1 0-15,-6 0 0 0,-3 0 0 16,-2 2-1-16,-5-3 2 0,-5 4 1 0,-11 0-1 16,-6 3 7-16,-7 3-5 0,-6 0 2 15,0-2-1-15,0 2-6 0,1 0-1 16,1 0-5-16,-2 0-1 0,0 0 3 16,-5 4-2-16,-6 5 2 0,-8 6 2 15,-1 0 1-15,4 2-1 0,-1 1 0 16,5 3 15-16,-1 4 0 0,6 2-1 15,-2-1 1-15,6 1-14 0,-1-1-1 16,4-2 0-16,0 0 1 0,0 1 0 16,4-4 1-16,2-2 0 0,6 0 0 0,-1-4 1 15,4-1 0-15,0-3 3 0,-3-4-1 16,2-2 2-16,1-4 1 0,2-1-1 16,5-3 0-16,-2-6-2 0,-1-3 1 15,-3-2-1-15,1-3-1 0,-1-1 2 16,0-3-2-16,-3-2 1 0,0-1 1 0,-3-2 0 15,-4-1-14-15,0-2-4 0,-6 0 2 16,0 0-4-16,-6 0 15 0,-7 4-1 16,-3 0-2-16,-3 5 2 15,-1 4 0-15,6 5 0 0,-1 2-3 0,5 6-7 16,-3 2-5-16,6 1-7 0,-2 0-9 16,2 5-7-16,7 6-14 0,0 8-21 15,0-1-46-15</inkml:trace>
  <inkml:trace contextRef="#ctx0" brushRef="#br0" timeOffset="11399.44">2546 1838 125 0,'0'0'36'0,"0"0"-3"16,0 0 0-16,0 0-7 0,0 0-6 15,0 0-8-15,0 0-5 0,0 0-7 16,0 0-3-16,18-40 0 0,-17 37-1 15,9 0 2-15,0 3 1 0,2 3-1 0,5 10-1 16,1 2 2-16,-3 6 13 0,0 5 0 16,-1 3-2-16,-2 1 0 0,1 0-11 15,-6-1-1-15,-4 2-2 0,0-2 3 16,-3-4-1-16,0 1 2 0,0-5-1 16,-3-4 2-16,0-8 2 0,-1-3 7 15,1-3 1-15,-7-3 8 0,1 0-3 0,2-12 1 16,-6-9-3-16,7-5-3 15,3-4 0-15,3-5-3 0,2-7-3 16,9-1-20-16,2-4 1 0,4-2-6 0,1 2 1 16,5 2 8-16,3 5-2 0,0 8-8 15,-1 8-4-15,4 8-11 0,-2 9-11 16,2 7-31-16,0 7-33 16</inkml:trace>
  <inkml:trace contextRef="#ctx0" brushRef="#br0" timeOffset="11898.31">3473 1849 253 0,'0'0'16'0,"0"0"-1"15,0 0 1-15,0 0 3 0,0 0-2 16,0 0-2-16,0 0-6 0,0 0-6 0,0 0-8 15,0 0-2-15,-6-66 0 0,-11 66 3 16,0 8-1-16,-7 10 3 16,1 6 12-16,0 7-1 0,4 4 2 0,-1 1-2 15,3 2-14-15,5-2 3 0,2-1 0 16,2-3-3-16,3-3 3 0,4-8-1 16,1-4 1-16,0-7 1 0,0-5 2 15,0 1 5-15,3-6 1 0,12-3 0 16,3-9-2-16,11-7-3 0,-3-8 1 15,-2-6 0-15,-1-6 1 0,-2-5-12 0,-4-6-2 16,-1-5-1-16,-3-4 0 0,-4-4 15 16,-5-3 2-16,-1-2 2 0,1-2-1 15,-4 0 0-15,0 1-1 16,-4 4 0-16,1 3 6 0,-1 7-1 0,1 7 1 16,0 13-1-16,0 15-3 0,3 12-8 15,0 8-7-15,0-1-5 0,0 5 1 16,0 20 9-16,0 13 2 0,0 19 1 15,3 10-1-15,3 7-4 0,1 7-2 16,0 5 0-16,3 5 1 0,-4-1 13 0,0-1-2 16,-2-3-1-16,0-4-8 0,1-6-26 15,-1-8-16-15,-1-8-16 0,4-13-7 16,1-12-7-16,-3-14-6 16</inkml:trace>
  <inkml:trace contextRef="#ctx0" brushRef="#br0" timeOffset="12345.76">3720 1939 93 0,'0'0'21'0,"0"0"-15"16,0 0 6-16,0 0-14 0,0 0 9 16,0 0-1-16,0 0-1 0,0 0-1 15,0 0 0-15,55-33 10 0,-37 33-9 16,-7 0 1-16,8 0-1 0,-2 0-2 0,1 0 0 15,5-3 1-15,-3-1 1 16,2-4-8-16,-2-1-3 0,3-3 7 0,-2-2-12 16,-1-1 10-16,1-2 2 15,-3-2 0-15,-1-1 3 0,-4-2-1 0,-3 0 3 16,-4-1 0-16,0 6 0 0,-6-3-1 16,0 2-4-16,-6-1-3 0,-4-2-2 15,-9 4-2-15,-7 5-1 0,-1 6 2 16,-11 4 1-16,-1 2-1 0,-6 10 4 15,0 9-2-15,-4 7 2 0,3 6 1 0,1 4 0 16,6 8-1-16,7 3 13 0,9 3-1 16,11 0 0-16,12-1 1 0,6-5-9 15,17-3 4-15,8-6 2 0,8-5 4 16,6-6 2-16,4-4 1 0,3-6-2 16,0-7 0-16,0-5-2 0,-3-2 1 0,-4-3-1 15,-2-8-1-15,-5-1-3 16,-5 0-4-16,-4 1-5 0,-10 2-6 15,-3 3-5-15,-3 0-17 0,-3 3-59 16,-1 0-112-16</inkml:trace>
  <inkml:trace contextRef="#ctx0" brushRef="#br0" timeOffset="15134.64">12343 858 54 0,'0'0'10'16,"0"0"-1"-16,0 0-3 0,0 0-1 15,0 0-1-15,0 0 2 0,0 0-1 0,0 0-1 16,0 0 0-16,-35-22 0 15,34 21-1-15,1 1-1 0,0 0 0 16,-3-2 0-16,3 2 1 0,0-3 3 16,16-1 0-16,12-3 1 0,12-2 0 0,14 0-1 15,11 0-1-15,10-2 0 0,6-1-2 16,10 0 2-16,3 0 2 0,10-2 1 16,-1 2 0-16,-2 2-2 0,-4 2-3 15,-6 2-2-15,-12 3-1 0,-12 0 0 16,-6 3 1-16,-11-2-1 0,-6 1 2 0,-11-1 1 15,-8 1 3-15,-11 1 1 0,-4-2 5 16,-4 1 3-16,-2-1 0 16,1 2-3-16,-5 0-7 0,0-1-7 15,0 1-19-15,1 0-27 0,-1 0-77 0</inkml:trace>
  <inkml:trace contextRef="#ctx0" brushRef="#br0" timeOffset="20899.45">10955 1549 207 0,'0'0'24'0,"0"0"-6"0,0 0-7 0,0 0-6 15,0 0-10-15,0 0-2 0,0 0-1 16,0 0 2-16,0 0 5 0,-22 43 0 16,21-5 1-16,1 3 2 0,0 3-1 15,0 1-1-15,0 3 14 0,0 0 0 16,0-1 0-16,0 2 2 0,-2-4-15 0,-2 2 1 15,3-3-1-15,-2-1 2 0,0-5 0 16,-1-6 1-16,2-10-1 16,1-10 1-16,1-5 1 0,0-7 7 0,-2 0 12 15,2 0 15-15,0 0 2 0,-1 0-6 16,1-5-13-16,-3-13-15 0,0-13-6 16,0-9 1-16,0-5-2 0,0 2 3 15,-3-4-2-15,1 1-19 0,-1-1 1 16,2 1-1-16,-1 2 0 0,4 3 18 15,1 2-1-15,0 5 1 0,0 4 1 0,0 10-1 16,0 8 0-16,1 2 1 16,1 5 0-16,-2 0-2 0,1 1-1 0,-1 4-3 15,0-2 0-15,6 2 0 0,7 0 2 16,4 3 1-16,6 8-1 0,-1 5 2 16,3 2 0-16,1 1-1 0,0 4 1 15,3 0 1-15,1 3-1 0,-1 1 1 16,6 3 1-16,-2 1 15 0,3 3-2 15,0 1 1-15,-4 0-1 0,-2-1-15 16,-2-3 1-16,-2 1-2 0,-1-3 0 0,-1 0-3 16,-2-3-4-16,-3-2-6 0,-4-4-17 15,-3-6-13-15,-6-7-13 0,-3-2-9 16,-3-5-18-16,1 0-46 16</inkml:trace>
  <inkml:trace contextRef="#ctx0" brushRef="#br0" timeOffset="21144.25">11429 1454 370 0,'0'0'11'0,"0"0"-14"0,0 0-9 16,0 0-1-16,0 0 2 0,0 0 6 15,0 0 4-15,0 0 3 0,0 0 3 16,-1 117 1-16,5-67-2 0,2 6 1 0,1 0 0 15,-1 0 11-15,1-1 2 0,-1 1-1 16,0-1-2-16,4-1-15 0,-3 1-5 16,-1 0 1-16,5-2-5 15,-2-2-13-15,1-7-19 0,6-2-34 0,-1-12-36 16</inkml:trace>
  <inkml:trace contextRef="#ctx0" brushRef="#br0" timeOffset="22001.75">11918 1873 248 0,'0'0'30'0,"0"0"-11"0,0 0-15 0,0 0-3 16,0 0-4-16,0 0-1 0,0 0 0 0,0 0 16 15,0 0-13-15,-42 3 15 16,35 18 0-16,0 2-16 0,1 3 17 15,0 1-15-15,5 2-1 0,-2 3 1 16,1 1-1-16,2 2 1 0,0 3 0 0,0 0 0 16,3 0 1-16,3-3 1 0,0-4 0 15,3-1 3-15,-1-8 1 0,4-2 0 16,-5-8 1-16,4-2 2 16,-3-5 1-16,2-3 3 0,9-2-3 0,-2 0-2 15,6-6-1-15,-3-7-3 0,-2-3-1 16,-1-5 1-16,-4-4-2 0,0-2-2 15,-4-3 1-15,-3-2-2 0,-5-1-3 16,-1-1-1-16,-1 2-5 0,-8 0-1 16,-5 2 0-16,-1 1 2 0,-5 2 1 0,-1 2 5 15,-3 5-13-15,-1 1 13 0,-2 7-11 16,1 3 14-16,-1 4 0 0,6 2 0 16,2 3 17-16,0 0-17 0,7 0 13 15,-2 0-13-15,5 0 0 0,4 0-2 16,1 2 0-16,-1-1 1 0,5-1 2 0,0 1 1 15,11 3 4-15,9-3 0 0,10 2-3 16,5-3-2-16,3 0 0 0,2 0-1 16,-4-1-13-16,0-4 13 15,-4-1-14-15,-2-3 0 0,-1 0 15 0,-1-3-16 16,-2 1 15-16,-4 1 0 0,1 0-1 16,-8 5 1-16,-1-2 2 0,-6 4 1 15,-3 0 3-15,0 2-1 0,-5 1-1 16,0 0-2-16,0 0-4 0,2 0-3 15,-1 0-3-15,4 0 2 0,-1 9 3 0,2 8 16 16,1 7 4-16,-3 2-2 0,-1 1-1 16,-3 3-15-16,3 1 1 0,1 1-1 15,-1 1 2-15,2 0-1 0,-1 1 0 16,3-2 0-16,-3-3 1 0,1-10-1 16,-1-2 4-16,-1-6-3 0,-1-7 5 15,1 0 2-15,1-4 1 0,6 0-2 16,3-8-2-16,7-7 0 0,-1-9-4 15,0-3 2-15,-1-3-1 0,-3-2 0 16,-2 0 0-16,0 2 0 0,-3-1 0 0,-2 1 2 16,-3 0-18-16,-1 3 2 0,1 0-3 15,-4 9 1-15,2 2 18 0,-1 5 0 16,-2 6 0-16,1 1-1 0,-1 4-1 16,0-1-3-16,0 1-2 0,2-2 0 15,-2 2-3-15,1 0 1 0,5 0 3 16,4 10 15-16,0 10-1 0,4 7 2 15,-3 4-2-15,-3 2-15 0,0 5 0 16,-1 2-3-16,-3 4-3 0,2 3-5 16,1 0-9-16,1 0-16 0,4-2-27 0,0-5-33 15,7-5-80-15</inkml:trace>
  <inkml:trace contextRef="#ctx0" brushRef="#br0" timeOffset="22279.23">12867 1999 293 0,'0'0'37'16,"0"0"-4"-16,0 0-9 0,0 0-7 16,0 0-9-16,0 0-4 0,0 0-1 15,0 0 1-15,0 0 3 0,0 0 0 16,26-6-2-16,4 7 1 0,3 2-3 15,5-3 1-15,0 0-3 0,-2 0-1 0,-4 0 0 16,-9 0 0-16,-5 0 0 0,-6 0 1 16,-9 0-1-16,4 0-1 0,-7 0-4 15,0 0-3-15,0 0-13 0,2 0-23 16,0 0-35-16,0 0-38 0</inkml:trace>
  <inkml:trace contextRef="#ctx0" brushRef="#br0" timeOffset="23681.3098">13818 1721 352 0,'0'0'15'0,"0"0"-2"15,0 0-2-15,0 0 2 0,0 0-5 16,0 0-5-16,0 0-4 0,0 0-2 15,0 0 0-15,-49 14 1 0,34 14 2 16,1 6 16-16,1 4-2 0,0 0 0 16,2 1-1-16,0 1-14 0,3-1-2 0,2-1 1 15,6 2 2-15,0-1-2 0,3-1 2 16,7-2 0-16,2-2 0 0,2-7 1 16,3-6 2-16,5-4 0 0,1-8 2 15,6-5-2-15,5-4 0 0,4-5 0 16,3-9-1-16,1-4-1 0,3-7 0 0,-5-2 2 15,-2-5 1-15,-6-1 1 0,-2-1 0 16,-4-1 1-16,-4 1-2 0,-2 2 2 16,-7 0 0-16,-1 5 1 0,-4 0-15 15,-2 4-1-15,-2 6 0 0,-2 0-2 16,-1 7 14-16,-1 3 0 0,2 3-3 16,-2 4 0-16,0-2 0 0,0 2-4 15,0-1 0-15,0 0-3 0,0-1-1 16,0 0 2-16,0 2-1 0,0 0 3 15,1 0 0-15,-1 12 19 0,0 7-2 0,0 5 1 16,0 3 2-16,0 2-19 16,0 0 3-16,0 1-1 0,2-1 0 0,1 0 0 15,-2 0-1-15,6-3 1 0,-3-2 2 16,-1-7-1-16,2-2 2 0,-2-5-1 16,-2-5 1-16,1 0 3 0,-1-4 0 15,5 1 1-15,5-2 0 0,4-2-3 16,2-10-1-16,2-6 1 0,0-2-3 15,-4-1 2-15,-3 0-1 0,-3-4 0 16,-3 1-1-16,-2 0 0 0,-4-2-3 0,0 0 1 16,-4-1-19-16,-4-1-4 0,-2 1-2 15,-3 0-3-15,0 4 17 0,-1 2-1 16,-4 6 5-16,0 4 2 16,5 5 2-16,-6 4 2 0,0 2 2 0,-3 0 1 15,-4 0-1-15,9 3 2 0,3 2-2 16,6 0 0-16,4-2-3 0,1 0 1 15,3 3 2-15,0 6 14 0,10 3-13 16,7 4 16-16,4-3-2 0,6-5-15 16,2-2 13-16,3-5-13 0,0-1 0 0,-2-3 0 15,-1 0-14-15,1 0 14 0,-1-4-14 16,2-4 0-16,-2-3 15 0,1 1-12 16,-1-4 12-16,0 2 2 0,-3 0 0 15,-4 0 2-15,-1 1 0 0,-8 2 1 16,-4 4 1-16,-5 4-2 0,-4 1-2 0,0 0 2 15,0 0-8-15,2 0 0 0,-1 0 0 16,4 0 0-16,-1 6 4 16,0 8 0-16,-1 7 2 0,0 4 14 15,-3 4-2-15,0 3 1 0,0 2-1 0,1-1-13 16,2-1 0-16,0-3 1 0,3 0-1 16,0-5 0-16,0-7 2 0,1-4 0 15,-2-5 4-15,-2-5 2 0,8 0 0 16,3-3-3-16,6-4-1 0,9-8-2 15,0-5-2-15,0-3-1 0,0 0 2 16,0-2-2-16,-3 0 0 0,0-1 2 0,-4 1-2 16,-2-1 1-16,-3 1-16 15,-2 3 15-15,-1 2-13 0,-5 5-2 0,-5 5 15 16,-1 3-17-16,-3 4 15 0,0-1-4 16,0 1-1-16,2 0 15 0,2 0 0 15,2 12 2-15,2 6 0 0,0 10-13 16,-4-1 2-16,0 2-2 0,-1-1 3 15,0 0 0-15,3-6 3 0,-2-5-2 16,2-4 3-16,-2-4 4 0,4-5 0 0,1 1 3 16,5-5-1-16,9 0-3 0,0-8-1 15,7-4-5-15,-2-5 0 0,-1-1-1 16,-1-2 0-16,-1 0 0 0,-4 1-1 16,-2-2-1-16,0-1-3 0,-3 2-1 15,0-1-17-15,-4 2-3 0,-1 1-3 16,-4 4-3-16,-2 4 20 0,-4 8 3 15,-1 2 5-15,0-2 1 0,0 2-1 16,2-1 0-16,-1 1 1 0,1-2 0 16,2 2 3-16,1 0 17 0,1 7-17 0,2 7 15 15,-4 1-2-15,3 5-14 0,-3-5 14 16,1 0-13-16,-1 2 0 0,3 0-1 16,2 6 1-16,1-2 0 0,3-1 3 15,-4 1-1-15,5-1 3 0,-5 0-3 16,1-2 0-16,0 0 1 0,-3-6-1 0,-4-5 0 15,0-2 0-15,-3-5 2 0,0 0-1 16,0 5 6-16,0 2 2 0,-8 3 0 16,-8-2 1-16,-6 0-6 0,-7-3-3 15,-3-1 0-15,0-1-2 0,2 1-1 16,1-2-4-16,10 1-2 0,2 0-9 16,3 0-19-16,3 2-37 0,0-2-33 15,10 0-14-15,1-3-18 0</inkml:trace>
  <inkml:trace contextRef="#ctx0" brushRef="#br0" timeOffset="24102.71">15833 1884 184 0,'0'0'19'0,"0"0"-17"16,0 0 6-16,0 0-3 0,0 0-4 0,0 0-4 15,0 0 1-15,0 0 15 16,0 0 1-16,0 0 5 0,46 25 2 15,-43 1-11-15,-3 3-1 0,0 3-1 16,0 1 0-16,0 2 0 0,0 0-1 0,1 1 0 16,1 1 1-16,2-4 1 0,2-3-1 15,1-5-1-15,0-8 2 0,2-5 1 16,-3-5 4-16,3-4 0 0,8 0 1 16,0-3-5-16,8-4-4 0,1-8-3 15,0-7-1-15,0-3-2 0,0-4 2 16,-4-5-2-16,1 1-2 0,-5 0 4 15,-2 0-2-15,0 1 0 0,-4 0 0 16,-3 5 1-16,-2 5 1 0,-2 3 2 16,-2 5 0-16,-1 5 2 0,-1 1 1 0,-1 5 0 15,0-1-3-15,0 1-3 0,0-2-2 16,2 1-2-16,-2 1 0 0,0 0 1 16,1 0 3-16,-1 12-1 0,2 6 0 15,1 10-1-15,0 0 1 0,0 2-1 16,2 4-1-16,-1-1-4 0,2 1-1 0,0-4-8 15,1-2-11-15,2-6-15 0,1-5-22 16,-1-5-31-16,4-7-48 0</inkml:trace>
  <inkml:trace contextRef="#ctx0" brushRef="#br0" timeOffset="26185.69">16515 1932 251 0,'0'0'14'15,"0"0"-10"-15,0 0-1 0,0 0 0 0,0 0 4 16,0 0 8-16,0 0 2 0,0 0 2 16,0 0-3-16,35 79-2 0,-28-49-6 15,-3 2 0-15,1 0-3 0,-2 0 1 16,1-2-5-16,-1-4 4 0,0-7-3 16,-2-9 0-16,1-4 4 0,-2-6 1 0,0 0 4 15,0 0 5-15,1 0-1 16,6 0-5-16,2-5-4 0,3-10-6 15,3-6 1-15,0-3-1 0,-1-2 1 16,0 0 1-16,-2 2-1 0,2 3 1 0,-3 1-1 16,-1 6 1-16,-1 2 1 0,-3 5-1 15,-3 3 0-15,2 1-2 0,-5 3-4 16,0-1-1-16,6 1-1 0,4 0 1 16,6 9 0-16,0 5 4 0,-2 6-2 15,-3 5 2-15,-3 4 0 0,0 3 0 16,-1 1 1-16,-3 1 0 0,-1-5 1 15,0-8-1-15,0-3 0 0,-2-6 1 16,-1-7 0-16,2 1 3 0,-2-6 4 16,0 0 3-16,0 0 2 0,1 0-3 0,5 0-3 15,4-10-4-15,2-6-2 0,6-7-1 16,0-3 3-16,2-1-3 0,0-2 0 16,1 2-1-16,0 3-1 0,-1 1 1 15,-1 5 1-15,-4 4-1 0,-2 5-1 16,-4 4-1-16,-4 4-2 0,7 1 1 0,-2 0-1 15,4 4 0-15,2 7 1 0,-3 4 0 16,-3 3 0-16,-2 5 2 0,-2 1-1 16,2 4 2-16,-1 1 1 15,4-1 0-15,0 0-1 0,1-2 2 0,1-4-2 16,4-2 2-16,3-4 0 0,1-3 1 16,2-2 0-16,3-5 0 0,2-4 2 15,3-2-3-15,2 0 2 0,2-5-3 16,1-5-1-16,0-2 1 0,0-1 0 15,-1-4 0-15,-3 0 0 0,-2-3 0 0,-3-1 0 16,-3 0 1-16,-3-2 1 16,-3 0 0-16,-5 1 2 0,-3-1-4 0,-3 6 2 15,-3 0-1-15,-2 5-2 16,-2 0 1-16,0-3-2 0,0 4-1 0,-9-1 1 16,-5 5 0-16,-5 4 2 0,-6 0 0 0,-4 3-1 15,-1 0 2-15,-2 7-2 16,2 6 2-16,-1 2-1 0,4 3-1 15,4 3-2-15,7 5 1 0,2 1 0 16,3 3 0-16,4-2 2 0,3-1-1 0,3-8 0 16,1-1 3-16,0-8-2 0,1-2 4 15,5 1 2-15,-4-6 1 0,1 2 2 16,3-5-1-16,7 0-2 0,8-3-2 16,6-7-2-16,0-3-1 0,1-6-1 15,-2 0 0-15,-1-2 0 0,-2-1 0 16,-2-1-1-16,-3 1 0 0,-1 0 1 15,-4 3-1-15,-1-1-1 0,-5 8 0 16,-3 3 2-16,-1 6-1 0,-3 3-4 16,0-2-5-16,0 2-5 0,0 0 0 0,2 0 5 15,-2 2 3-15,0 13 4 0,1 8 1 16,1 10 0-16,-1 2 2 0,3 0 0 16,0-2 1-16,2-2-1 0,0-7 0 15,0-7 1-15,0-4 1 0,1-5 5 16,0-4 0-16,8-2 2 0,2-2-2 0,7-7-3 15,2-10-2-15,1-8-2 0,2-8 0 16,-2-10 0-16,1-3 0 0,-1-8 1 16,-2 0-1-16,-1-4 4 15,-3-1-16-15,-1-4 0 0,-2-3 1 0,-5-2-4 16,-1-4 15-16,-3 2 2 0,-5 5 0 16,-1 6 1-16,0 10 3 0,-2 10-3 15,-1 13 3-15,2 12-3 0,-2 8-6 16,0 6-3-16,0-2-2 0,0 2-1 15,0 13 5-15,0 9-1 0,0 14 3 0,-3 7 1 16,0 9 0-16,0 6-1 16,-1 3 2-16,1 2-2 0,-1-1 2 0,2 1 14 15,2-2-2-15,0-1 0 0,3-1 2 16,4 1-14-16,5-4 0 0,1-3 1 16,4-3 1-16,0-8 0 0,2-5 3 15,3-7-1-15,1-5 3 0,2-6-1 16,1-5-1-16,0-3-2 0,1-4 0 15,-2-4 0-15,-2-2 2 0,-3-1 0 16,-1 0 0-16,-1-7 0 0,-4-4-1 0,-3-1-1 16,1-4 0-16,-5-3-1 0,-2 0-1 15,-4-6-2-15,-1 0-3 0,-3-6 1 16,-9-1-3-16,-5 0-2 0,-4 2-4 16,-4 3 1-16,-6 4 0 0,-3 5 4 15,1 4 2-15,1 5 4 0,1 3 0 16,9 1-1-16,10 4 1 0,6 1-1 15,6 0-4-15,-2 0-1 0,2 0 1 16,-1 0 2-16,1 0 3 0,7 1 5 16,10 4-2-16,9-2 0 0,6-3 0 0,1 0-1 15,5-3 1-15,0-6-1 0,1-3 0 16,3-5 0-16,-2-2 0 0,1-6 1 16,1-5-14-16,-5-4-2 0,1-5-1 15,-3-4-1-15,-2-2 15 0,-3-5-1 16,-2-2 2-16,-2-3 1 0,-5 1 0 0,-4 2 0 15,-3 4-2-15,-4 4 0 0,-6 4 0 16,-1 5 3-16,-3 3 2 16,0 11 3-16,0 3 0 0,0 9 0 15,-1 4-5-15,-1 1-2 0,-2 4-4 0,-3 7-1 16,-2 11 3-16,-5 13-3 0,3 8 4 16,3 10 0-16,-1 7 0 0,3 8 1 15,2 5 0-15,0 5-1 0,1-2 2 16,0 1 12-16,-1-3 1 0,2-2 0 15,1-3-3-15,1-2-13 0,0-4 0 0,0-7-1 16,0-8-1-16,1-8-5 16,3-13 1-16,-2-11-4 0,2-3 3 0,-1-6 2 15,0 0 3-15,6-3-5 0,5 0-14 16,4-11-32-16,6-7-10 0,-2-3 3 16,-5-3 6-16,-1-4 37 0,-3 0 7 15,0 0 11-15,-4 1 7 0,-1 3 2 16,-2 6 5-16,1 4 6 0,-4 5 6 15,-1 4 2-15,1 1 1 0,-3 4-7 16,0-2-7-16,3-1-6 0,-1 0-2 0,3 0-4 16,-2 0 4-16,4 3 1 0,3 0 0 15,6 0 1-15,6 0 2 0,-1 4 0 16,0 1 0-16,-6 0 4 0,3-2 2 16,-2-2 2-16,1-1-1 0,5 0-4 15,-1-4-3-15,1-4-4 0,-1-2-4 16,2-3 1-16,1 1-3 0,-1-2 1 15,1-1-1-15,-3 0 0 0,-1 0 0 16,-4-2 0-16,-1-1-16 0,-5 0-2 16,-6-2-6-16,-4 0-6 0,0 1 10 0,-10 2-1 15,-6 3 4-15,-3 3 3 0,-5 4 6 16,-4 4 2-16,-2 3 2 0,1 0 2 16,-1 8-2-16,1 4 1 0,0 3-1 15,5 3 15-15,1 3 0 0,5 2 0 16,5 3 2-16,1 4-9 0,6 1 1 0,5 2 4 15,1 2 2-15,3 1 4 0,8 1 3 16,4-2 0-16,3-2 1 16,3-6 0-16,5-2 0 0,3-7-2 15,3-4-3-15,2-7-3 0,4-2-3 0,-2-4-4 16,-3-1-1-16,-4 0 0 0,-3-6-1 16,-5-1-2-16,-7 2-5 0,1 0-2 15,-4 2-9-15,-1 2-29 0,6 0-67 16,-5 1-123-16</inkml:trace>
  <inkml:trace contextRef="#ctx0" brushRef="#br0" timeOffset="28765.69">26886 1316 249 0,'0'0'48'0,"0"0"-11"16,0 0-13-16,0 0-10 0,0 0-11 15,0 0-7-15,0 0-2 0,0 0 0 16,0 0 2-16,-8-11 1 0,-5 26 1 16,-3 10 0-16,0 5-1 0,0 5 2 0,-3 6 0 15,3 4 0-15,-2 5 0 0,-1 3-2 16,4-1 0-16,1 2 3 0,4-4 0 16,4 0 14-16,4-3 0 0,2 0-1 15,5-4 1-15,7-1-12 0,5-6 2 16,3-5 0-16,2-6 1 0,4-3 1 0,3-7 0 15,5-6-1-15,5-6 2 0,3-3-4 16,5-2 1-16,2-8-2 16,4-4 0-16,-1-3-1 0,5-2 0 15,-2-3-1-15,-3-2 0 0,-3 0 1 0,-4-3-1 16,-8-1 2-16,-3-1-15 0,-8-1 0 16,-6 1 1-16,-7-1 1 0,-4-1 12 15,-5 2 1-15,-4 1 4 0,0 2 0 16,0 0 3-16,-1 8 0 0,-4 0-1 15,4 7 2-15,-1 5-4 0,1 0-1 0,1 6-3 16,-2-2-4-16,2 2-3 0,0-1-1 16,-1-1-3-16,1 2 2 0,-3 0 3 15,-3 7 1-15,0 6 3 16,-4 9-1-16,2 1 1 0,0 4 0 0,0 0-1 16,1 0 1-16,1 0 0 0,1 1 15 0,2-1-3 15,3 0 2-15,0-1 0 16,0 0-15-16,5-3 1 0,1-2 0 15,1-1 0-15,0-6 1 0,-1-2 0 16,-2-5 0-16,2-1 0 0,1 0 2 0,3-3 2 16,-1 2-2-16,4-5 1 0,7 0-4 15,0-2 2-15,5-5-4 0,-2-3 0 16,-3-2-2-16,-5 0-5 0,-1-3-9 16,-6 4-7-16,-5-5-9 0,-3-4-18 15,-2-3 3-15,-8-5 1 0,-6 2 6 16,-2 0 20-16,-3 3 7 0,-4 2 9 15,1 3 5-15,-2 3 3 0,0 2 3 16,-2 4 2-16,2 2 5 0,0 2-1 16,10 2-1-16,3 1 0 0,3 2-3 0,6 0-6 15,-3 0 1-15,2 0 0 0,5 0 0 16,0 0 3-16,9 8-1 0,7 4-1 16,10 0-2-16,4-1-2 0,3-2-4 15,4-3-4-15,-3 0-7 0,4-3-6 16,-5-1-6-16,-1-2 2 0,-2 0 4 0,-2 0 9 15,-3-5 7-15,-1-2 5 0,-1-3 1 16,0-2 1-16,-1 0 1 0,3 0 2 16,1 0 0-16,-2 0 1 0,-1 3 2 15,-7 1 3-15,0 2-1 0,-7 3 2 16,-5 2-2-16,1-1-6 0,-5 2-4 16,0 0 0-16,2 0 3 0,3 6 4 15,2 9 4-15,-3 5 0 0,-1 1 1 16,-1 5-2-16,-1 0 1 0,2 1-1 15,0 0 13-15,1 2-2 0,1 2 0 0,0-4-2 16,0 0-14-16,-1-2 1 16,-1-9 1-16,0-5 0 0,0-3 2 15,-2-4 5-15,1 0 4 0,-1 1 3 16,4-5 3-16,6 0-4 0,5-3-5 0,6-6-5 16,1-6-4-16,0-2-1 0,-3-1-2 0,2-3 0 15,-1 1-1-15,-3-1-13 16,0 1-1-16,-3 0 0 0,-1 2 0 15,-5 4 13-15,-2 2 0 0,-2 3 1 16,-4 5-1-16,3 1-1 0,-4 3-3 0,0 0-5 16,0 0-2-16,2 0-1 0,-2 0 2 15,1 0 6-15,1 9 2 0,-1 9 2 16,1 5 14-16,-1 1-2 0,2 0 1 16,0-3 0-16,1 1-11 0,1-9 5 15,2-1 1-15,1-2 3 0,4-3 1 16,1 1 0-16,3-7-3 0,7-1-2 15,2-1-3-15,9-8-1 0,-2-2-1 16,1-3 1-16,-2-1-3 0,-1 0-14 16,-4-2 12-16,-1 1-14 0,-5-3-3 0,-3 1 6 15,-3 0-21-15,-6 4 2 0,-2 1-8 16,-5 2-3-16,-1 2 3 0,0-1 12 16,-10 3 9-16,3 3 9 0,-3 4 6 15,-7 0 1-15,2 2 2 0,-7 8 2 16,4 4-1-16,3-1 3 0,-1 4 10 0,3 3-1 15,2-1 1-15,-1 2-2 0,5 1-9 16,1-7-1-16,5 3 2 0,1 1-2 16,0-1 2-16,7 4-1 0,3-2-1 15,1-2-1-15,-2-2 1 0,0-1 2 16,1 0-1-16,-3 0 4 0,2-1-1 16,0-1 2-16,2 1-1 0,-4-3 0 15,2-2-3-15,-3-3 1 0,-3-3-2 16,0 0 3-16,-3-3 4 0,0 0 11 15,0 0 6-15,0 2 2 0,1-2-6 0,-1 0-9 16,0 0-8-16,-11 0-4 0,-4 0-1 16,-1-3-1-16,2-2-3 15,5 2-2-15,-1-2-13 0,3 2-23 16,1-5-46-16,0 3-41 0</inkml:trace>
  <inkml:trace contextRef="#ctx0" brushRef="#br0" timeOffset="29218.65">28943 1748 189 0,'0'0'6'0,"0"0"-7"16,0 0-1-16,0 0-2 0,0 0 4 16,0 0 7-16,0 0 1 0,0 0 3 15,0 0 13-15,4 89-2 0,-7-61 2 16,-1 1-1-16,1-3-13 0,-1-8 3 0,2 0-1 15,1-5-1-15,1 0 3 16,0 6 0-16,0-9 1 0,3 5 0 16,4-3-1-16,-1-6 2 0,5 2-1 0,5-5-2 15,3-3-3-15,6 0-5 0,1 0 0 16,0-6-3-16,-1-5-1 0,1 1 0 16,-2-4-1-16,0-3-1 0,-1 1 0 15,-1-3-1-15,-1 1 2 0,-3-2-16 16,-3-1 1-16,-4 2-2 0,-4 4 0 0,-2-2 15 15,-2 6 0-15,-3 5 1 0,0-6-1 16,0 6 2-16,0-1 0 0,0 3 3 16,0 4-2-16,0-1 0 0,0 1-1 15,0-2-2-15,0 2-3 0,0-1 1 16,0 1 0-16,0 0 3 0,0 0 3 16,0 12 1-16,0 6 15 0,3 5-1 15,3 1-1-15,3 0-2 0,2 2-14 16,3-3-3-16,-1 1-2 0,4-1-6 15,2-2-15-15,3 0-30 0,1-4-48 16,0-4-120-16</inkml:trace>
  <inkml:trace contextRef="#ctx0" brushRef="#br0" timeOffset="30966.08">29722 1773 320 0,'0'0'-1'0,"0"0"-1"0,0 0 1 0,0 0 4 16,0 0 4-16,0 0-2 0,0 0 15 15,0 0-4-15,26 104-1 0,-20-75-1 16,-2 0-12-16,2-3 2 0,-2-2-2 16,-1-6-1-16,-1-1 1 0,-2-6 1 15,0-5-1-15,1 0 1 0,-1-6 2 16,0 0 5-16,0 0 2 0,2 1 3 15,3-1-6-15,4-1-5 0,6-8-3 16,2-6-1-16,2-3 0 0,-1-4-1 16,0 2 0-16,2 0-2 0,-4 2-1 0,1 3-16 15,-6 3 1-15,0 3 2 0,-5 3-1 16,-3 3 16-16,1 0-1 0,-4 3 0 16,3 0 14-16,4 0-13 0,0 4 16 15,2 8-3-15,-2 4-12 0,-2 2 13 16,1 6-12-16,1 0-1 0,-4 2 1 0,-1 1-1 15,1 0 0-15,-1-3 1 0,-1-6-1 16,1-1 2-16,-1-7 0 0,-1-4 0 16,2 0 4-16,-2-6-2 0,0 0 7 15,0 0 0-15,6 0-2 0,6-1-2 16,3-10-5-16,5-4-2 0,0-5 1 16,1-1-1-16,-1-2-2 0,1-1 0 15,0-2 0-15,-1 2-3 0,2-1 2 16,-5 4-13-16,0 3 15 0,-2 2-13 15,-4 5-1-15,0 4 16 0,-4 0-17 0,-4 4 16 16,1 2-1-16,-1 1 0 0,3 0 15 16,1 2-17-16,2 8 17 15,-5 4-1-15,4 4-12 0,-5 1 15 0,2 1-15 16,-2 1 0-16,1 2 0 0,2 1 1 16,1-1 0-16,2 0 3 0,1-2-4 0,4 1 2 15,-1-1 0-15,2-3 1 16,2-2 0-16,2-2-1 0,0-4 4 15,3-3-3-15,2-4 2 0,3-3-1 16,4 0-3-16,2-6 1 0,3-5-1 0,3 1-2 16,1-4 1-16,1-1 0 0,-3-2-2 15,-2-1 0-15,-4 1 2 0,-2-1-1 16,-5 0 0-16,-4-1-2 0,-3 1-2 16,-5 0-5-16,-6 4-5 0,-4 1-4 15,-3-1 1-15,-1 1 3 0,-10-1 7 0,-3 3-12 16,2 4 18-16,-5 2-13 15,0 4 13-15,-5 1 18 0,-4 0-16 16,2 3 16-16,2 4-15 0,0 1-1 16,2 1 1-16,4 2 0 0,2 1 0 0,2 3-1 15,2 0 3-15,3-4-3 0,1 4 1 16,3 2 1-16,1-5 0 0,1 6 2 16,1-3 0-16,0-4 3 0,4 2 2 15,7-3 3-15,-3-5-2 0,8 0-2 16,3-3-1-16,4-2-6 0,3-2 0 0,0-5-1 15,-1-3-1-15,-2-2 0 0,-3 0-5 16,0 0-1-16,-3-3-3 0,-3-1-7 16,-3 0-8-16,-1-1-8 0,-4 4-6 15,0-1 0-15,-3 5 6 0,-2 5 11 16,2-1 10-16,-3 5 5 0,0-2 1 16,0 2 1-16,2 0 2 0,-2-2 3 15,2 2 1-15,0 2 2 0,-1 12 4 16,4 6-1-16,-2 7 2 0,1-1 1 15,2 1-1-15,0-1 1 0,1-4 1 0,-2 2 1 16,3-5-1-16,-2-5 2 0,1-4 1 16,-2-2 3-16,4-4 2 0,4-1-3 15,5-3 0-15,6-4-7 16,2-11-3-16,-1-5-1 0,4-6-5 0,1-6 5 16,1-4-2-16,-1-6 0 0,2-5 3 0,0-7-19 15,-1-3 1-15,0-6 1 16,-2-3-2-16,-3-6 18 0,-3-1 0 15,-3 2 2-15,-4 3-1 0,-4 4 7 16,-3 5 2-16,-3 6 2 0,-1 4 1 0,-1 8-1 16,-1 16-2-16,-1 9-7 0,-1 10-5 15,-1 6-8-15,0 0-2 0,0 11 3 16,0 11-1-16,0 15 2 0,0 8 1 16,-6 7 0-16,-3 3 0 0,2 2 0 15,-4 2 1-15,2 5-1 0,-1 0 2 16,-2-1 0-16,4-3 1 0,2-2 21 15,1-4-1-15,2 0 0 0,3-4 0 16,2-5-20-16,7-3 0 0,2-5 0 16,5-5 3-16,-1-5 0 0,2-4 4 0,-2-6 0 15,2-4 1-15,-6-5 2 0,5-5-3 16,3-3-2-16,6 0-2 0,5-4-2 16,0-7-1-16,-1-2 0 0,-1-2 0 15,-1 0 0-15,-4 0 3 0,-4-2-4 16,-2-1 2-16,-8 6-7 0,-3-5-6 0,-6-3-6 15,-3-1-6-15,-10-4-12 0,-7-1-11 16,-5 3-16-16,-4 1 17 0,2 4 1 16,-6 2 13-16,5 3 26 15,-1 3-13-15,0 2 20 0,2 5 0 0,8 1 1 16,6 2 2-16,2 0-2 0,6 0 2 16,-1 0 0-16,2 0 25 0,4 1-15 15,0 10 20-15,9 0-1 0,6 5-20 16,6-5 14-16,5-4-22 0,4-2 0 15,3-4-2-15,4-1 0 0,3-1 3 0,3-7-24 16,5-4 5-16,1-5-6 0,3-3-1 16,-1-2 24-16,-2-4-5 15,-3-6 6-15,-4-6-6 0,-1-5 0 16,-2-5-2-16,-6-5 0 0,-3-3-1 0,-5-4 3 16,-8-2 1-16,1-3 1 0,-4-2-5 0,2 2 1 15,2 0 2-15,-4 7 3 16,-5 10 10-16,-5 9 1 0,-4 15 1 15,0 12 0-15,0 8-7 0,0 4-7 16,0-2-4-16,-1 2-1 0,-10 17 3 0,-4 10 6 16,-6 17 1-16,1 11 5 0,-2 10 2 15,2 8-3-15,-2 4 0 0,2 7-4 16,3 1-3-16,4-1 0 16,3 2 0-16,1-3 17 0,-3-4-1 0,1-4 0 15,-3-6-4-15,2-5-17 0,3-5-4 16,3-7-5-16,2-6-12 0,4-10-17 15,0-12-23-15,2-7-19 0,3-8-22 16</inkml:trace>
  <inkml:trace contextRef="#ctx0" brushRef="#br0" timeOffset="31401.81">32558 1850 75 0,'0'0'12'15,"0"0"15"-15,0 0-12 0,0 0 19 16,0 0-2-16,0 0-14 0,0 0 13 16,0 0-17-16,0 0-3 15,0 0 9-15,65 70-2 0,-65-70 8 0,3 3-3 16,0 0-3-16,5-2 0 0,6 1-10 16,1-2-4-16,4-6-4 0,0-5-14 15,-3-2 14-15,3-2-14 0,-4-4 0 16,-1 1 15-16,-4-3-15 0,-2 0 15 15,-3-4 1-15,-5 1-1 0,0 0-1 0,-2 0-2 16,-6 1-2-16,-1 1-1 0,-3 4-3 16,4 6-1-16,-4 5 0 0,-1 2 0 15,-4 5 2-15,-5 0 3 16,2 12 0-16,0 5 1 0,1 6-5 0,6 4 6 16,1 3-5-16,1 3 9 0,-1 4 17 15,0 2-5-15,3 1 10 0,6-2 1 16,3-2-13-16,10-2 8 0,10-2-1 15,6-3-7-15,3-2 3 0,3-3-9 16,1-4-2-16,0-4-1 0,1-2-1 0,-3-3-1 16,-2-5-2-16,-1-3 0 0,-8-2 1 15,-4-1-1-15,-3 0 0 0,-9 0-1 16,6-4-6-16,-5-1-48 0,-1 1-191 16</inkml:trace>
  <inkml:trace contextRef="#ctx0" brushRef="#br0" timeOffset="32720.19">623 3526 255 0,'0'0'53'0,"0"0"-6"0,0 0-10 16,0 0-6-16,0 0-5 0,0 0-8 15,0 0-6-15,0 0-7 0,0 0-3 16,0 0-5-16,16-67 0 0,-16 67 0 0,-2 0-1 16,-9 5 3-16,-1 10-1 0,-2 8 2 15,1 4-1-15,1 5 1 0,2 3-2 16,0 0 0-16,0 1 0 0,0-1 5 16,1 0-1-16,6-2 2 0,-1-3-1 15,4-3-2-15,0-4-1 0,0-4 0 0,4-6 3 16,5-2 0-16,-3-3 2 15,2-4-6-15,1 1 1 0,1-2 0 16,0 0 0-16,2-3 2 0,5 0 0 16,-4-2-1-16,6-2-3 0,-6-2 3 0,-4 1-3 15,-2-2 4-15,-3 0 0 0,-1 3 1 16,0 1-1-16,-3 3-1 0,0-1-2 16,0 1-1-16,0-5-2 0,0 2 0 15,-6 0 1-15,-10 1 2 0,0 2 0 16,-5 10 2-16,-1 1 2 0,3 6-5 0,-1 1 5 15,0 4-4-15,2 0 1 0,-2 5 2 16,4 0-1-16,3 1 0 0,0 3-2 16,3-1-1-16,6 2 1 0,1 2 1 15,3-2-2-15,0 1 2 0,4-3 0 16,6-1 2-16,5-3 0 0,-1-5 2 16,5-6 1-16,1-4 0 0,3-7-1 15,1-4-3-15,2 0-1 0,-3-7 0 16,1-5-3-16,1-4-4 0,-3-2-12 15,-2-4-23-15,-2-4-30 0,-6-5-38 0,-3-1-96 16</inkml:trace>
  <inkml:trace contextRef="#ctx0" brushRef="#br0" timeOffset="33334.55">799 3623 221 0,'0'0'28'16,"0"0"-9"-16,0 0-7 0,0 0-7 16,0 0-5-16,0 0-1 0,0 0-2 15,0 0 2-15,0 0 0 0,-7-15 1 16,7 15 0-16,0-2 2 0,0 2 2 0,0-1 6 15,0 1 10-15,0-2 13 0,0 2 5 16,0 0-2-16,0-1-7 0,0-1-8 16,0 1-6-16,0-1 0 0,0-4-2 15,0 0 0-15,0 0-3 0,-3-6-1 16,3 6-1-16,-3-6-1 0,3 0 0 16,-4 5-1-16,3-3 0 0,1 4 1 15,0-1-1-15,0 3-2 0,-3 0-1 16,1-1-3-16,1 0-1 0,-1 3-4 15,2 2 0-15,0 0 1 0,0 12 1 0,0 9 1 16,0 9 3-16,0 8 0 0,2 8 1 16,4 4-1-16,-1 4 1 0,5 6 2 15,-4-1-2-15,0 1 1 0,0 0-3 16,4 1 0-16,-3-3 0 0,2 1-1 16,1-4 0-16,-3-5-3 0,-1-5-4 0,1-8-7 15,2-8-13-15,-5-11-20 0,-1-7-17 16,0-6-14-16,-3-5-18 15,3 0-5-15,3-3-4 0</inkml:trace>
  <inkml:trace contextRef="#ctx0" brushRef="#br0" timeOffset="33986.61">974 4130 196 0,'0'0'53'0,"0"0"-4"16,0 0-4-16,0 0-7 0,0 0-6 15,0 0-5-15,45-82-5 0,-42 79-4 0,0 1-6 16,-3 2-3-16,3-2-6 15,2 0-2-15,0-1-2 0,5 1 1 16,-4 2 0-16,5 0 0 0,7 0 0 16,-7 0 0-16,11 0 0 0,4 2-3 0,6 0-1 15,7 1 0-15,-2-3 1 0,-5 0 5 16,-7 0-1-16,-2 0-1 0,-4-2 2 16,-6-3-2-16,4-1 2 0,-5 0-1 15,2 0-1-15,-2 0 0 0,-2-3 0 16,-3 3-1-16,3-5-1 0,-4 4 2 0,-3-3 0 15,0 2-3-15,0-5 3 0,-2 3-3 16,-1-1-3-16,-4-2 2 0,-9 3-6 16,-6-2 4-16,-3 6 1 0,-1 2 0 15,-3 4 3-15,0 0 0 0,-4 0 4 16,-5 4 2-16,-3 4 1 0,-2 2-2 16,4 1 0-16,7 3-3 0,10 2-1 15,2 1 2-15,5 3-1 0,2 1 0 16,3 2-1-16,4 1 1 0,3-1 0 15,0-1 0-15,0 0 0 0,10-2-3 0,3-4 3 16,2 1-3-16,9-5-1 0,5-4-4 16,17-4-3-16,5-4-5 15,7 0-8-15,-2-9-6 0,-1-3-3 16,-7-2-1-16,-2-1 6 0,-1-3 6 0,-3 0 12 16,-6-4 9-16,-3 3 9 0,-4-3 7 0,-6 3 4 15,-4-1 1-15,-10 7 0 16,1-3-3-16,-7 7 1 0,-2 3-3 15,-1-5-2-15,0 5 0 0,0 0-7 16,-1-1-2-16,-2 4-3 0,0 0-2 0,-10-1-1 16,0 4 2-16,-9 4-1 0,-5 6 1 15,1 4 0-15,4 2 0 0,-1 3-1 16,0 4 1-16,7 1-2 0,0 3 2 16,6 0 0-16,4 4 2 0,3-3-1 15,3 0 0-15,3-2 2 0,9-2 1 0,1-1 0 16,7-5 2-16,6-1 2 15,4-7-4-15,2-4 0 0,6-4-3 16,-2-2-5-16,4-3-8 0,-2-9-26 16,-2-3-30-16,-1-4-64 0</inkml:trace>
  <inkml:trace contextRef="#ctx0" brushRef="#br0" timeOffset="34385.93">2174 3455 280 0,'0'0'41'0,"0"0"-7"0,0 0-10 16,0 0-12-16,0 0-7 0,0 0-5 16,0 0 0-16,0 0 0 0,0 0 3 15,-24 74 2-15,18-29-1 0,3 9 1 16,3 0 1-16,0 2-1 0,0 1 3 16,3-3 0-16,0-1 0 0,3-1-4 0,-3-4-1 15,1-1-2-15,-1-3-1 16,0-4 1-16,4-3-2 0,-4-5 1 15,1-7-3-15,-1-8 2 0,0-6-2 16,0-4-1-16,-3-2-3 0,3-1-2 0,0 0-3 16,-3-4-9-16,0 0-16 0,0 0-17 15,0 0-18-15,0-10-9 0,-9-8-8 16</inkml:trace>
  <inkml:trace contextRef="#ctx0" brushRef="#br0" timeOffset="34526.2599">1943 4081 416 0,'0'0'35'16,"0"0"-16"-16,0 0-16 0,0 0-4 16,0 0-4-16,88-35-2 0,-50 35-6 0,7 0-12 15,-2 2-15-15,3 4-25 0,-4 3-13 16,-4-1-12-16,-5 2-2 0</inkml:trace>
  <inkml:trace contextRef="#ctx0" brushRef="#br0" timeOffset="34767.33">2477 4109 226 0,'0'0'46'16,"0"0"-6"-16,0 0-11 0,0 0-5 15,0 0-2-15,0 0-7 0,0 0-1 0,0 0-6 16,0 0-2-16,0 0-2 0,5-13 1 16,-5 13 2-16,0 0 0 0,0 0 0 15,0 0 0-15,0 0 1 0,3 2-2 16,-1 3 1-16,1-1 2 0,0 1 0 15,-3-5-1-15,4 0 1 0,-1 1-4 0,3 1-1 16,2-2-1-16,-5 0-1 0,3 0-3 16,-3 0-4-16,-3 0-9 0,0 0-19 15,0 0-17-15,-20 0-29 16,-9 0-29-16,-12 3-47 0</inkml:trace>
  <inkml:trace contextRef="#ctx0" brushRef="#br0" timeOffset="35229.2198">3681 3249 310 0,'0'0'-1'15,"0"0"2"-15,0 0 1 0,0 0-5 16,0 0 7-16,-85-28-3 0,65 49 2 16,4 10 1-16,-3 11-5 0,7 13 4 15,-2 12-5-15,5 11 1 0,2 9 0 16,-3 4 1-16,7 3 2 0,0 1 0 16,2 3-1-16,1-3 1 0,0-2-4 15,1-4 1-15,4-8 0 0,-1-10-2 16,0-9 3-16,-1-8-2 0,1-9-1 15,-2-8-8-15,-2-12-12 0,0-5-9 0,0-9-8 16,0-7-16-16,-3-1-18 16</inkml:trace>
  <inkml:trace contextRef="#ctx0" brushRef="#br0" timeOffset="35666.39">3078 4271 209 0,'0'0'28'15,"0"0"-14"-15,0 0-8 0,0 0-5 16,0 0 0-16,113-78-2 0,-59 63 1 0,2 2-3 16,3-2 1-16,-1 1 0 0,0-2-1 15,3-1 0-15,-2-2-1 0,-3-2 3 16,-5 1 0-16,-2-1 2 0,-10 1 5 16,-8 1 1-16,-8 2 2 0,-10 3 2 15,-5 7-4-15,-8-2 0 0,-2 1-6 16,-13-3 3-16,-5 3-3 0,-2 3 3 15,-4 5-1-15,-3 0 0 0,2 8 2 16,1 2-5-16,3 4 2 0,4 2-3 16,0 3 1-16,9 2-1 0,4 1 0 0,4 3 1 15,2 1 0-15,8 0 0 0,5-2 1 16,7 0-1-16,0-3 2 0,2-4 0 16,4-3 0-16,-3-5 3 0,-5-3-1 15,2-6 3-15,-3 0-1 0,-1-3 0 16,7-8 0-16,-7-3-2 0,0-2 2 0,-4-3 1 15,-4 0 2-15,-2-2 3 0,-6-4 0 16,0 1 3-16,-10 0-3 0,0-2-3 16,-6 2-4-16,-6 1-4 15,2 3-3-15,-2 2 1 0,-1 4-5 0,6 5-4 16,1 5-11-16,-3 4-12 0,6 0-15 16,-1 6-19-16,6 8-11 0,5 2-22 15</inkml:trace>
  <inkml:trace contextRef="#ctx0" brushRef="#br0" timeOffset="36412.05">3998 3952 353 0,'0'0'41'0,"0"0"-8"0,0 0-7 16,0 0-8-16,0 0-12 0,0 0-1 15,0 0-5-15,0 0 0 0,94-62 4 16,-62 70-7-16,-3 7 1 0,-2 4 1 15,2 6-2-15,-4 4 1 0,-2-1-2 16,-3 4 2-16,-4 0-1 0,-3 0-1 0,-4-1 1 16,-6-4 0-16,-3-4 0 0,-3-4 1 15,-9-4 1-15,-1-4 2 0,0-3 0 16,-3-7 2-16,0-1 0 0,-1-4 1 16,-2-10-3-16,6-3 2 0,6-4-3 15,1-3-1-15,6-2-2 0,0-4-1 0,9-2 2 16,5 1-1-16,1-1 2 15,2 4 0-15,2 1 3 0,1 0 0 16,3 5-4-16,-2 1 5 0,0 1-6 16,1 5 6-16,-2 1-2 0,2 4-2 0,-8 3 1 15,5 3 0-15,-2 2-3 0,-5 2 3 16,7 0-3-16,-5 2 0 0,-1 7-1 16,5 3 1-16,-4 3 4 0,-5 4-2 15,-5 0 3-15,-1 2-2 0,0-5-1 16,-3 2 0-16,0 1 0 0,0-5 1 0,-3 4 0 15,3-5 0-15,-3-7 0 0,3 0 1 16,0-6 0-16,0 0 4 0,0 0 1 16,0 1 1-16,0-1-1 0,3 0-1 15,4-1-4-15,6-10 0 0,3-4 0 16,0-3-1-16,-1 0 2 0,2-2-2 16,-1 0-4-16,1 0 4 0,-1 0-4 15,0 5 4-15,-4 3-1 0,-1 3 0 16,-4 3-1-16,-4 3 1 0,2 1-3 15,-1 2-1-15,7 0 2 0,1 7 0 0,4 3 5 16,-6 7-4-16,0 1 4 0,-1 4-1 16,-2-1-2-16,3-2 2 15,-1 1-1-15,1-2 0 0,-3-6 1 16,2-1-1-16,-3-3 1 0,2-4 3 0,-2 1-1 16,6-5 1-16,2 0 0 0,1-2-1 15,6-7 0-15,-3-5-1 0,2-2 0 16,0-4-2-16,-2-1 1 0,2-2 0 15,-2 0-5-15,0 2 4 0,1 1-4 16,-8 7 5-16,2 2-1 0,-7 7-1 0,0 1-1 16,3 3-1-16,-2 0-1 0,9 12 0 15,2 7 6-15,-3 5-2 0,2 7 2 16,-1 2-2-16,-3 4-26 0,2-1-53 16,-5-1-146-16</inkml:trace>
  <inkml:trace contextRef="#ctx0" brushRef="#br0" timeOffset="39026.08">11321 4300 201 0,'0'0'41'0,"0"0"1"16,0 0-13-16,0 0-11 0,0 0-6 0,0 0-9 15,0 0 1-15,0 0 2 0,0 0 2 16,63-90 2-16,-45 57 10 0,2-3 0 16,5-5 0-16,-2-3-2 15,3-2-5-15,3-4-6 0,-2-3-3 0,-1-5 0 16,-1-1-5-16,-5-3 1 0,-4-3 1 16,0 1-3-16,-5 3 1 0,-5 8-3 15,-1 7 1-15,-4 10-1 0,-1 13-2 16,0 10-5-16,0 8-4 0,0 5-2 15,0-2 0-15,0 2 3 0,-1 0 3 0,-4 0 6 16,-2 2 1-16,-3 10 4 0,7 6 0 16,0 5-1-16,3 1 0 15,0 4 1-15,6-1-1 0,1 3 2 16,5 1-1-16,-2-1 0 0,3 1 0 0,0-1 0 16,3-3 0-16,-3 0 1 0,3-1-2 15,-3-3 2-15,1 0-1 0,-2 0-1 16,-2-4 3-16,3 2-1 0,-4 1 2 15,1-2-1-15,0-2-3 0,-3 0 2 16,5-1-2-16,-1-2 1 0,-1 0-1 0,-2-3 1 16,-1 0-2-16,0 0 2 0,-3-4 0 15,2 6 0-15,-3-5 0 0,0 0-1 16,1 0 1-16,-1 0-1 0,3 0 0 16,-5-4 2-16,1 0-2 0,-2-1 1 15,0 2 1-15,0 3 1 0,-9 5 2 16,-1-5 2-16,-6 3-1 0,-6-3 2 15,-2-2 0-15,-2 1 1 0,-4 0-1 16,-1-2-2-16,-1 0 0 0,2 1-2 16,3-2-3-16,3 1-1 0,4-3-2 0,13 0-5 15,2-1-9-15,5-2-12 0,-2 0-22 16,2 0-44-16,0 0-44 0</inkml:trace>
  <inkml:trace contextRef="#ctx0" brushRef="#br0" timeOffset="39743.6899">12265 3294 437 0,'0'0'16'0,"0"0"-12"0,0 0-9 16,0 0-1-16,0 0-1 0,0 0 2 15,0 0 3-15,0 0 3 0,0 0-1 0,0 0 1 16,31 108-1-16,-23-65 0 0,4 4-1 16,-2 5 1-16,1 3-2 0,-2-1 2 15,0 1 0-15,-3-2 0 0,1-1 2 16,-4-3-2-16,-2-4 1 0,2-4-2 16,0-3-1-16,-3-6 1 0,0-9-2 15,0-4 0-15,0-5-1 0,0-8-4 16,0 2 2-16,0-8-2 0,0 0 1 15,0 0 2-15,0 1 0 0,0 1-1 16,0-1-5-16,0 0-8 0,0-1-9 0,0 0-4 16,-3 0-2-16,-6-5 1 0,-8-8 3 15,-2-2 8-15,-3 0 6 0,-2 0 9 16,-5-1 5-16,-1 0 8 16,-4 1 12-16,1-1 10 0,3 3 12 0,1-1 2 15,3 4 0-15,7 2-4 0,5 2-5 16,5 2-4-16,3 2-6 0,3 1-11 15,3 1-6-15,0-4-4 0,18 1-2 16,9-1 3-16,14-2-1 0,6 1-1 16,7 0 0-16,4 1-2 0,0 0 0 0,-1-1-1 15,-5 0-3-15,-4-1 3 0,-5 2-3 16,-5-1 4-16,-5 1 6 0,-5 1-4 16,-8 0 1-16,-7-2 2 0,-6 1-3 15,-1-3 5-15,1 1 1 0,-5 3-1 16,1-6 1-16,-2 4-1 0,-1 0 3 0,0 0 1 15,0-1 0-15,0 2-1 0,0-3 0 16,0 2-3-16,0 5 0 0,0-1-4 16,0 1-1-16,0-1-2 15,0-1-2-15,0 2-2 0,0 0 2 0,0 0 0 16,4 6 3-16,4 8 0 0,2 5-2 16,0 6 3-16,-1-1 1 0,-2 4-4 15,4-1 5-15,-5 0-4 0,-1-1-1 16,-4-6 1-16,2-1-2 0,-3 0 1 15,0-6-2-15,0 4 1 0,0-6-7 0,0-7-7 16,-3 6-21-16,3-6-20 0,-1 0-40 16,-1 1-58-16</inkml:trace>
  <inkml:trace contextRef="#ctx0" brushRef="#br0" timeOffset="39867.14">12666 3495 145 0,'0'0'-100'0</inkml:trace>
  <inkml:trace contextRef="#ctx0" brushRef="#br0" timeOffset="40459.55">13108 3816 330 0,'0'0'22'0,"0"0"-6"15,0 0-3-15,0 0 0 0,0 0-2 16,0 0-2-16,0 0-4 0,0 0-4 16,0 0-4-16,0 0 1 0,-27-64 0 15,14 64 1-15,-2 8-1 0,-6 2 2 16,3 4 0-16,-1 2 0 0,2 3 3 0,4 2-3 15,1 2 2-15,1-1-2 0,5 2-1 16,0-8 0-16,5 4 1 16,1 1 1-16,0 0-1 0,4 6 2 0,5-2 1 15,8-1 0-15,1-1 2 0,3-2 0 16,4-1 2-16,1-4 0 0,0-3 0 16,-1-3 0-16,1-3-1 0,3-6-2 15,-2-1-2-15,5-3 1 0,-2-5-5 16,1-4 0-16,-3-1-2 0,-2-5-4 15,-3-6-1-15,-5-1-3 0,-1-5 1 16,-5-4 1-16,-3-4 1 0,-2-3 3 16,-6-6-2-16,-1-4 2 0,0-4 0 15,-1-6 3-15,-6 0 0 0,-2-1 3 16,2 3 3-16,-2 4 0 0,0 8 6 0,4 8 0 16,0 13 5-16,2 5 3 0,0 10 2 0,2 5 0 15,1 2-2-15,0 4-8 16,-2-2-7-16,2 2-4 0,0 0-3 15,0 7 4-15,3 12 1 0,5 9 2 16,0 9 0-16,2 7 5 0,-1 3-2 0,0 3 0 16,0 2 0-16,-1-2 2 0,-2-2-1 15,-2-2 2-15,1 0 0 0,-4-4-2 16,2-2 0-16,-1-3-5 16,-1 0 0-16,-1-5 0 0,5-3-2 0,-2-5 1 15,-1-6-2-15,1-3-2 0,1-1-6 16,1-6-8-16,-4 1-23 0,6-2-23 15,-1-4-35-15,-3 0-45 0</inkml:trace>
  <inkml:trace contextRef="#ctx0" brushRef="#br0" timeOffset="40787.99">13737 3684 366 0,'0'0'-7'15,"0"0"-2"-15,0 0 1 0,0 0 3 16,0 0 5-16,0 0 0 0,0 0 1 16,-89 34-1-16,55-14 0 0,-2 0 2 15,0 2 0-15,0-3 1 0,1-2 1 16,5-1 2-16,5-2-3 0,8-5-3 16,4-1 1-16,6-2-1 0,4-3 0 15,0 0 4-15,3 3-1 0,0 5 3 16,10 6 2-16,6 2 1 0,7-2 1 15,6 0-1-15,7-1-1 0,3 1-3 0,7 0-3 16,1-2 2-16,0 0-2 0,-2-1-2 16,0-2 0-16,-7-3 0 15,-4 0 0-15,-3-3 0 0,-11-3-4 16,-10 0 0-16,-4-1-6 0,-6-2-11 0,4 1-14 16,1 2-42-16,0-1-62 0</inkml:trace>
  <inkml:trace contextRef="#ctx0" brushRef="#br0" timeOffset="41101.58">14755 3218 215 0,'0'0'13'15,"0"0"-6"-15,0 0-1 16,0 0-1-16,0 0 0 0,0 0-2 16,-108-47 2-16,70 74 0 0,2 11-2 0,-3 11 2 15,4 11-3-15,-1 12 2 0,3 8 2 16,2 10 3-16,4 1 6 0,4-1 1 16,6-3 3-16,5-6 1 0,8-8-2 15,4-9 3-15,4-10 0 0,11-7 4 16,6-6-2-16,8-6-4 0,6-6-5 0,8-5-9 15,8-4-9-15,5-7-23 0,2-7-79 16,3-4-134-16</inkml:trace>
  <inkml:trace contextRef="#ctx0" brushRef="#br0" timeOffset="41529.58">15559 3628 429 0,'0'0'26'0,"0"0"-19"0,0 0-11 15,0 0-5-15,0 0 2 0,0 0 3 0,0 0 3 16,0 0 4-16,8 102 3 15,-3-51 4-15,-2 11 1 0,0 7 0 16,-3 8-2-16,0 5-4 0,0 3-2 16,3 0-1-16,-2-2 1 0,1-4-2 0,1-4-1 15,1-5-1-15,1-8-7 0,0-8-12 16,1-4-22-16,-5-5-68 0,-1-9-43 16</inkml:trace>
  <inkml:trace contextRef="#ctx0" brushRef="#br0" timeOffset="42241.03">15545 3913 412 0,'0'0'15'15,"0"0"-12"-15,0 0-4 0,88-56-4 16,-55 49 5-16,2 3-1 0,-2 4 2 15,1 0 2-15,-1 8-1 0,0 2-4 0,2 4 0 16,0 1 0-16,-5 2-1 0,-1 1-2 16,-6 0 0-16,-9-4 0 15,-5 0 3-15,-5-5 2 0,-4 1 3 0,-3 4 2 16,-12-2 3-16,-9 3 0 0,-8-4-1 16,-6-2-1-16,-3-1-1 0,-2-1-3 15,-2-1 0-15,4 0-2 0,4-1-1 0,5 1-2 16,10-3-5-16,8 0-10 15,10-1-13-15,4-2-11 0,-2 0-6 16,2 0-3-16,16 1 5 0,6-1 3 0,12 0 9 16,2-3 9-16,5-4 7 0,0-3 10 15,2 2 5-15,-1-3 7 0,0-3 2 16,1 0 8-16,-4-1 5 0,-1 0 5 16,-1-3 5-16,-5 1 5 0,0-1 3 15,-9 1 7-15,-1 2 2 0,-8 5-2 16,-4-1-5-16,-4 5-9 0,-4 1-8 15,1 2-11-15,-3 3-4 0,0-2-5 16,0 2-2-16,0-1-2 0,-2 1 1 16,-10 0-1-16,-3 0 2 0,-6 3-1 0,3 8 0 15,3 1-1-15,-1 3 0 0,6 3 0 16,0 1-1-16,6-1 0 0,1 3 2 16,1 0 1-16,2-1 0 0,0 1 0 15,8-1 0-15,0-4 0 0,4 1 0 16,1-3 1-16,3-3 2 0,0-4 0 0,2-1 3 15,1-4-1-15,5-2-1 0,0 0 0 16,3-6-2-16,-1-5-1 16,2 0 1-16,-4-2 0 0,-2-1 1 15,-2-1 1-15,-4 0-2 0,-3-2 1 0,-4-1 0 16,-3 4 0-16,-5-3-1 0,-1-2-1 16,0-2-1-16,-8-7-1 0,-6 4 0 15,-1 1-6-15,-1 3 4 0,-3 3-6 16,1 6 1-16,3 4 0 0,-4 5-1 15,0 2-4-15,0 0-7 0,-1 5-13 0,4 6-16 16,6 0-15-16,7 1-7 16,1-3-10-16,4 2-15 0</inkml:trace>
  <inkml:trace contextRef="#ctx0" brushRef="#br0" timeOffset="42491.25">16713 3854 324 0,'0'0'32'16,"0"0"-7"-16,0 0 6 0,0 0 0 0,0 0-2 16,0 0-6-16,0 0-8 0,0 0-9 15,0 0-5-15,0 0-4 0,13-55 0 16,-11 55-2-16,2 0 1 0,5 4 2 16,-1 10-3-16,3 6 7 0,-3 5-4 15,-1 0 5-15,1 2-6 0,-4 1 3 0,2-3-3 16,-2-1-1-16,2-2-1 15,-3-5-5-15,0-2-7 0,-2-6-12 16,-1-4-14-16,2 1-18 0,-2-6-13 16,0 0-7-16,0 0-17 0</inkml:trace>
  <inkml:trace contextRef="#ctx0" brushRef="#br0" timeOffset="42623.98">16794 3693 360 0,'0'0'34'15,"0"0"-18"-15,0 0-16 0,0 0-14 16,0 0-8-16,0 0-3 16,0 0-10-16,0 0-19 0,0 0-30 15,0 0-45-15</inkml:trace>
  <inkml:trace contextRef="#ctx0" brushRef="#br0" timeOffset="42990.05">17030 3909 330 0,'0'0'29'0,"0"0"-10"16,0 0-13-16,0 0-6 0,0 0-5 15,0 0-2-15,0 0 1 0,0 0 5 16,0 0 0-16,32 34 2 0,-25-6-2 0,-1 2 2 16,2-1-1-16,-2 0-1 0,2-2 1 15,-1-3 1-15,1-4 0 0,-2-5 1 16,-3-7 2-16,3-2 2 0,-2-3 5 15,-1-2 2-15,9-1 0 0,-2 0 1 16,7-8-6-16,4-6-4 0,-1-2 0 0,-2-2-3 16,-2 0 1-16,0-2-2 0,-1 0 2 15,-4 1-2-15,2-1 1 0,-4 2 0 16,-2 6 0-16,0-1-1 0,-2 6 2 16,-4 3-5-16,2 0 0 0,-3 4-3 15,0-1-4-15,6 1-1 0,4 3 1 16,4 7 0-16,3 6 4 0,-3 3-1 15,-1 1-1-15,3 2-1 0,-2 0-6 16,2-1-9-16,2-2-16 0,-1-2-19 16,-4-7-26-16,1-2-28 0</inkml:trace>
  <inkml:trace contextRef="#ctx0" brushRef="#br0" timeOffset="43247.64">17727 3371 312 0,'0'0'31'0,"0"0"-16"15,0 0-9-15,0 0-7 0,0 0-3 16,0 0 2-16,0 0 3 0,0 0 4 16,0 0-3-16,-9 91 0 0,9-47-1 15,0 7-1-15,0 4 2 0,3 1-2 16,1 2 0-16,1-2 1 0,1 1-4 15,-2-3-1-15,0-1-4 0,-1-1-12 0,-1-5-11 16,-2-4-21-16,0-6-11 0,-2-5-5 16,-4-6 1-16,2-7 12 15</inkml:trace>
  <inkml:trace contextRef="#ctx0" brushRef="#br0" timeOffset="43442.37">17488 3800 497 0,'0'0'1'0,"0"0"-7"16,0 0 0-16,114-18-5 0,-71 20-7 15,-1 4-14-15,2 4-25 0,0 0-50 0,2 2-57 16</inkml:trace>
  <inkml:trace contextRef="#ctx0" brushRef="#br0" timeOffset="44357.6">18094 3810 139 0,'0'0'9'0,"0"0"6"0,0 0 2 0,0 0-1 15,0 0-1-15,0 0-5 0,0 0 2 16,0 0 4-16,0 0 0 0,32 3 0 16,-13 11 1-16,0 2-5 15,-2-1 0-15,2 1-3 0,-1-1 0 0,2-2-1 16,-3-2 2-16,-4-4 2 0,1 0 1 16,-5-4 3-16,3-2 1 0,0 0-1 15,0-1-3-15,7 0-3 0,-5-4-3 16,7-4 1-16,-5-2-5 0,-1-2 1 15,-3-1-2-15,-1 0-2 0,-3 3-1 0,-2-4 1 16,-2 5-3-16,-4-5 0 16,0-4-1-16,0 1-2 0,-4-1-5 0,-8 4 0 15,2 6 3-15,-5 4-1 16,-3 3 5-16,-3 1 0 0,-6 3 0 0,-1 6 3 16,2 2-2-16,2 3 2 0,-1 3 0 15,3 3 1-15,1 1 2 0,2 1-3 16,3 0 2-16,3-1-3 0,6-6 1 15,3 2-1-15,4 0 0 0,0 1 1 16,5 3 0-16,11-2 1 0,6-4 0 0,7-1-1 16,7-2 0-16,4-2-6 0,4-4-3 15,4-1-5-15,1-5-9 0,1 0-3 16,1 0-4-16,0-5 4 0,-2-2 9 16,-3-1 5-16,-1-3 8 0,-6-1 5 15,-1 0 5-15,-4 0 3 0,-5-2 8 16,-1-1 2-16,-2 1 2 0,-2-2-5 15,-1 0-2-15,-4 1-6 0,-2 0-1 16,-5 5-2-16,-2-2 1 0,-4 4-3 16,-5-2 1-16,2 0-2 0,-3 0-3 0,0-1 0 15,-1 0-1-15,-6-1 1 0,-6 4-1 16,-3-2 3-16,-3 4 0 0,-3 2 0 16,0 2 0-16,-1 0 1 0,-1 2 1 15,1 0-1-15,1 5 0 0,-3 4 0 16,2 1 0-16,0 4 0 0,1 3 4 0,2 2-4 15,4 1 1-15,3 2 0 0,5 0-2 16,5 0 1-16,3-1 0 0,0-1 0 16,8-4 1-16,6 0 2 0,3-4-1 15,1-3 2-15,4-3 0 0,4-3-4 16,2-3-2-16,2 0-6 0,2-6-13 16,1-3-10-16,-1-6-16 0,-2-2-6 15,-1-6 3-15,-3-3 8 16,-4-3 22-16,-5-5 10 0,-2-4 11 0,-5-6-1 15,-1-5 4-15,-5-2 2 0,0-4 3 0,-2 0 7 16,-1 2 7-16,1 5 11 16,-2 5 5-16,1 5 3 0,-1 12 3 15,1 5-3-15,-1 9-5 0,0 6-6 16,2 0-12-16,-2 6-10 0,0-2-12 0,0 2-4 16,0 0-3-16,0 15 5 0,0 14 3 15,-3 15 2-15,0 12-1 0,2 9 1 16,-1 7-2-16,2 2 1 0,0 1 1 15,0-3-3-15,0 0-4 0,0-5-12 16,2-7-30-16,-1-3-48 0,1-12-121 0</inkml:trace>
  <inkml:trace contextRef="#ctx0" brushRef="#br0" timeOffset="44660.11">19441 2932 452 0,'0'0'-6'16,"0"0"-4"-16,0 0 5 0,46 90 3 15,-22-32 2-15,1 13 1 0,4 14 1 16,3 14 0-16,0 11 0 0,0 11-4 0,-2 4 2 15,-7 4 3-15,-6 0-3 0,-7-4 2 16,-8-10-1-16,-2-13-2 16,-9-14 5-16,-11-14 4 0,-10-10 0 15,-11-11 2-15,-12-7-6 0,-14-8 0 0,-14-8-3 16,-10-5-3-16,-6-6-23 0,-4-5-118 16,-1-5-93-16</inkml:trace>
  <inkml:trace contextRef="#ctx0" brushRef="#br0" timeOffset="45995.1">26330 3511 298 0,'0'0'44'0,"0"0"-5"16,14-90-5-16,-12 72-2 0,0 6-7 0,0 1-6 15,-2 5-4-15,0 0-6 0,0 1-6 16,0 5-3-16,0 0-5 0,0 0-1 16,0 0 1-16,0 0 0 0,-4 14 3 15,-5 7 0-15,-3 10 2 0,1 4-2 16,-1 3 1-16,2 1 0 0,0 4 1 0,3-1-1 15,2 2 1-15,1-3-1 0,1-2 1 16,3-1 3-16,0-4-3 0,0-4 3 16,4-5-1-16,5-6-2 15,-3-5 0-15,5-5 3 0,-3-3 4 0,2-4 3 16,10-2 0-16,2-2-2 0,5-9 0 16,1-5-3-16,1-4-1 0,-2-4-7 15,-1-2 6-15,-1-3-6 0,-4-2 4 16,0 0 2-16,-1-3-2 0,-1 2 0 15,-3 0 0-15,-2 2 1 0,-4 3-1 0,-1 2 1 16,-3 9 1-16,-3 7 2 0,-1 4-2 16,-2 5 0-16,0-1-2 0,0 1-2 15,2-2-3-15,-2 1-1 16,1 1 2-16,-1 0-2 0,5 0 2 0,-1 9 2 16,3 9 0-16,5 6 1 0,-4 4-1 15,3 1-1-15,-1 1 2 0,3-1-1 16,-1 1 2-16,2-1-2 0,-1-2 2 15,3-1 4-15,-2-1-4 0,3-4 2 16,-2-5-2-16,2-3-1 0,-6-6 1 0,3-2 1 16,-1-5 0-16,4 0-1 0,2-4 2 15,1-6-7-15,-2-7 4 0,1-2-2 16,-5-6 2-16,0-1 0 0,-2-4-2 16,-2-5 1-16,-3-3-2 0,-2-3-1 15,-4-3-3-15,-1-1-1 0,0 1-8 16,-1 3 0-16,-7 4-4 0,1 9 1 15,-4 5-5-15,2 9-4 0,5 6-10 16,-8 5-6-16,2 3-5 0,-7 3-5 16,-1 10-1-16,1 3-7 0,5 7-6 0</inkml:trace>
  <inkml:trace contextRef="#ctx0" brushRef="#br0" timeOffset="46279.7198">27275 3577 382 0,'0'0'47'0,"0"0"-9"16,0 0-4-16,0 0-5 0,0 0-5 16,0 0-7-16,0 0-8 0,0 0-4 15,0 0-5-15,0 0-4 0,-1-60 1 16,1 60 1-16,1 0 0 0,8 7 1 15,4 10 0-15,3 9 0 0,-3 3 0 0,0 3-2 16,-3-1 1-16,-2 1 1 0,-3-2 0 16,-1-1 0-16,-1 1 0 0,-3-5-2 15,0 2-9-15,0-2-14 16,0-7-26-16,-1-1-41 0,-2-5-38 0,-3-7-93 16</inkml:trace>
  <inkml:trace contextRef="#ctx0" brushRef="#br0" timeOffset="46440.3">27306 3351 424 0,'0'0'-14'0,"0"0"-9"0,0 0-6 16,0 0-3-16,0 0 0 0,0 0-9 15,0 0-10-15,65 93-13 0,-51-53-8 0</inkml:trace>
  <inkml:trace contextRef="#ctx0" brushRef="#br0" timeOffset="47077.07">27466 3631 287 0,'0'0'53'0,"0"0"-13"15,0 0-7-15,48-82-10 0,-34 63-9 16,3 6-7-16,3 3-5 0,0 5-1 16,0 5-3-16,3 0 0 0,2 10-1 15,-1 8-1-15,0 8 2 0,0 6-2 16,-1 4 2-16,-4 3 1 0,-3-2-1 0,-3 1 0 15,-6-1 0-15,-2-4 4 0,-5-1-2 16,0-3 1-16,0-9 0 16,-2-10 0-16,-2 0 5 0,1-7 4 15,0-1-2-15,0 1 4 0,0-3-5 0,-1-10-3 16,3-8-2-16,1-7-6 0,1 0 3 16,13-2-3-16,2-1 2 0,4 1-2 15,2 0 2-15,-1 0 1 0,-1 3-1 16,-3 1 3-16,-1 1-1 0,-3 4 0 15,-3 4 0-15,-1 0 0 0,-3 7-1 0,0-1-1 16,0 2-1-16,2 1 0 0,1 0 1 16,-5 4-1-16,7 1-3 15,-5 0-2-15,4 0-3 0,2 3 1 16,-5 2 2-16,0 1 2 0,-1 0 4 0,2 0 1 16,-2 1 0-16,3 3 1 0,-3-4 0 15,7 3 1-15,-3 0 0 0,3-1 0 16,0-1 2-16,2-2-1 0,-5 0 1 15,1-4 1-15,0 2 2 0,1-3 2 16,4 0 0-16,-1-3 1 0,2-5-2 0,-1-2 0 16,-4-3-3-16,-1 0-1 0,2-3-1 15,-5 6 2-15,-1-3-2 0,-2-3 0 16,0 5-1-16,-2 1-2 0,-3-2-3 16,0 1-8-16,-6-4-8 0,-8-1-6 15,-4 6-3-15,-5 5 1 0,-5 5 5 16,0 0 7-16,-1 7 7 0,0 3 4 15,3 7 1-15,1 6 3 0,5 2 1 16,3 7 0-16,5 3 1 0,5 0 3 16,4 0 2-16,3-3 4 0,4-2 4 0,8-4 5 15,5-1 3-15,2-5 3 0,3-4-4 16,4-2 0-16,1-6-7 0,2 0-4 16,3-3-3-16,0-4-3 0,-2-1-4 15,0 0-2-15,-9 0-11 0,-3 0-19 16,-6 0-20-16,-6-1-34 0,1 1-49 0</inkml:trace>
  <inkml:trace contextRef="#ctx0" brushRef="#br0" timeOffset="47629.67">29385 3912 529 0,'0'0'22'0,"0"0"-10"0,0 0 1 15,51-82-4-15,-34 55 1 0,5 2-1 16,-2-1-3-16,-1 2-2 0,0 1-3 15,-5 2-2-15,2 0 0 0,-3 2-3 16,0 1-7-16,-1 0-2 0,-3 6-8 0,0 1-3 16,-4 3-4-16,-2 5-6 0,0 0-5 15,-3 3-3-15,0-1 3 0,0 1 11 16,0 0 10-16,0 0 13 0,0 7 3 16,-5 3-1-16,1 5 0 0,1-5-1 15,3 2 2-15,0 7 1 0,0-4 1 0,0 5 0 16,4-4 2-16,4 1-1 15,0-2 1-15,4 0-2 0,0 1 0 16,0-1 0-16,-1 0 1 0,0-2 0 16,2 1 2-16,-3 2 3 0,2-3-2 0,-1 2 0 15,0 1 0-15,-1-1-3 0,0-2 1 16,-3-3-2-16,0 0 0 0,-1-2 0 16,0-2-1-16,0 1 1 0,-4-4-1 15,1 2 2-15,-3-5 0 0,0 0 3 16,0 0 0-16,0 3 2 0,-8 2 1 0,-10-1-2 15,-3-1-3-15,5-2 0 0,-4-1 0 16,8 0-2-16,-4 0-3 0,3 0-5 16,1 0-12-16,0 0-23 0,6 0-24 15,1 2-62-15</inkml:trace>
  <inkml:trace contextRef="#ctx0" brushRef="#br0" timeOffset="47884.44">30055 3596 363 0,'0'0'-3'0,"0"0"1"0,0 0 4 0,46 85 2 16,-30-41 3-16,-1 6 4 0,0 7 1 15,0 6 4-15,-1 5-2 0,-2 3-1 16,-5 5 0-16,-3 3-4 0,-4-1-2 15,0-3-3-15,-5 1-1 0,-3-1 4 16,-2 0-1-16,-4 5-2 0,1-3-3 0,0-1-4 16,0-8-3-16,4-9-11 0,6-12-25 15,2-16-41-15,1-14-76 0</inkml:trace>
  <inkml:trace contextRef="#ctx0" brushRef="#br0" timeOffset="48223.4">30246 3737 343 0,'0'0'14'0,"0"0"-7"0,0 0-1 15,0 0-1-15,0 0 3 0,79-26-4 16,-52 33-2-16,1 7-1 0,3 2-1 0,2 3 0 15,-2 2 1-15,1 3 5 0,-3-2-4 16,-2-1 4-16,-4 1-5 0,-3-4-2 16,-7-3 1-16,-2-3-1 15,-6-6 0-15,-3 3 0 0,0-4-1 0,-2 5 4 16,-3 2 1-16,-11 1 2 0,-7-1-3 16,-6-2 0-16,-6 0 0 0,-6-5-1 15,-2 2 2-15,1-1-2 0,-1-2-1 16,5 1 0-16,4 0-4 0,12-3-8 15,1 3-14-15,10 0-27 0,5-4-27 16,-1 2-44-16</inkml:trace>
  <inkml:trace contextRef="#ctx0" brushRef="#br0" timeOffset="49289.44">30854 3745 225 0,'0'0'24'0,"0"0"11"0,0 0 4 16,0 0 1-16,0 0-14 0,0 0-9 15,0 0-12-15,0 0-6 0,0 0-4 16,17-19 2-16,-12 25-1 0,1 8 3 16,0 7 0-16,-3 5 1 0,1 3 2 15,-1 3 0-15,0 1 1 0,2 2-1 16,1-3-2-16,0-2 0 0,0-2 0 15,0-4 1-15,1-7 0 0,-3-2 2 16,0-6 0-16,1 0 0 0,-1-2 3 16,-2-4 1-16,4 2 0 0,-2-3 0 0,6-2-1 15,-1 0-2-15,-2 0 1 0,6-11-3 16,-6-3 0-16,0 1-2 0,-4-4-2 16,-3-4-1-16,0 0-6 0,-8-8-2 15,-4 1-2-15,-4 1 0 0,-1 1 0 16,-1 2 5-16,1 2 2 0,4 7 8 0,3 3 2 15,3 5 5-15,4 4-2 0,0 0-2 16,3 1-4-16,17-1-5 16,11 1 2-16,11-1 2 0,8 3 0 15,4 0-1-15,5 0 4 0,4 0-1 0,-1 0 0 16,-3 0 2-16,-3 0-1 0,-6 0 1 16,-6-2 3-16,-8-1 2 0,-4-2 2 15,-4-1 2-15,-4 2 2 0,-8-1-1 16,1-2 1-16,-5 5-3 0,-4 0-1 15,2-2-3-15,-3 2-4 0,0 1-2 0,1-1-1 16,-5 2-2-16,0-2-1 16,0 2-1-16,1 0-3 0,-1 0 2 15,0 0 0-15,0 0 1 0,0 10 1 16,-3 7 4-16,-5 3-1 0,-1 5-1 0,2-1 3 16,1 2-4-16,0 1 5 0,1 1-4 15,5-1-1-15,0 0 2 0,0-2-2 16,8-3 1-16,-1 0 1 0,4-4 0 15,0-3 0-15,2-1 1 0,2-4 2 16,-2-4-1-16,1-1 0 0,5-3 0 0,-1-2-2 16,4 0 0-16,0-3 1 0,-2-4-2 15,-2-2 1-15,-1 0 1 0,-4-3-1 16,-2-2-1-16,-5 4-1 0,-1-4-2 16,-2-3-3-16,-3 1-6 0,0-9-5 15,-2 4-8-15,-10-2-9 0,-3 2-8 16,-5-2-1-16,-2 4 2 0,-3 1 12 15,-1 1 13-15,2 4 9 0,-1 4 4 16,9 3 3-16,6 3 0 0,4 3 0 16,6 0 0-16,-1-1 0 0,1 1 0 0,-2 0 4 15,2 0 3-15,3 4 1 0,12 6 0 16,9 0 0-16,8-2-4 0,6-4-2 16,5-3 1-16,5-1 0 0,0-5-3 15,2-9 6-15,-1-5 0 0,-1-6-6 16,-2-9 6-16,-2-5-4 0,-1-8 0 0,-3-6 0 15,0-5 1-15,-4-3-2 0,-3 1-7 16,-4-2-8-16,-3-2-13 16,-5 0-4-16,-4 0 1 0,-3 2 9 0,-10 5 11 15,-4 5 7-15,-3 8 6 0,-8 10-2 16,-5 12 0-16,-3 12-1 0,2 10-1 16,-3 16-2-16,2 17 0 0,2 14-1 15,3 17 3-15,2 15 2 0,2 15 4 16,0 14 1-16,1 7 1 0,5 5 1 15,1-3 3-15,2-10 3 0,7-8 5 0,4-12 2 16,5-10 1-16,2-10 0 16,2-9 0-16,1-11-1 0,-2-9-1 0,-3-11 0 15,-4-10 1-15,-4-8 0 0,-5-5 0 16,-3-4-3-16,6 0-8 0,1 0-35 16,-2 0-64-16,4-1-148 0</inkml:trace>
  <inkml:trace contextRef="#ctx0" brushRef="#br0" timeOffset="51889.03">12002 311 47 0,'0'0'16'16,"0"0"-6"-16,0 0-4 0,0 0-5 15,0 0 0-15,0 0-1 0,0 0-1 16,0 0 1-16,0 0 1 0,0 0-1 15,-36-5 1-15,24 5-1 0,2 0-2 0,1 3 2 16,4-1-1-16,-4-1 2 0,5 1 4 16,-1 0 3-16,1-1 5 0,4-1 6 15,-2 0 5-15,2 0 2 16,-1 0 0-16,-2 2 1 0,2-2-6 0,-2 0-5 16,3 0-7-16,0 0-6 0,0 0-2 15,0 0-1-15,0 0 0 0,14 0-1 16,2-7 3-16,7 1-2 0,0 3 1 15,-1-1 1-15,-4 2 0 0,-1-1-1 16,-7 1 0-16,3 1 0 0,-3 0-1 0,-4-1 1 16,0 2 0-16,-6 0-3 0,0-1-7 15,0 1-30-15,1 0-26 0,4-3-66 16</inkml:trace>
  <inkml:trace contextRef="#ctx0" brushRef="#br0" timeOffset="62874.92">474 5581 136 0,'0'0'45'0,"0"0"0"0,0 0-2 16,0 0-9-16,0 0-11 0,0 0-9 15,0 0-11-15,0 0-3 0,0 0 0 16,-26-15 0-16,16 44 1 0,4 4 0 16,3 5 2-16,0 3-1 0,3 2 1 15,0-1 3-15,0 1-1 0,0-1 3 0,0 1 1 16,0-4-1-16,0 1 0 15,3-3-1-15,-3 0 0 0,0-4-3 16,3-4 2-16,3-3-2 0,-3-8 1 16,1-2-1-16,0-8 3 0,-2-4 2 0,5-1 0 15,5-3 0-15,5-10-1 0,2-6-2 16,1-4-1-16,0-6-2 0,-2-1-3 16,-4-2 1-16,-2-1-1 0,-2-1 4 15,-2 1 2-15,-2 1 3 0,-3 2 0 16,0 1 0-16,-3 0 3 0,0 10-6 0,3-3 2 15,0 9-3-15,-3 4-3 0,4-4-4 16,-1 6 1-16,-2-1-1 0,1 2-1 16,-2 3-3-16,0-1 0 0,0 1 1 15,1 0 1-15,2 11 2 0,0 5 2 16,0 8 3-16,-3 5-3 0,3 0 3 16,1 3-3-16,1 2-1 0,2-2 1 15,-3 1 0-15,2-1 0 0,1-4 0 16,-1 1-2-16,-3-4 1 0,4-9 1 15,-3 0 0-15,1-6 1 0,-4-5 2 0,2-1 1 16,3-4-1-16,8-4 1 0,4-10 0 16,6-7-2-16,-1-5 1 15,-1-3-1-15,-3-3 1 0,1-3-1 16,-4-2 2-16,-3-2-2 0,-4 0-6 0,-6 0 7 16,-2-1-4-16,-1 2 2 0,0 3 1 15,-4 2-2-15,-2 2 0 0,-3 7-2 16,2 4-2-16,0 8-3 0,-5 6-4 15,-2 6-4-15,1 3-6 0,-9 11-9 16,3 5-11-16,2 7-12 0,0 3-10 0,2 3-8 16,6 3-5-16,1 0-5 0,5 0-11 15</inkml:trace>
  <inkml:trace contextRef="#ctx0" brushRef="#br0" timeOffset="64318.11">1006 5977 227 0,'0'0'46'0,"0"0"-9"0,0 0-5 0,0 0-4 15,0 0-7-15,0 0-7 0,0 0-7 16,0 0-7-16,0 0-4 0,13-60 0 16,-13 58 0-16,0 2 1 0,6 0 0 15,5 0 1-15,1 6 1 0,8 7 1 16,-1 0 0-16,3 2 1 0,5 0-2 0,2-1-2 15,10-3-1-15,-1-2 2 0,-3-3 1 16,-5-3 6-16,-4-2-1 0,-3-1 3 16,3 0 0-16,-10 0-1 0,1-3 0 15,-2-4 0-15,-1-1-1 0,-2 1-1 16,-1-4-1-16,-5 5 2 0,-3-5-4 16,3 0 0-16,-6-2 0 0,0-5-3 15,-3 2 0-15,-7-2 1 0,-9 3-4 16,3 1 5-16,-7 4-1 0,-3 2 2 15,3 2 0-15,-3 2-1 0,4 4 0 0,-1 0-2 16,-6 1 0-16,-1 8 2 0,-8 5 3 16,5 2-1-16,1 4 2 15,7 2-6-15,10 2-2 0,3 2 3 16,6 1 0-16,2 2 1 0,4-2 0 0,0 1 1 16,7-1-1-16,5-3 1 0,2-3 1 15,2-3 2-15,10-2-2 0,9-7-2 16,12-5 1-16,10-4 0 0,-2-6 3 15,4-10 1-15,-4-7 0 0,-3-4-3 16,-4-5 2-16,-5-3-4 0,-5-5 3 0,-8-1-3 16,-4-2-2-16,-5-3 2 0,-6 0-3 15,-7-1 5-15,-7-2-2 0,-1 1 1 16,-1 3 5-16,-7 1 4 0,-2 6 2 16,-1 4 4-16,-1 8 2 0,8 10-7 15,-1 5-3-15,4 8-2 0,1 3-8 0,0-2-3 16,0 2-7-16,0 0-4 0,0 0 2 15,-3 0 4-15,2 13 5 16,-2 9 3-16,0 10 2 0,0 4 0 16,3 4 2-16,0 4 0 0,6 0-1 0,2-1 0 15,1-1 2-15,6-2-1 0,2-3 1 16,-1-2-1-16,4-3-4 0,3-3 1 16,-1-1-1-16,1-3 2 0,2 0-2 15,2-4 4-15,2-3-6 0,1-3 2 16,2-2 3-16,3-6-3 0,0-1 4 0,1-6-1 15,1 0 0-15,1 0-1 0,1-8 0 16,2-2 0-16,0-2 0 0,-6-3 0 16,1 0 1-16,-5-1 1 0,-4 0 0 15,-4-2-1-15,-1 1 2 0,-3-1-2 16,-6-1 1-16,-2 7 0 0,-5-2 2 16,0 4 0-16,-6-2-4 0,3 1 3 15,-3-1-4-15,-6-4 1 0,-4 6 1 16,-9-3-2-16,3 3 1 0,-4 6-2 15,-3 2 0-15,-3 2-1 0,1 0-1 0,-4 8 2 16,-1 2 5-16,-6 6-4 0,0 0 3 16,1 4-2-16,0 1-2 0,5 2 2 15,1 1-2-15,6 1 0 16,5-1-2-16,4 0 2 0,5 2 0 0,5 0 2 16,4-2 2-16,0 0-2 0,9 0 0 15,5-2 2-15,2-4 1 0,4-1-1 16,5-7 0-16,2-5 3 0,1-5-2 15,4-6 1-15,2-11 2 0,4-7-3 16,-5-6 1-16,5-4-1 0,-5-5 2 0,-1-5-3 16,-2-2 0-16,-4-3 0 0,-3-1-4 15,-4-2 2-15,-3-2-3 0,-7-3 3 16,-5-1 1-16,-4 0-2 0,-1 0 2 16,-8 7-3-16,-3 4 2 0,-2 7 1 15,2 9 0-15,5 9 0 0,-3 6 1 0,7 8-2 16,2 4-4-16,-1 1-3 0,2 3 1 15,-4 0 0-15,-5 7 2 16,-1 9 3-16,-3 11-1 0,6 1-1 16,0 6 0-16,2 4 0 0,1 3 0 0,4 4 1 15,0 2 2-15,0 0 2 0,0-1 0 16,6-1 0-16,5-4 1 0,7-1 0 16,2-5 1-16,6-3-3 0,3-2 0 15,1-6 0-15,5-1-3 0,1-5 1 16,3-4 0-16,-1-2 1 0,-1-6 2 0,1-1-1 15,-5-5 1-15,-1 0-1 0,-2 0-1 16,-5-8 1-16,-2-3 2 0,-7 0-3 16,1-3 0-16,-7-3 0 0,-4-1-3 15,-3-4 2-15,-3-1-1 0,0-2 1 16,0-4-4-16,-3 0 0 0,-1 0 0 16,-2 0 1-16,0 2 2 0,1 1 2 15,2 9 2-15,-3 2 2 0,3 7-1 16,0 3 4-16,3 0-3 0,0 5-2 15,-3-1-3-15,3 1-2 0,0 0-3 0,0 0 3 16,0 0 0-16,0 1 2 0,0 13-1 16,0 5 1-16,9 9 1 15,2-2 0-15,-2 0 0 0,3 1 0 16,-1-3 4-16,-2 4-3 0,-2-4 0 0,-4 0-3 16,0-6-4-16,0-1-2 0,-3-5-4 15,0 0-11-15,0 3-14 0,0-4-18 16,-6 2-25-16,-1-6-32 0</inkml:trace>
  <inkml:trace contextRef="#ctx0" brushRef="#br0" timeOffset="64467.75">2834 5610 473 0,'0'0'15'0,"0"0"-13"15,0 0-12-15,0 0-5 0,0 0-2 0,0 0-2 16,0 0-6-16,0 0-11 15,0 0-17-15,0 0-20 0,71 70-11 16,-51-39-8-16</inkml:trace>
  <inkml:trace contextRef="#ctx0" brushRef="#br0" timeOffset="65391.17">3142 5806 224 0,'0'0'55'0,"0"0"-4"16,0 0-8-16,0 0-9 0,0 0-12 0,0 0-15 15,0 0-10-15,0 0-3 0,0 0 0 16,0 0 4-16,36-21 2 0,-30 40 3 16,1 7 0-16,0 3 1 0,1 3-1 15,-1-1-1-15,1 0-3 0,1-3 2 16,0-3-2-16,0-4 1 0,-1-7 0 16,-2-2 1-16,0-4 3 0,-5-5 0 15,2 1 4-15,-3-4 0 0,5 0 3 16,6 0-3-16,2-2-2 0,9-8-1 15,-5-2-3-15,2-5-1 0,-2-2 0 0,-1-3 0 16,1-2-1-16,-5 0-1 0,2-2-4 16,-5 0 0-16,0 3-1 15,-3 7 3-15,-2 1 2 0,-1 5 0 16,-2 6 1-16,-1-1-1 0,0 5-1 0,0-1-1 16,0 1-3-16,3-2 0 0,-3 2 2 15,0 0 0-15,0 0 2 0,3 0 1 16,0 12 5-16,4 7-3 0,-1 3 2 15,4 0-3-15,0-1 1 0,-1-3 1 16,7-1 0-16,-2-2 0 0,5-1 1 0,0-2-1 16,4-3 1-16,3-1 1 0,0-3-1 15,4-1 2-15,1-4-1 0,-1 0-2 16,2-2 2-16,1-5-2 0,-1-3 0 16,4-2-1-16,-4-1 2 0,3-2-3 15,-3-4 2-15,-3 1-2 0,-2-2-2 0,-4 2 4 16,0 0-6-16,-10 6 4 0,-4-2 0 15,-2 6-3-15,-4 4-3 16,-3-4-2-16,0 4-2 0,-3-4 1 16,-13 1 3-16,-4 4 5 0,-6 3 1 0,-6 0 1 15,0 4 0-15,-5 7 2 0,-1 3-1 16,-1 2 3-16,0 3-1 0,3 3-3 16,7-1 2-16,7 2-6 15,5-2 1-15,10-7 0 0,2 1 1 0,5-1 1 16,2 0 1-16,8-1 2 0,6-2-1 0,3-5 1 15,4-3 1-15,3-3-3 0,1 0 1 16,2-2-1-16,0-5 1 0,-4-2 0 16,2 0-1-16,-4-4-1 0,-4 3 2 15,0-2-1-15,-6 4 0 0,-3 1 1 16,-4 0-1-16,-2 4-1 0,0 2 0 16,-4 1-1-16,0-2-1 0,0 2-3 15,2 0 0-15,-2 0-1 0,0 3 3 16,0 14 1-16,0 10 2 0,-2 11-1 15,-2 5 1-15,3 8 0 0,-2 9-1 0,3 8-1 16,0 5 1-16,0 3 1 0,0-2 0 16,0-1 0-16,-3-3 0 15,-3-7-3-15,-3-4-3 0,-3-9 2 16,-6-10 0-16,-2-6 2 0,-6-8 4 0,-6-11 3 16,-1-11 2-16,-5-4 4 0,-1-17 2 15,2-10 1-15,2-8 2 0,3-7-5 16,5-4-2-16,3-4-1 0,4-3-6 15,3-5-1-15,8-2-4 0,6-7 0 16,3-3 0-16,12-3-1 0,11 2-3 0,10 4-12 16,9 5-15-16,10 6-19 0,6 7-28 15,9 8-28-15,5 4-32 0</inkml:trace>
  <inkml:trace contextRef="#ctx0" brushRef="#br0" timeOffset="65707.69">4890 5226 353 0,'0'0'46'0,"0"0"-8"15,0-99-2-15,0 79 0 16,0 2-8-16,2 6-4 0,-2 6-7 0,1 2-4 16,-1 4-9-16,0-2-4 0,0 2-4 15,0 0-1-15,3 0-1 0,0 14 5 16,4 11 0-16,2 13 1 0,-2 8 4 0,5 9-4 15,-1 5 4-15,2 7-5 0,-1 3-2 16,4 3 1-16,-3 0-1 0,-2-5-1 16,1-3-2-16,-5-6 0 0,-2-5 2 15,-3-7-5-15,-2-5 3 0,0-7-8 16,0-12-8-16,0-2-6 0,0-9-12 16,-2-3-4-16,-1 2-9 0,0-7-3 15,-5-1 0-15,-2-3 3 0,-3-1 7 16,-3-8 7-16,-1-6 8 0,2-3 8 15,-2-4 3-15,-2 0 3 0</inkml:trace>
  <inkml:trace contextRef="#ctx0" brushRef="#br0" timeOffset="66278.05">4786 5822 13 0,'0'0'43'0,"0"0"9"0,0 0 7 15,-95-71 2-15,76 61 5 0,6 0-7 16,4 6-5-16,6 2-16 0,3 2-17 16,-1 0-14-16,1 0-5 0,0 0-4 15,0 0 1-15,7 0 2 0,13 6 1 16,6 4-2-16,6 0 1 0,3 1 0 15,1-1 1-15,5-1-2 0,0-1 0 16,1-2 0-16,-1-1 0 0,2-4 2 0,-2-1-3 16,-5 0 2-16,3-8-1 0,-2-2 0 15,-3-1 1-15,-4-2 0 0,-4-4 2 16,-7 0-1-16,0-1 0 0,-9-1 3 16,-1-1 0-16,-4 5-1 0,-3-2-1 15,-2 0 0-15,0 4-1 0,-2-4 0 0,-2 6 0 16,3 7-1-16,-1-1 1 15,2 5-4-15,-1-2-1 0,1 2-4 0,0 0 1 16,-3 0 0-16,0 8 3 16,0 10 1-16,0 7 2 0,3 2 0 0,0 3 1 15,3 2-1-15,6-3 1 0,2 0 0 16,-2-3 1-16,4-5-2 0,0-1 2 16,0-5 4-16,1-3-3 0,1-3 4 15,5-5-4-15,3-2-2 0,2-2 0 16,1-6-5-16,4-5 3 0,-2-2-5 0,-1-3 3 15,-2 1 2-15,-2-1-1 0,-4-1-1 16,-2-1 3-16,-7 6 0 16,-1-2 3-16,-2 6 1 0,-6 4 1 0,2-1 1 15,-3 5 0-15,0-1-2 0,0 1-2 16,0-2-5-16,0 1-3 0,0 1 1 16,-8 1 2-16,-5 14-1 0,-4 10 4 15,2 8 5-15,-1 10-4 0,0 4 5 16,-1 6-2-16,2 3-1 0,-3 5 2 15,-3 3-1-15,1 2-1 0,-3 1-1 0,1-3 0 16,-1-3-2-16,3-7 1 0,0-5 2 16,4-7-4-16,0-5 0 0,9-7-4 15,2-10-8-15,2-10-9 16,3-2-27-16,9-5-34 0,10-3-54 0,7 0-84 16</inkml:trace>
  <inkml:trace contextRef="#ctx0" brushRef="#br0" timeOffset="66526.53">5869 5760 440 0,'0'0'3'0,"0"0"-4"0,0 0 0 16,0 0-1-16,0 0 2 0,0 0 4 15,0 0 6-15,0 0 6 0,0 0 7 0,33 96-4 16,-30-50-2-16,0 2-8 15,-1 6-5-15,-2 3 0 0,0 5-3 16,-3 2 1-16,-3 1-2 0,-4-1 0 16,3-3-3-16,-1-5 0 0,1-6-1 0,0-8-8 15,1-4-11-15,-1-9-24 0,4-8-21 16,0-10-19-16,3-5-64 0</inkml:trace>
  <inkml:trace contextRef="#ctx0" brushRef="#br0" timeOffset="66858.55">5933 5777 471 0,'0'0'2'0,"0"0"-2"16,0 0-2-16,0 0 1 0,0 0-1 15,0 0 0-15,0 0-1 0,89-39 3 16,-67 47 0-16,1 6-1 0,0 1 1 15,-1 5 0-15,0 0 0 0,-5 1 4 0,1 2-3 16,-3 0 2-16,-1-2-2 0,-3-2 0 16,-4-3-1-16,-1-2 0 15,-3-4 1-15,-3-1 4 0,0 6 4 16,-3-4 7-16,-6 4 4 0,-6-4 0 0,-6-2-2 16,-5 0-6-16,-1-3-3 0,-2 0-3 15,1-1-3-15,2-1 0 0,9 0-5 16,4-2-3-16,6 1-4 0,2-1-7 15,1-1-1-15,-3 3-8 0,7-1-14 16,7 1-19-16,6 0-21 0,7 1-20 0,5-5-17 16</inkml:trace>
  <inkml:trace contextRef="#ctx0" brushRef="#br0" timeOffset="67326.36">6351 5860 219 0,'0'0'35'0,"0"0"-4"0,0 0-4 16,0 0-12-16,0 0-7 16,0 0-7-16,0 0-1 0,0 0 0 0,0 0 2 15,0 0 5-15,49-6-2 0,-25 14 3 16,-3 0-2-16,2-3-3 0,-3 2 2 16,2-3-2-16,1-1 1 0,0-3 0 15,0 0 0-15,-1 0 0 0,1-6-1 16,-4-2-5-16,-3-2 6 0,-2-1-6 0,1-2 5 15,-8 2 2-15,0-2-2 0,-3 3 2 16,-4-2-1-16,0-5-1 0,0 1-1 16,-7-4-1-16,-4 2-4 15,-4 4 2-15,1 3-2 0,-4 3 1 0,4 1-3 16,-2 4-2-16,-1 3 0 0,-1 0-1 16,-6 5 0-16,1 5 2 0,1 5 1 15,0 4-1-15,5 5 4 0,0 3 1 16,2 5 1-16,8 2 3 0,-2 1 1 15,5-2-4-15,4-1 3 0,0-2 1 0,10-3 1 16,3-2 7-16,6-5 4 0,3-3 3 16,8-7 2-16,9-2-2 0,0-4-4 15,3-4-5-15,0 0-2 16,-2-4-2-16,-2-4-3 0,-2-1 2 0,-4 0-4 16,-6 1 1-16,-7 2-3 0,-9 3-3 15,-6 1-10-15,-4 2-28 0,0-1-25 16,0 1-90-16,-10 1-69 0</inkml:trace>
  <inkml:trace contextRef="#ctx0" brushRef="#br0" timeOffset="69075.03">11863 5223 411 0,'0'0'45'15,"0"0"-19"-15,0 0-13 0,0 0-3 16,0 0-9-16,0 0-5 0,0 0-6 0,0 0 4 15,0 0 4-15,0 0 2 16,-24 23 5-16,31 16-5 0,-3 8 0 16,-1 8 1-16,1 3-1 0,-2 4 0 0,-2 0 0 15,0-2 0-15,-2-5 0 0,-5-3 1 16,4-7 5-16,-4-4-5 0,1-6 4 16,2-10-3-16,1-5-3 15,0-10 2-15,2-5 5 0,1 0 6 0,0-5 2 16,0 0-3-16,0-15-6 0,0-7-5 0,0-13-7 15,4-8 3-15,0-4 0 0,-2-6 1 16,-2-6-4-16,0-3 1 16,-6-2 2-16,-3 3-1 0,-5 5 7 0,5 6 0 15,-4 9 3-15,3 8-1 0,1 10 0 16,5 11-1-16,1 7-3 0,3 5-4 16,0-2-5-16,0 2 0 0,0 0 2 15,0 10 1-15,6 7 3 0,7 8 1 16,4 5 0-16,6 2 2 0,1 3-3 15,5 0 3-15,1 0-1 0,2 0-2 0,4-4 0 16,-2-4-5-16,3-6-12 0,0-7-17 16,1-7-15-16,5-7-17 0,-1-1 1 15,0-14 3-15,0-5 13 16,-4-6 16-16,-5-3 15 0,-1 0 18 0,-8 2 13 16,-6 1 10-16,-5 8 7 0,-6 0 5 15,-4 7 2-15,-3 5-6 0,0-6-7 16,0 7-4-16,0 1-9 0,0-1-4 15,0 5-6-15,0-1-2 0,-3 1 0 16,-3 5 1-16,-6 8 4 0,-5 8 0 0,-1 5 1 16,-3 4 1-16,1 4 1 0,-3 2 2 15,-2-1 3-15,2-1 0 0,0-7 0 16,3-4-3-16,8-10-2 0,5-4-1 16,4-6 5-16,3-3 10 0,-2 0 17 15,2 0 1-15,0-3-7 0,5-15-9 0,8-11-19 16,7-9-2-16,3 1 2 0,-1-3 0 15,1 4 1-15,-3 1-1 16,-4 3 0-16,-1 1 1 0,-7 6 0 16,-2 6 2-16,-3 1 1 0,-1 8 2 0,-2 3 1 15,1 3-3-15,-1 4-3 0,0-1-7 16,0 1-4-16,0 0 1 0,2 0 3 16,2 10 3-16,-3 12 1 0,5 8 2 15,-2 9-3-15,1 5 2 0,1 6-1 16,1 5 2-16,1 0 1 0,1 1 1 0,3-3-2 15,1 0 0-15,0-3 3 0,1 0-1 16,2-3 0-16,4-1-3 0,3-2-2 16,5-5-1-16,5-4-1 0,3-6-2 15,5-5-9-15,1-7-9 0,1-6-12 16,2-8-9-16,1-3-2 0,1 0 5 16,-3-11 7-16,1-1 8 0,0-5 6 15,-2-3 7-15,-2-2 3 0,2-3 5 16,-4 0 4-16,-4-3 0 0,-5-2 6 15,-4-1 3-15,-7 1 6 0,-1 0 5 0,-4 0 6 16,-7 1 5-16,-2 1 7 0,-4 9 8 16,-1 0-1-16,0 8-5 0,-1 1-12 15,-4 0-15-15,-4 2-11 16,-5 2-4-16,-2 6-1 0,-10 0 2 0,-4 9 2 16,-5 6 2-16,-4 5 2 0,0 1-3 15,0 5 2-15,0 1-2 0,0 2 3 16,9 1-3-16,3 1 1 0,6-2-2 15,2-4-1-15,7 0 0 0,6-4-1 16,5 0 1-16,1-1 1 0,4-3 1 0,10-4 1 16,3-2 3-16,5-4 1 0,4-3 1 15,3-4 0-15,2 0-1 0,4-8-3 16,1-3 1-16,2-2 0 0,-2-2-4 16,-1-2 0-16,-5-1-1 0,-1-2-2 15,-9-2 2-15,-2 2 1 0,-6-4-3 0,-6 2 1 16,-4-3 3-16,-2 3 2 0,0 1 6 15,-5-1 6-15,1 9 3 0,-3-2 4 16,4 5 2-16,0 6-2 16,2-1-4-16,1 5-6 0,-2-1-6 0,2 1-5 15,-1-2-5-15,-1 2 0 0,1 0 0 16,-2 0 3-16,-3 9 1 16,3 9 0-16,2 7 0 0,1 2 1 0,0 3-3 15,7 1-2-15,3-1-11 0,4-1-24 16,4 0-27-16,-1-5-38 0,2-3-51 0</inkml:trace>
  <inkml:trace contextRef="#ctx0" brushRef="#br0" timeOffset="69478.9099">13588 5807 359 0,'0'0'53'0,"0"0"-19"0,0 0-20 16,0 0-14-16,0 0-5 0,0 0-2 15,0 0 1-15,0 0 5 0,0 0 0 0,0 0 4 16,67 31-4-16,-47-7 2 0,-1 2-1 16,-5 0-3-16,1-2 1 0,-5-3-2 15,-3-4 1-15,-2-8 1 16,-2 0-2-16,-2-4 2 0,-1-1 8 0,4 1 4 16,-4-5 7-16,0 0 2 0,3 0-6 15,3-5-6-15,3-9-7 0,3-4 0 16,0-3 2-16,1-3-1 0,0 0 1 15,3-3-4-15,3 2 5 0,-3 0 0 16,3 3 8-16,-2 0 4 0,-7 9 3 0,2 2 2 16,-4 5-3-16,-5 3-6 0,0 0-5 15,-3 3-5-15,0-2-4 0,0 2-3 16,1 0 2-16,2 0 0 0,3 8 3 16,0 6 1-16,2 6 0 0,0 4-3 15,1 0 3-15,-1 5 0 0,2 0-7 0,-1 0 0 16,0 0-13-16,1-2-11 0,-2-1-14 15,1-7-17-15,3-1-13 0,-5-7-8 16,6-5-9-16,6-4-19 16</inkml:trace>
  <inkml:trace contextRef="#ctx0" brushRef="#br0" timeOffset="70545.45">14378 5742 319 0,'0'0'27'0,"0"0"-15"0,0 0-10 16,0 0-7-16,0 0-1 0,0 0 2 16,0 0 4-16,0 0 1 0,0 0 1 15,0 49-1-15,0-25-1 0,1 2 2 16,5 1-2-16,0-1 2 0,0 0-2 16,2-4-1-16,1-2 2 0,0-3-1 15,-1-7 2-15,1 0 2 0,-3-5 2 16,-3-3 5-16,8 0 5 0,-1-2 3 15,5 0-1-15,8-6-6 0,-3-5-4 0,1-1-5 16,-1-2 0-16,0-2-1 0,-4-3-1 16,4-2 1-16,-5 1 0 0,-1 1-2 15,-2-1 3-15,-5 6-3 16,0-1 3-16,-3 0-2 0,-1 4-1 0,2 2 1 16,-4 4 1-16,-1 5 1 0,0-1-1 15,0 1-2-15,2-2-4 0,-2 1-1 16,1-1-4-16,-1 2 2 0,2 0 2 15,-1 0 3-15,5 10 0 0,2 5 2 16,3 7 0-16,-1 1 3 0,4 3-2 0,2-2 1 16,3-1-2-16,2-2-1 0,1-1 0 15,4-2 1-15,5-3-1 0,-1-3 0 16,6 0 1-16,4-5-2 0,1-3 4 16,1-2-5-16,4-2-2 0,-1 0-3 15,0-3-5-15,-2-5 0 0,1-1 0 0,-7-3 4 16,-1-1 2-16,-4-3 5 15,-3-2 2-15,-3 0 2 0,-3 0 3 16,-5-1 3-16,-4 1-1 0,-2 0-3 16,-5 4 0-16,-4-1-4 0,1 6 4 0,-4-2 2 15,0 1-1-15,0 1 1 0,-7-2 0 16,-5 3-4-16,-5 1 3 16,-2 2-2-16,-2 2 3 0,-4 3-2 0,2 0-2 15,1 3-1-15,-1 3 0 0,3 5-1 16,1 0 0-16,2 2 0 0,3 1-1 0,2 3 2 15,3-1-1-15,3 4 2 0,6 0-4 16,0-1 2-16,7 0 0 0,5-3 0 16,2-1 3-16,4-1-1 0,1-4 0 15,4-5 0-15,1-3 1 0,1-2-2 16,2 0 0-16,1-4 0 0,-2-6 0 16,0 0-1-16,-2-2 1 0,-2-2-1 15,-2-2 0-15,-2 1 1 0,-5 0 1 16,-3-2-4-16,-2 1 4 0,-2 2-5 15,-1 1 3-15,-4 3 1 0,1 5 0 0,-1 0 2 16,-1 5-2-16,0-2-2 0,0 2-2 16,0-1-6-16,0-1 2 0,0 2-1 15,4 0 2-15,2 6 5 16,4 9 3-16,5 7 2 0,3 2-2 0,4 2 1 16,3 1-3-16,4-1-2 0,4-2 3 15,0-4-1-15,5-6 1 0,1-7 2 16,1-7-1-16,5-4 0 0,-1-11-1 15,3-8 1-15,0-8-2 0,2-8 0 16,0-8 4-16,0-11 0 0,-1-5 8 0,-6-9 7 16,-3-2-2-16,-6-4 4 0,-3 1-8 15,-5 0-4-15,-6 1-6 0,-6 0-5 16,-6-2 1-16,-7 1-3 0,0 4 2 16,-10 4 1-16,-3 12-1 0,-6 13 2 15,5 12-5-15,2 13-2 0,-1 12-4 16,-4 7 0-16,-1 20 3 0,-5 15 2 15,2 14 4-15,4 11 0 0,5 12-1 16,4 8 7-16,8 5-3 0,0 3 0 16,11 3 1-16,4 0-4 0,3-4 3 0,3-6-1 15,2-11 0-15,2-7 0 0,-2-10-2 16,3-9 3-16,2-6-2 0,1-8 0 16,0-5-11-16,-2-7-32 0,2-5-44 15,-9-5-90-15</inkml:trace>
  <inkml:trace contextRef="#ctx0" brushRef="#br0" timeOffset="75877.4899">25732 5944 161 0,'0'0'32'0,"0"0"4"15,0 0 2-15,0 0 4 0,0 0 1 0,0 0 8 16,0 0 1-16,0 0-3 0,0 0-14 15,0 0-15-15,3-26-10 16,12 0-10-16,3-4 3 0,6-8-4 16,3-5 3-16,7-10 2 0,4-6 0 0,5-9 3 15,1-6-1-15,1-1 1 0,-1-1 0 16,-4 2-5-16,-5 1 0 0,-8 1-5 16,-6 3 1-16,-6 1-3 0,-4 5-3 15,-7 7 0-15,-3 9-1 0,-1 12 3 16,0 12 0-16,0 11 2 0,-1 8-2 15,-5 4-1-15,-4 0 1 0,-6 7 1 16,-3 15 0-16,-1 8 2 0,1 9 2 0,3 7-2 16,1 4 3-16,3 0-3 15,2 0 1-15,4-1 4 0,0-2-5 0,5-1 4 16,1-4-2-16,0-1-1 0,7-4 1 16,-1 2 0-16,-1-3 2 0,3-1-2 15,-1 0 0-15,1-3 0 0,3 0-1 16,0-3 1-16,4-2 0 0,-1-3-1 15,3-1 4-15,-2-2-2 0,1 1 1 0,-1-3-1 16,-1-1 1-16,-3 0-1 0,4-1 1 16,-5 0-1-16,2-2 1 0,0 2 1 15,-1-2-1-15,-2-3 2 0,0-1-3 16,-4-5 0-16,-2-3 0 0,0 1 1 16,-3-4 2-16,0 0 0 0,0 0 0 15,0 2 3-15,0 3-1 0,-9 0-1 16,-10 2-1-16,-8 0 0 0,-5-2-3 15,-3 0 0-15,-3 0 0 0,2 0-2 16,-1 0 1-16,5-1-3 0,4 0-3 0,10 0-16 16,6-3-24-16,7 1-37 0,5-2-27 15,-2 0-35-15</inkml:trace>
  <inkml:trace contextRef="#ctx0" brushRef="#br0" timeOffset="77174.14">26519 5681 125 0,'0'0'38'0,"0"0"0"0,0 0-2 0,0 0-8 15,0 0-6-15,0 0-10 0,0 0-6 16,0 0-5-16,0 0-1 0,10-24 0 16,-8 23 1-16,0 1 2 0,7 0 3 15,3 0 2-15,7 1 2 0,2 5 4 16,-2 0 1-16,-5-3 3 0,1 0 1 0,2 0-3 15,-6-3-1-15,9 0-3 0,-1 0-3 16,2-1-3-16,5-7-2 0,-1-1-3 16,-3-3 1-16,-2-2-2 0,-2-2 0 15,-4-3-3-15,-4-1 1 0,-2 0 1 16,-6-2-3-16,-2 1 0 0,0 1-1 16,-12 2-1-16,-1 3 2 0,-5 2 1 15,-1 5 2-15,-3 0 2 0,0 5-1 16,2 3 0-16,-3 0 0 0,0 9-1 15,-3 5 1-15,0 4 1 0,-2 6 0 0,1 4 1 16,-1 2-1-16,1 3-1 0,2 2 2 16,5-1 0-16,5-1 2 0,5-3-1 15,3 1 0-15,6-3 5 16,1-2-5-16,3 0 4 0,8-3-1 0,4-4-3 16,5 0-1-16,4-3 1 0,4-2-2 15,4-5 1-15,1-1-2 0,3-5-2 16,-1-3 0-16,0 0-1 0,-2-6-3 15,0-7 0-15,-1 0-3 0,-2-7 0 16,-1-1-1-16,-1-5 0 0,-2-3 0 0,-2 1-4 16,-5-3-5-16,0 1-4 0,-6 1 1 15,-2 2 3-15,-5 7 13 0,-1 3 9 16,-2 7 6-16,-3 3 6 0,1 3 5 16,-1 4-7-16,0-1-2 0,0 1-8 15,0 0-5-15,2-2 0 0,-2 2 0 0,0 3 2 16,0 12 2-16,0 6-1 15,2 8 0-15,4-3-2 0,0-2 2 0,0-1 0 16,-2-3 1-16,0-5 1 16,1-1-1-16,-2-4 1 0,-1-5 0 0,0 1 3 15,-1-3 3-15,1 1 4 0,-1 1 5 16,1 0-3-16,2-5-3 0,5-2-7 16,6-9-2-16,6-4-5 0,4-1 3 15,0-4-1-15,3 0-2 0,-1 2 1 16,-2 0-2-16,-5 1 0 0,-1 2 0 0,-9 4 1 15,-2 5 2-15,-4 3 1 16,-4 3 1-16,0 0 2 0,0 0-3 16,1 0-6-16,0 0-3 0,1-2 0 0,-1 2 1 15,1 0 2-15,1 3 5 0,-2 10 0 16,1 6 0-16,-1 3 2 0,1 5-2 16,-1-1 2-16,1-2-1 0,1-2 2 15,-1-7-1-15,4 0 3 0,-2-6-1 16,1-2 1-16,-1 1 3 0,-1-5 0 15,6-2 1-15,4-1-1 0,4 0-4 0,8-7-1 16,-1-5-1-16,2-2-6 0,-1-4 3 16,-2-2-2-16,-1 1 2 0,-2-1-1 15,-3-2 1-15,-1 1-1 0,-4 2-1 16,-1-1 2-16,-5 5 0 0,-3 6 1 16,-3-2-1-16,0 5 1 0,0 0 0 15,0-1 0-15,0 7-2 0,0-1-3 16,0 1-1-16,0-1-1 0,0 1 3 15,0 0 2-15,0 0 1 0,0 12 1 16,0 5 1-16,0 5-1 0,4-2 3 0,2 1 0 16,4-1 0-16,3 0 2 0,0-1-2 15,5 1 4-15,-1 0-3 0,3-2 2 16,2-1-3-16,1-2-2 0,-1-1 0 16,2-4 0-16,4-2 0 0,-2-5 0 15,1-2 0-15,1-1 2 0,-5-1-3 0,0-8 0 16,-1-3-2-16,-3-3-2 15,-1-2 3-15,-1-1-3 0,-2-4 3 16,-3 1-1-16,1 0-1 0,-2-4-2 16,-1 1-2-16,-1-2 0 0,-3 1-1 0,-2 6 2 15,-2-1-1-15,-2 1 4 0,0 7 1 16,0-7 2-16,0 9 1 0,-3 0 2 16,-2 0 2-16,4 6-1 0,-1 1 2 15,2 3-3-15,-1-2-4 0,1 2-4 16,0 0 2-16,-1 0 0 0,-1 2 3 15,1 11 2-15,-2 7-1 0,-1 6 1 0,1 1-2 16,-2 1 0-16,2-1 1 16,1 0 1-16,-3 1-2 0,2-4 0 0,0 2 1 15,0-4 0-15,-1 1-2 0,3-6 0 16,-1 0-5-16,2-7-4 0,0-5-7 16,0 5-13-16,0-5-24 0,0 0-36 15,0 0-54-15</inkml:trace>
  <inkml:trace contextRef="#ctx0" brushRef="#br0" timeOffset="77306.7099">28262 5418 511 0,'0'0'4'0,"0"0"-14"16,0 0-8-16,0 0-3 0,0 0-8 15,0 0-25-15,0 0-40 0,0 0-123 16</inkml:trace>
  <inkml:trace contextRef="#ctx0" brushRef="#br0" timeOffset="77527.28">28654 5800 490 0,'0'0'55'16,"0"0"-12"-16,0 0-12 0,0 0-9 15,0 0-11-15,47-81-8 16,-24 75-3-16,6 2-1 0,4 2-1 16,2 2 0-16,1 0-3 0,-1 4-4 0,0 6-8 15,-2-3-11-15,-4 3-21 0,-1 0-25 16,-10-4-23-16,-2 2-26 0,-3-2-21 16</inkml:trace>
  <inkml:trace contextRef="#ctx0" brushRef="#br0" timeOffset="78194.48">29777 5537 269 0,'0'0'39'15,"0"0"1"-15,0 0-8 0,0 0-12 16,0 0-7-16,0 0-10 0,0 0 0 0,0 0-1 16,0 0 1-16,-65-56 2 0,43 53-3 15,-2 3 0-15,-1 0 1 0,2 6-3 16,-2 6 0-16,1 2 0 0,1 4 0 16,2 5 0-16,1 1 0 0,4 2 0 15,2 1 1-15,2 1 0 0,2-3 2 0,5 1-1 16,2-2 3-16,3-1-1 15,0-3 2-15,7-5-1 0,4-1 3 0,2-4-1 16,5-3-1-16,1-5 1 16,2-2-3-16,4 0 1 0,1-2-3 0,-1-8-1 15,-1 0 0-15,1-4-1 0,-4-2 0 16,-2-4-1-16,-2-2 0 0,-2 0 1 16,-2-4-1-16,-1-1 1 0,-4-2-1 15,4 0 2-15,-5 1-1 0,2 4 0 16,-4 8 2-16,0 5 0 0,-4 8 0 15,-1 3 2-15,0-2-2 0,0 2-2 16,2-1-1-16,-2 1-4 0,1-1 2 16,-1 1 1-16,1 0 1 0,2 10 1 15,-1 8 0-15,2 9 1 0,-1 2-1 0,3 3-1 16,1 2 0-16,2 0-1 0,1 1-3 0,3-3-2 16,0-1-7-16,1-2-7 15,2-4-23-15,3-3-22 0,0-4-21 16,3-4-18-16,1-7-2 0</inkml:trace>
  <inkml:trace contextRef="#ctx0" brushRef="#br0" timeOffset="78600.2">30214 5668 169 0,'0'0'59'0,"0"0"-5"16,0 0-5-16,0 0-10 0,0 0-9 15,0 0-14-15,0 0-10 0,0 0-8 16,0 0-4-16,0 0 3 0,9-39 2 15,-9 49 3-15,-6 5 1 0,0 6 1 16,0 0-1-16,0 2 0 0,2-7 2 0,1 2 1 16,3-8-1-16,0 2 0 0,0 1 0 15,0-3 1-15,0 1 0 0,6-3 7 16,0-1-3-16,1-4-1 0,6 0-2 16,4-3-7-16,6-2 2 0,1-5-2 15,0-4-1-15,1-1 1 0,-1-3-2 0,1 0 1 16,-3-2-1-16,-2-1-1 0,-1 1 1 15,-3-1-1-15,-4 1-1 0,-3 4 0 16,-3 1 1-16,-2 4 2 16,-2 3 1-16,-1 3 1 0,-1 2-5 0,0 0 0 15,0 0-4-15,2 0 1 0,-2 0 3 16,0 2 1-16,1 12 5 0,1 7-1 16,-1 7 0-16,5 1 2 15,0-1-3-15,1 1 6 0,3-1-6 0,1-4 3 16,1-1-5-16,2-5-4 0,0-4 0 15,3-4-6-15,2-2-8 0,2-7-25 0,7-1-26 16,2-4-53-16</inkml:trace>
  <inkml:trace contextRef="#ctx0" brushRef="#br0" timeOffset="78836.83">30956 5085 208 0,'0'0'44'0,"0"0"-18"0,0 0-16 0,0 0-9 16,0 0 1-16,0 0 8 0,0 0 9 16,0 0 4-16,3 88-1 0,-3-40-6 15,-2 5-7-15,-1 5-3 0,0 1-6 16,-1 2 0-16,0 1 0 0,-2-2-4 16,-3-5 2-16,1-3-2 0,-3-5-2 15,-1-3-2-15,-2-3-8 0,0-6-5 16,1-4-8-16,1-7-18 0,1-9-13 15,1-4-20-15,2-5-27 0</inkml:trace>
  <inkml:trace contextRef="#ctx0" brushRef="#br0" timeOffset="79217.23">30613 5656 481 0,'0'0'39'0,"0"0"-21"16,0 0-12-16,0 0-5 15,97-52 0-15,-50 49-1 0,6 1-1 0,2 2 0 16,0 0 0-16,-4 0-1 16,-1 0 0-16,-4 0 0 0,-4 0-3 0,-4 0 6 15,-5 0-3-15,-4-1 4 0,-9-1 2 16,-3-1-4-16,-7 2 4 0,-5 0-1 16,2-4 0-16,-4 1 0 0,1 1-1 15,-1 2-3-15,-3 1-2 0,0-1 0 16,0 1-6-16,0-2 4 0,0 2-3 0,-3 0 3 15,-8 0 1-15,-2 11 1 0,-5 2-2 16,8 6 3-16,3 0 1 16,1 3 1-16,2-1 0 0,1 2 0 0,2-7 2 15,1 3-4-15,0-1 5 0,0-2 1 16,0 7-1-16,1-9 4 0,5-1-2 16,-1-3 2-16,0-3-1 0,4 6 3 15,-4-8 1-15,8 5-5 0,-5-6 5 16,0-1-4-16,11 0-2 15,-3-3 1-15,9 0-34 0,-4-3-5 0</inkml:trace>
  <inkml:trace contextRef="#ctx0" brushRef="#br0" timeOffset="82286.75">31353 5750 206 0,'0'0'32'0,"0"0"4"16,0 0 4-16,0 0 1 16,0 0-5-16,0 0-7 0,0 0-13 0,0 0-5 15,0 0-6-15,5-51-4 0,-4 50-1 16,-1-1-4-16,0 1-3 0,0-1 2 0,0 2 0 15,-4 0-2-15,-9 0 9 0,-4 8-5 16,-5 4 3-16,4 2 0 16,4 1-7-16,5-3 4 0,3 2 1 15,5 4-2-15,1 2 10 0,0 6-7 0,1-2 2 16,5 0-1-16,2-2-1 0,1-3 1 16,0-2 0-16,-1-5 6 0,3-3-4 15,-1 0 6-15,-1-5-6 0,5 3 1 16,-4-4 0-16,1-3 0 0,7 0-1 15,-1 0 2-15,4-6-1 0,-1-5-2 0,-4-2 1 16,0-3-2-16,-4 0 0 0,-5-2-1 16,-2 2-7-16,-3-3-1 0,-2-1-8 15,-3-3-3-15,-8-4-4 16,-5 1-5-16,-6 3 2 0,-1 3 4 0,-4 1 11 16,2 3 4-16,-3 3 11 0,2 1-1 15,2 4 0-15,7 2 5 0,0 1-3 16,7 2 2-16,5 2-3 0,0 1-3 15,5 0-2-15,0 0 1 0,0 0 8 16,10 1-3-16,9 6 6 0,12 0-2 0,5-1-7 16,4 0 1-16,1-3-2 0,-2 0-4 15,0-1 0-15,-6-2 1 0,-3 0 0 16,-3 0 1-16,-9 0 0 0,-1 0 2 16,-6 0 0-16,-1-3 4 0,0 0 2 0,-3-3 2 15,0 1 0-15,-4 2 2 0,2-3 0 16,-2 3 0-16,1 0 2 15,-1 0-3-15,-3 3-2 0,0-2-5 0,0 2-4 16,1 0-6-16,-1 0 0 16,2 0-1-16,-1 0 4 0,2 10 4 0,1 5 1 15,1 8 2-15,-1-1-1 0,-1 3 1 16,0-3-1-16,1 3-1 0,-1-3 2 16,0 1-1-16,0-6 1 0,0-7 0 15,0 0-2-15,-2-6 4 0,1 0 4 0,-1 1 7 16,-1-5 2-16,0 0-3 0,4 0-5 15,8-6-8-15,2-8-7 0,5-7 3 16,-1-1-5-16,-1-4 3 16,-1 0 2-16,0 2 1 0,-2-1-1 0,2 4 1 15,-4 3 7-15,-3 4-5 0,-3 8 4 0,-3 3-5 16,-3 3-4-16,0-1-2 16,0 1 0-16,6 0-2 0,2 0 3 15,1 8 2-15,0 6 1 0,-2 6 2 16,1 4-1-16,-3 2 0 0,1 1 1 0,0 2 1 15,-2 2 3-15,-1-3-3 0,0-2 2 16,-3-6-1-16,2-8-1 0,-2-6 1 16,0-6 0-16,0 0 5 15,0 0 7-15,0 2 6 0,0-1-1 0,1 1-4 16,3-2-7-16,3-3-7 0,4-9 0 16,3-7 5-16,1-2-8 0,0-3 4 15,-1-2-12-15,1-1 4 0,-3 2-2 16,-2 3 3-16,-1 5 5 0,-7 8 1 15,3 0-2-15,-4 4-2 0,1 1-4 0,1 1-2 16,-3 3 1-16,0-2 2 0,3 2 4 16,3 3 0-16,1 6 2 0,3 6 1 15,-3 2 0-15,0 3 0 0,2 1 0 16,1 2 0-16,0 0 2 0,3-1 0 16,-1 1 0-16,2-1-1 0,1-3 0 0,1-2 3 15,2-5-2-15,3-2 1 0,-1-3 1 16,5-3-1-16,-1-4 1 0,3 0-1 15,1-1-2-15,1-7 0 16,0-1-1-16,-2-3 6 0,-5 0-4 0,0-4 7 16,-8 1-9-16,1-5 2 0,-5 1-3 15,-4 5 2-15,-2-3-1 0,-4 1 0 16,0 4 0-16,0-7-2 0,-4 4 0 16,-5 3-3-16,-3-3 2 0,-5 4-6 15,-2 4 7-15,-4 4-6 0,-3 3 8 16,-4 0 0-16,-1 3 0 0,-1 4 1 0,1 4-2 15,2 3-2-15,3-1 1 0,7 2-2 16,6-4 0-16,6 4 0 16,4 1 2-16,3 0 1 0,0 5 4 0,7-4-2 15,6-5 2-15,6-4 3 0,2-2-4 16,4-4 2-16,0-2-2 0,-1 0-1 16,2-8 0-16,-3-4 0 0,-2-2-2 15,-3-1 2-15,0-2-2 0,-8 5 5 16,-3-2 0-16,-2 7 1 0,-4 2 0 0,3-4 0 15,-1 5-4-15,-2-1-2 0,1 2-12 16,-2 3-3-16,0-2 0 0,0 2 0 16,3 0 11-16,0 14 8 0,0 6-2 15,1 7 6-15,1 2-8 0,0-2-5 16,2-1-6-16,1 0-13 0,2-6-37 16,0-5-58-16</inkml:trace>
  <inkml:trace contextRef="#ctx0" brushRef="#br0" timeOffset="82530.33">32850 5071 397 0,'0'0'25'0,"0"0"-22"0,0 0-6 15,0 0-4-15,0 0 3 0,0 0 5 16,0 0 3-16,-35 81 1 0,27-31-3 15,2 9-1-15,2 6-2 0,1 8-3 16,0 6-1-16,1 2-2 0,1-1 0 16,-5-3-2-16,2-5-3 0,-2-6-4 15,0-5-10-15,0-6-30 0,-2-8 2 16,2-6-13-16,0-11-8 16,2-9 9-16</inkml:trace>
  <inkml:trace contextRef="#ctx0" brushRef="#br0" timeOffset="82884.02">32597 5800 352 0,'0'0'46'0,"0"0"-3"0,0 0-16 0,0 0-18 16,0 0-10-16,0 0-5 16,0 0 7-16,0 0-3 0,0 0 5 15,88-25-7-15,-53 25-2 0,2 2 0 16,0 1-1-16,-4 0-1 0,-1-1 1 0,-3-2 2 15,-2 0 3-15,-2 0 0 0,-6-8 6 16,-2-1 0-16,-6-3 2 0,0-3 1 16,-1-2 2-16,-5 0-2 0,1 3 2 15,-3 1 0-15,0 2-3 0,-1-1-1 16,-1 0-1-16,-1 6-4 0,3 1 3 16,-3 5-4-16,0-1-1 0,0 1-6 15,0-2-4-15,1 0-1 0,-1 2 2 16,2 0 5-16,2 8 3 0,2 8 3 15,0 6-2-15,0 2-1 0,0 4-3 0,-3 1 0 16,-1-2 1-16,-1 2-3 0,-1-3 0 16,0-1-6-16,-3-2-3 0,-2-6-15 15,1 0-31-15,-2-3-47 0</inkml:trace>
  <inkml:trace contextRef="#ctx0" brushRef="#br0" timeOffset="83022.4899">32960 5446 205 0,'0'0'-26'0,"0"0"-8"0,0 0-5 16,0 0-3-16,0 0-3 0</inkml:trace>
  <inkml:trace contextRef="#ctx0" brushRef="#br0" timeOffset="83264.19">33417 5610 171 0,'0'0'21'0,"0"0"-1"0,0 0-4 0,0 0-4 16,0 0-6-16,0 0-3 16,0 0 1-16,0 0 1 0,-98-61 2 15,69 78 3-15,-2 8 0 0,1 3-4 16,4 6-2-16,4 2 1 0,6-1-2 0,6 0 7 15,5-2-3-15,5-1-3 0,5-3 2 16,10-2-1-16,6-1-2 0,7-6-1 16,6-4-5-16,4-4 1 0,1-5-9 15,1-6-26-15,-5-1-60 0,-3-3-93 16</inkml:trace>
  <inkml:trace contextRef="#ctx0" brushRef="#br0" timeOffset="83665.25">32956 5458 87 0,'0'0'17'15,"0"0"-2"-15,0 0 2 0,0 0-2 16,0 0 1-16,0 0 5 0,0 0 7 0,0 0 9 15,0 0 3-15,0 0 1 0,-48-8-4 16,44 12-6-16,1-1-9 0,0 0-5 16,3-3-5-16,-2 0-3 0,2 0-1 15,0 0 0-15,0 0 1 0,0 1-1 16,0 1 0-16,0-1-7 0,0-1-17 16,0 2-66-16,0-1-154 0</inkml:trace>
  <inkml:trace contextRef="#ctx0" brushRef="#br0" timeOffset="88243.2399">28179 5253 14 0,'0'0'27'0,"0"0"-1"0,0 0 0 16,0 0-2-16,0 0 0 0,0 0 1 15,0 0-1-15,0 0 0 0,0 0-4 16,0 0-2-16,28-32-8 0,-27 31-3 16,1-1-4-16,-1 1-3 0,1 1 0 15,-1-1-1-15,0 1-1 0,1-2 2 16,-1 2-1-16,-1-2 0 0,2 2 1 16,-2 0 0-16,0 0 1 0,1 0 0 15,-1 0 2-15,0 0-1 0,2 0 1 16,-2 0 1-16,0 0 1 0,0 0 3 0,0 0 0 15,0 0 2-15,0 0-1 0,0 0-4 16,0 2-11-16,4-2-16 0,0 2-56 16,8-2-112-16</inkml:trace>
  <inkml:trace contextRef="#ctx0" brushRef="#br0" timeOffset="92354.7099">425 7853 286 0,'0'0'15'0,"0"0"-10"15,0 0-11-15,0 0-3 0,0 0 2 16,0 0 5-16,0 0 6 0,0 0 1 15,0 0-1-15,13 105 1 16,-9-66 0-16,-1 3 0 0,3 3 1 0,-2 4-1 16,-1 3-3-16,0 2-1 0,0-1-1 15,-3-1 0-15,1-5 0 0,1-6-1 16,-2-5 2-16,1-11-1 0,-1-5 2 16,0-9 0-16,0-6 7 0,0 1 10 15,0-6 4-15,0 0 0 0,0 0-6 0,0-12-7 16,-7-11-6-16,-2-10 1 0,1-8-3 15,-1-8-1-15,3-7-1 0,2-5-1 16,-4-4 0-16,0-4 0 16,2 0 2-16,3-2-1 0,0 0 3 0,0 3 3 15,3 3 1-15,0 4 1 0,0 5 1 16,5 8-3-16,-2 7-1 0,1 7-1 16,-1 13-1-16,0 3-1 0,2 7 1 15,0 4-3-15,-1-3 0 0,-1 7-3 16,3 1 0-16,7 2 1 0,0 1-1 0,4 8 1 15,2 6 0-15,0 5 1 0,-3 4-2 16,1 4-4-16,-4 1 0 0,0 1 0 16,-4 2 1-16,-2-2 5 0,-1-1 0 15,-6-3 2-15,0-2 0 0,0-3 3 16,-4 2 0-16,-5-2 1 0,-3 0 1 0,-5 3-4 16,-2-4 4-16,-1 2-3 15,-2-1 0-15,-1 0-2 0,0-1-2 16,1 0-5-16,2 0-11 0,4 1-11 15,0 0-21-15,3 2-16 0,2-1-19 0,2 3-14 16,9-2-37-16</inkml:trace>
  <inkml:trace contextRef="#ctx0" brushRef="#br0" timeOffset="92770.98">672 8096 320 0,'0'0'43'0,"0"0"-2"0,0 0-2 16,0 0-10-16,0 0-12 0,0 0-13 15,0 0-8-15,0 0-5 0,0 0 2 16,-32-50 1-16,28 62 1 0,-2 9 5 16,2 10-3-16,-2 5 3 0,2 4 1 15,-1 2-2-15,1 1 1 0,1-2-1 0,-1-2 0 16,4-2 0-16,0-4 0 0,0-4-2 15,4-3 2-15,5-3 3 16,1-7-2-16,-3-3 5 0,0-8-1 16,-1-2 1-16,0-1 0 0,6-2-1 0,2-2 0 15,-1-8-2-15,7-7 3 0,-5-1 1 16,-2-5-1-16,-6-3 1 0,0-2-1 16,0-3 0-16,-4-1 0 0,0-1 0 15,-3 0-3-15,0-1 0 0,0 4-2 16,-3 1 0-16,-1 5 0 0,-6 2-4 0,1 6 2 15,2 5-4-15,-6 3 0 0,0 5-6 16,-3 3-2-16,-3 0-1 0,-1 8-6 16,7 4-6-16,-3 2-7 0,6 1-10 15,-3 3-4-15,7-4-2 0,2 3-9 16,4-2-13-16,6 0-22 0</inkml:trace>
  <inkml:trace contextRef="#ctx0" brushRef="#br0" timeOffset="93341.87">1038 8058 330 0,'0'0'44'0,"0"0"-3"15,0 0-6-15,0 0-4 0,0 0-7 16,0 0-10-16,0 0-8 0,0 0-7 16,0 0-5-16,0 0 1 0,-55-47 2 0,43 68 2 15,2 5-1-15,3 6 2 0,1 3 0 16,2 5 0-16,4-1-1 0,0 2 1 15,1-3 0-15,8-1 1 16,3-6-1-16,2-5 2 0,5-4-1 0,3-6 3 16,2-5 1-16,5-4 4 0,6-5-2 15,4-2-5-15,10-4 1 0,3-9-1 16,-6-4 0-16,-5-2 4 0,-4-6-2 16,-8 0 0-16,-7-3 0 0,-5-2 1 15,-5-1-1-15,-3 1 0 0,-2 2 0 0,-6 6-1 16,-1 1 2-16,0 3-2 15,0 5-1-15,0 1 1 0,0 8-3 0,0 4-1 16,0-2-2-16,0 2-3 16,0-1-4-16,0 1-1 0,0-2 3 0,0 2 2 15,0 2 3-15,0 13 3 0,0 6 0 16,0 9 0-16,6 1-1 0,3 1 1 16,2 0-1-16,5 0 1 0,0-2-2 15,6-3 1-15,4-1-1 0,-3-6 1 16,4-4 0-16,-2-3 2 0,-3-4 0 0,-5-4 3 15,1-5 0-15,-1 0 2 0,0-4-1 16,2-8 0-16,-3-2 1 0,-3-4-1 16,-4-5-1-16,-4-1-1 0,-2-5 3 15,-3-1-5-15,-4 0 1 0,-9-1-2 16,-3 1-1-16,-7 2-1 0,-5 4 0 16,-5 4-2-16,-2 4 0 0,-5 2 0 0,1 6-3 15,4 4-4-15,2 4-5 16,1 0-11-16,3 7-20 0,6 7-14 15,4 3-14-15,12 3-17 0,7 1-29 0</inkml:trace>
  <inkml:trace contextRef="#ctx0" brushRef="#br0" timeOffset="93935.07">2036 8079 274 0,'0'0'35'16,"0"0"4"-16,0 0 0 0,0 0-4 0,0 0-9 16,0 0-15-16,0 0-13 0,0 0-4 15,0 0 1-15,0 0 2 0,-12-28 6 16,31 28-1-16,3 6-1 0,1 1-1 16,-3 3 1-16,2-3-1 0,-1-1-1 15,-6-1 2-15,2-4-1 0,-1-1 2 0,-6 0-1 16,9 0 2-16,-2-1-2 0,-5-7 0 15,7-2-1-15,-6-3-2 0,-5 3-3 16,-2-4-3-16,-3 5 1 16,-3-3-2-16,0-7-1 0,-3 4 3 0,-8-3-1 15,-2 3 0-15,-6 3 1 0,-3 2 3 16,6 3 2-16,-3 4 2 0,-2 3 0 16,-1 0 0-16,-5 5 0 0,5 5-2 15,0 4 2-15,2 4-3 0,4 5 3 16,2 3-1-16,2 3 0 0,6 3 3 0,3 1 0 15,3 2 0-15,6 1 0 0,4-2 2 16,2-3-1-16,8-2 4 0,-1-4-1 16,3-5-1-16,4-5 2 0,1-7-1 15,5-3-1-15,4-5 2 0,-1-3-1 16,5-10-3-16,-2-6 1 0,-2-5-2 0,-1-4-2 16,-2-2 2-16,-7-2 0 0,0 2 4 15,-6-2 0-15,-5 2 3 16,-4 1 2-16,-2 3 6 0,-5 8 6 15,-2 6 6-15,-1 7 1 0,-1 5 0 0,0-1-9 16,0 1-11-16,0-2-8 0,2 1-6 16,-2-1-1-16,3 2 1 0,4 5 3 15,3 11-3-15,3 9 4 0,4 7-7 16,2 6 1-16,4 3 0 0,2 6-3 16,1-1-1-16,1 3-5 0,2-2-24 0,4-2-37 15,-1-5-83-15,7-2-86 0</inkml:trace>
  <inkml:trace contextRef="#ctx0" brushRef="#br0" timeOffset="94789.18">3298 8372 550 0,'0'0'21'16,"0"0"-5"-16,22-94-3 0,-5 54 9 15,6-6-2-15,2 0 2 0,1 1-6 16,0 1-5-16,-1 3-6 16,-1 0-3-16,-1 0-2 0,0 0-7 0,-2-2 0 15,-1-1-6-15,-3-1-3 0,-2-1-2 16,-5 2-6-16,1 4-2 0,-5 5-4 16,-3 9 1-16,-3 12-2 0,0 8 1 15,0 6-3-15,0-1 6 0,0 1 7 16,-3 3 6-16,-4 10 9 0,-3 7 0 0,4 4 2 15,6 3 2-15,0 1 0 0,9 2 2 16,4-1 3-16,1 1-2 0,5 0 1 16,1 1 4-16,2 1-3 0,1 1-1 15,0-1-1-15,-1-1-2 0,0-1 0 16,-1 0 0-16,2-1-1 0,-2 0 0 16,0-2 2-16,-2 0-1 0,0-2 0 15,-5-1 3-15,-5-7-1 0,-3-2 0 16,-6-4 4-16,0-1 0 0,0 5 4 15,-10-1 2-15,-9 3 0 0,-3-5-1 0,-7-3-2 16,-7-2-3-16,-3 0 0 0,-3-3-2 16,3-1-1-16,0 2-3 0,6-4-3 15,10 2 0-15,4-1-1 0,6-2-4 16,9 0-3-16,-1 2-19 0,5-2-13 16,2 0-7-16,15-10-5 0,10-5 8 0,11-6 7 15,7-3 4-15,1-2 11 0,2-3 10 16,1-2 10-16,0 1 9 0,-4 0 4 15,1 0 6-15,-5 1 4 0,-5 0 7 16,-6 5 5-16,-7 1 6 0,-8 7 3 16,-4 3 0-16,-5 5-10 0,-4 4-8 15,-1-1-12-15,-1 5-8 0,0-3-2 16,-1 1-3-16,-12 1 2 0,0 1 0 16,-2 3 3-16,-8 8-2 0,6 4 3 15,1 2-3-15,0 2 2 0,6 4 0 0,1 0-1 16,2 3 3-16,3-1-2 0,2 2 1 15,2 0 0-15,0 0 1 16,5 1 1-16,3-5 2 0,1 0 2 16,-2-1 0-16,7-5 2 0,-2-4 3 0,-3-4 0 15,4-1 4-15,-6-4-1 0,6-4-2 16,6 0-4-16,1 0-3 0,3-4-2 16,-1-6-1-16,-2-3 0 0,-1-6-1 15,0 0 1-15,-5-5 1 0,-1-2-1 16,0-3 1-16,-5-1-2 0,-3-1-2 0,-5 1-1 15,0 1 0-15,-3 0 0 0,-8 4-1 16,-2 0-1-16,-3 6-1 0,0 4-5 16,-3 2 0-16,3 7 0 0,-1 3-3 15,-3 3-2-15,2 2-4 0,-5 6-8 16,7 5-14-16,3 4-8 0,6-5-11 16,7 6-3-16,0 0-17 0,7 0-28 15</inkml:trace>
  <inkml:trace contextRef="#ctx0" brushRef="#br0" timeOffset="95639.22">4608 7993 275 0,'0'0'69'0,"0"0"-13"0,0 0-15 16,0 0-13-16,0 0-11 0,0 0-6 0,0 0-3 15,0 0-4-15,0 0-8 0,32-53-6 16,-32 53-2-16,1-1 2 0,1 1 5 15,1 7 4-15,0 10 2 16,1 6-2-16,-1 4 1 0,3 3 0 0,1 1 0 16,-1 1-2-16,-2-2 2 0,5-1-2 15,-2-2 2-15,0-3 3 0,-1-9-3 16,-2-4 1-16,-2-6 0 0,1-4 1 16,0 2 4-16,0 0 1 0,5-3 1 15,2-4-1-15,5-10-3 0,5-9-3 0,-1-1-2 16,-2-4 0-16,-1 0 0 15,-1-2-4-15,-1 2 2 0,-4 1-1 0,0 3 0 16,-1 7 4-16,-5 2 2 16,-1 5 0-16,0 6 0 0,-3 0-4 0,0 4-4 15,0-2 0-15,0 2-1 0,7 0 3 16,1 6 1-16,3 8 1 0,1 5 2 16,-5 2 0-16,4 4 0 0,-2-1 0 15,0 1 0-15,1-3 0 0,0-2 0 16,2-2-1-16,-1-3 0 0,1-6 1 0,-1-1 2 15,-1-5 0-15,2-3 3 0,10 0-1 16,-4-5-2-16,7-6 1 0,-2-5-1 16,-1-3 0-16,-2-3 0 15,-1 0 0-15,1-3 0 0,-1 1-1 0,-3 1 0 16,-3 0 1-16,0 4 1 0,-6 5 4 0,2 0 0 16,-5 7 4-16,2-3 1 15,-2 3 1-15,-2 2-1 0,-1 2-6 16,-1 3-6-16,0-1-5 0,0 1-1 15,3 0 0-15,0 0 2 0,0 11 3 0,3 5 1 16,2 7-3-16,-2 1 2 0,0 0-2 16,1 4 0-16,2-1-3 0,4 0-3 15,0 0-7-15,4-2-7 0,6-5-20 16,1-3-23-16,0-5-19 0,5-8-17 16,3-4 18-16,0-3 32 0,-2-10 26 0,3-4 25 15,-5-1 5-15,-4-4 2 0,-2 1 5 16,-9-3 9-16,-1-2 7 0,-4 0 2 15,-5-1 1-15,-3 0 3 16,0 2 6-16,-10 1 0 0,-3 3 4 0,1 3-6 16,-5 4-4-16,-3 2-4 0,2 2-8 15,3 6-2-15,-4 3-5 0,-3 1-6 16,2 4 2-16,-2 7-5 0,3 6 0 16,5 1-2-16,5 4-2 0,6 3 0 15,3 1 2-15,6 2-1 0,10 3 0 16,7-1 0-16,6 1-4 0,3-3-1 0,4-1-5 15,2-2-1-15,-1-5-4 0,-2-4-5 16,5-3-7-16,-5-8-7 16,1-5-8-16,-1 0-9 0,-3-7-4 0,-2-6-4 15,-2-6-3-15,-5-1-4 0</inkml:trace>
  <inkml:trace contextRef="#ctx0" brushRef="#br0" timeOffset="95989.4899">6086 7931 189 0,'0'0'38'15,"0"0"-17"-15,0 0-17 0,0 0-8 16,0 0 0-16,0 0 6 0,0 0 10 16,0 0 1-16,0 0 1 0,0 0 2 15,68 24 0-15,-49-15 0 0,4 1-3 16,0-5 0-16,2 2-2 0,-9-4 0 16,4-2 0-16,0-1 1 0,-4 0-1 15,9-6-1-15,-8-1 2 0,0-4-1 16,-5-1-3-16,2-3 1 0,-5-4-5 15,-3-1-4-15,2-1 2 0,-6-1-5 0,-2 0 0 16,-2 0-3-16,-9 0-4 0,-4 1-1 16,-6 3-4-16,-5 1 2 0,-6 5 0 15,0 6 4-15,-1 6 3 0,1 0 4 16,2 12 1-16,2 6 0 0,2 8 3 16,6 3 2-16,1 4 2 0,6 4 3 0,3-1 0 15,9-1 3-15,1-3 0 0,4-2 3 16,10-1 0-16,5-3-2 0,7-2-4 15,6-1-2-15,7-4-5 0,3 0-6 16,3-4-12-16,4-3-28 0,4-3-82 16,0-5-105-16</inkml:trace>
  <inkml:trace contextRef="#ctx0" brushRef="#br0" timeOffset="98489.15">11897 7132 200 0,'0'0'29'0,"0"0"-4"0,0 0 0 15,0 0-2-15,0 0-1 0,0 0-4 16,-90-68-9-16,71 68-7 0,-7 1 0 0,0 9-5 15,-3 7 1-15,-1 4 1 0,-2 6 0 16,-3 7 1-16,2 3 0 0,1 8 1 16,0 2-1-16,2 3-1 0,2 3 1 15,4 1 0-15,2 3 1 0,6-2-1 16,4 0 1-16,4-3-1 0,7-5 1 16,1-5 3-16,7-5-2 0,10-4 4 0,5-6-2 15,7-5 2-15,5-5 2 16,7-7-1-16,9-5-1 0,5-5-2 15,5-4-3-15,5-7-1 0,-3-8-1 0,-1-2 0 16,-5-5 1-16,-2-1 0 0,-7-3 5 16,-8-2 0-16,-4-2 4 0,-7 0 5 15,-7-3-1-15,-6-1 3 0,-4 2-3 16,-5-1 2-16,-5 6-5 0,-1 0-1 16,0 7-3-16,-4 5-2 0,-1 4-2 0,0 6 2 15,2 5-3-15,-1-4 1 0,1 5-2 16,0 0-2-16,0 0-3 0,3 3-4 15,-1-2-2-15,1 2 1 16,-3 0 2-16,-3 7 5 0,2 8 2 0,-2 6 0 16,3 6 1-16,0 5 0 0,2 3 0 15,-1 4-2-15,2 1 2 0,0 1-1 16,0-1 1-16,5-1-1 0,2-3 2 16,0-1 2-16,3-1-3 0,2-6 2 15,1-3-3-15,-2-4 0 0,4-4-1 0,2-7 4 16,-5-2 0-16,4-7 0 0,1-1 0 15,3 0 0-15,5-10 1 0,-2-4-2 16,-6-4-2-16,-1-4-3 16,-3 0 0-16,-5-4-2 0,-3-1 2 0,-5-2-2 15,0-2-5-15,-10 0-7 0,-3-3-2 16,-4-1-11-16,-4 2-1 0,-2 0 8 16,-3 2 1-16,2 4 14 0,-1 7 8 15,3 3 1-15,1 7 0 0,6 4 1 16,-5 1-1-16,11 4-1 0,-5 1 2 0,-4 0-1 15,6 0 1-15,-3 7-1 0,5 6-1 16,7 0 0-16,2 7 0 0,1-1 1 16,14 3-1-16,8-1-2 0,8 0 0 15,8-3-1-15,4-4 0 0,1-1-2 16,5-8-1-16,-3-3 0 0,-1-2-1 0,-6-3 5 16,1-5 2-16,-7-2 2 0,0-3 4 15,-5-2 2-15,-4 0 2 16,-4 0 4-16,-4 0 4 0,-4 0 0 15,-2 4 0-15,-3-1 4 0,-2 4 0 0,-4 4 0 16,4 0-1-16,-4 4-5 16,2-4-8-16,-1 1-9 0,1-2-7 0,1 2-1 15,-1 3 1-15,4 10 3 0,0 8 6 16,1 6 0-16,1 5 2 0,-3 1-1 16,2 1 2-16,1-1-1 0,-1 1 1 0,4-4 0 15,0-1-1-15,0-5 1 0,4-2 0 16,-2-3 4-16,-2-7-2 15,1-2 2-15,-5-2 2 0,6-5 0 16,3 0 0-16,4-5 0 0,8-7-4 0,-4-4-1 16,4-6-4-16,-2-2 2 0,1-2-2 15,-2-1 0-15,-2-2-1 0,-4 0 0 16,-2 0-2-16,-2 2 1 0,-1 3 0 16,-7 7 1-16,-2 8 0 0,-2 4 0 15,-3 5 1-15,0-1-3 0,0 1-2 0,1-2-5 16,-1 2-1-16,0 0 2 15,2 0 3-15,-2 11 4 0,0 9 1 0,0 7 1 16,1 2 0-16,-1 0 0 16,7-3 1-16,0-1-1 0,1-3 3 0,2-6 0 15,3-1 1-15,3-4 1 0,4-3 1 16,3-4 0-16,6-4-1 0,3 0-4 16,1-11-2-16,3-1-2 0,0-3-3 15,-1-1-1-15,-3-4-3 0,-5 0-4 16,-2-1-4-16,-8 0-6 0,-4-2-6 0,-5 6-5 15,-7-1 0-15,-1 0 7 0,-4 1 8 16,-8-1 10-16,3 7 7 0,1 5 3 16,5 5 0-16,-3 1-1 0,0 0-1 15,-5 0 0-15,-1 7 0 0,8 2 1 16,-1 7-1-16,2 2 2 0,3 2 0 16,0 4 2-16,5 0-1 0,2-1-1 15,3-2 0-15,3 0 0 0,2 0 0 16,-1-1 0-16,1-2 2 0,0 1-1 15,0-2 4-15,2-2 0 0,-1 0-1 0,3 0 4 16,-3 0-3-16,4-2 4 0,-1 1-3 16,-6-3-1-16,-3-2-2 0,-1-3-1 15,-8-2 0-15,5-2 2 0,-6-2 3 16,0 0 2-16,0 0 4 0,0 3 1 16,-9 2 0-16,-8-2-2 0,-9 2 3 0,-1-4 3 15,-5-1 4-15,-2 1-2 0,0-1-4 16,-1 0-7-16,2 0-5 0,10 0-4 15,1 0-1-15,10 0-7 16,6 0-15-16,2 0-10 0,4 0-22 0,3-5-32 16,12-9-46-16</inkml:trace>
  <inkml:trace contextRef="#ctx0" brushRef="#br0" timeOffset="98743.45">13962 6835 350 0,'0'0'-4'15,"0"0"-4"-15,0 0 3 0,0 0 5 16,0 0 5-16,0 0 3 0,17 83 2 16,-11-37 0-16,-2 5-2 0,3 4 1 15,0 3-1-15,-1 1-2 0,-3 3-1 16,1 2-3-16,1 1-1 0,-2 2-2 0,0-3 0 15,2-2-2-15,1-4 0 0,0-6-4 16,1-7-4-16,2-8-8 0,1-9-11 16,3-5-29-16,1-9-46 0</inkml:trace>
  <inkml:trace contextRef="#ctx0" brushRef="#br0" timeOffset="99020.2899">14294 6953 358 0,'0'0'49'0,"0"0"-8"0,0 0-12 15,0 0-13-15,0 0-11 0,0 0-11 16,0 0-3-16,0 0 3 0,0 0 1 16,0 0 5-16,3 75 0 0,8-25 3 0,1 3 0 15,1 6-3-15,3 3 3 0,-1 2-3 16,0 1-2-16,0 2 2 0,-2-3-1 15,-2 0 0-15,-2-5-3 0,1-6 1 16,-3-5-4-16,-1-8 0 0,-1-5-3 16,-2-13-7-16,-3-3-5 0,0-7-9 15,0-6-9-15,0 1-18 0,0-7-25 16,-6 0-28-16</inkml:trace>
  <inkml:trace contextRef="#ctx0" brushRef="#br0" timeOffset="99182.12">13648 7422 553 0,'0'0'11'0,"0"0"-10"16,0 0-5-16,0 0-2 16,131-26 1-16,-63 26-12 0,12 10-23 15,5 4-74-15,8 5-135 0</inkml:trace>
  <inkml:trace contextRef="#ctx0" brushRef="#br0" timeOffset="99458.68">14663 7538 431 0,'0'0'26'0,"0"0"-2"0,0 0-1 16,0 0-4-16,0 0-7 0,0 0-10 15,0 0-3-15,0 0-2 0,0 0 1 0,0 0 4 16,-10-11 1-16,11 22-1 0,3 3 1 16,4-2-1-16,-4-5 0 0,6 4-1 15,-3-5 1-15,2-2 1 0,0 0 0 16,2-4-1-16,5 0 0 0,-1-8-1 16,1-6-3-16,-4-3 2 0,-4 4-3 0,-5-4-1 15,-3 0-2-15,0 1-8 0,-8-6-6 16,-4 7-19-16,0 6-24 0,-3 1-51 15,1 4-114-15</inkml:trace>
  <inkml:trace contextRef="#ctx0" brushRef="#br0" timeOffset="100690.28">16329 6803 207 0,'0'0'17'16,"0"0"0"-16,0 0 4 0,-35-81 2 16,16 73-2-16,-1 3-4 0,-5 3-5 15,-1 2-4-15,-3 10-1 0,2 9-1 16,-3 9-4-16,-1 10 3 0,-2 7-1 0,3 8-1 16,-1 5 0-16,4 1-4 0,0 3 1 15,4 1 2-15,3 1-2 16,4-2 1-16,3 0-2 0,8 0 0 15,5-3 1-15,4-3-1 0,13-4 0 0,8-4-2 16,4-8 1-16,10-6-1 0,3-9-2 16,4-7-3-16,0-9-2 0,5-4-2 15,-3-5-2-15,-1-6-1 0,0-8-4 16,-4-4-2-16,-2-6 1 0,-5-3 6 16,-3-7 5-16,-1-2 8 0,-3-2 4 0,-3-1 3 15,-3-1-1-15,-2 0 7 0,-6 3 4 16,-1 0 0-16,-6 4 4 0,-4 2-3 15,-4 4 3-15,0 9-1 16,0 1 2-16,0 6-8 0,0 6 2 0,-2 0-8 16,2 5-4-16,0-2-3 0,-1 2-5 15,1 0 0-15,-4 0 3 0,-6 7 0 16,1 8 0-16,-1 7 1 0,0 4 0 16,4 3 1-16,5 3 1 0,1 4 2 15,0 1-1-15,0 0-4 0,5 1 0 0,4 1 0 16,1-4 1-16,0-2 1 15,5-6-1-15,-1-3 0 0,3-6 2 0,-5-5-1 16,4-7 3-16,0-3 2 16,4-3-2-16,6-2 1 0,0-10-2 0,0-6-3 15,2-3 1-15,-1-3 3 0,-2-3-3 16,-2 0 5-16,-4-1-3 0,-2-1 0 16,-2 1 2-16,-3 1-1 0,-1 2 1 15,-5 9-1-15,0 1 1 0,-3 4-1 16,-1 6 0-16,-1 1-2 0,-1 4-1 0,0-1-5 15,0 1-4-15,2 0-1 0,-2 0 3 16,1 0 2-16,2 7 4 0,0 10-1 16,0 7 2-16,-2 4-4 0,1 2 4 15,1 0 0-15,1 2 0 0,5-2 2 16,-1-2 0-16,3-3-1 0,3-3 1 16,-1-4 0-16,3-4 2 0,0-4-1 15,-2-2 0-15,1-6 1 0,3-2 0 16,0 0 1-16,8-10 1 0,-3-2-2 15,-1-3-1-15,-2-5 0 0,2-4-3 0,-2-2 1 16,-4 1-1-16,1-3 0 0,-2 2-1 16,-2 1 0-16,-2 0-2 0,0 4 2 15,-5 5 0-15,-1 8 1 0,-1 0 0 16,-2 4 1-16,-1-1-1 0,2 2-3 16,-3 3-5-16,0-2-3 0,0 2 2 0,2 0 1 15,1 11 4-15,-1 8 4 0,3 9 0 16,2 3 0-16,0 4 0 0,2-1 0 15,2 1 2-15,-1-2 0 0,2-1 0 16,2-4-2-16,1-7 1 0,1-3 1 16,-6-7 1-16,6-5 2 0,0-3-1 15,2-3-2-15,6-2 0 0,0-10-1 16,-1-4-1-16,0-6 0 0,-2-3 1 16,1-4 1-16,-4-5 0 0,0-2 1 15,-4-1 1-15,2-1-1 0,-3 4 0 16,-1 2 2-16,-4 4 0 0,2 4 5 0,-2 9 0 15,-5 4 2-15,1 4 1 0,-1 4-4 16,-2 0-3-16,2-1-7 16,-3 4-3-16,6 0 2 0,1 8 0 0,5 7 1 15,3 9 1-15,-1 7-1 0,0 2 1 16,-2 5-3-16,-2 4 2 0,3-2-1 16,-3 1-2-16,0-1-4 0,3-4-3 15,-1-4-12-15,2-5-18 0,-1-4-22 16,4-6-29-16,-5-5-28 0</inkml:trace>
  <inkml:trace contextRef="#ctx0" brushRef="#br0" timeOffset="101699.19">18238 7478 179 0,'0'0'28'0,"0"0"-3"0,0 0-2 15,0 0 2-15,0 0-5 16,0 0-5-16,0 0-6 0,0 0 0 15,0 0-5-15,25-27 1 0,-7 33-2 0,1 5-4 16,-2 3 3-16,-2-2 0 0,-3 1 2 16,-1-2 2-16,-3-2 3 0,5-1 4 15,-6-4 1-15,7 2 0 0,-5-2 0 16,2-4-5-16,6 0 0 0,-2-4-3 16,5-5-3-16,-3-2-2 0,2 0-1 0,-4-5-2 15,0 1 2-15,-3-3 0 0,-5 4 0 16,0-2 2-16,-5-3-3 15,-2 1 1-15,0-5-2 0,-3 2 1 0,-7 5 0 16,3 3 1-16,-2 3-2 0,3 2 0 16,3 5-1-16,-5-3-3 0,3 4 1 15,-5 1-1-15,-6 1 2 0,0 0 2 16,-5 9 2-16,1 3 0 0,-1 5 1 16,-1 3-1-16,4 4 0 0,0 3 1 15,4 4-1-15,4 1 0 0,2 1 0 16,7 2-1-16,1-3 0 0,0 0-1 15,10-4 1-15,4-2 0 0,3-5 0 0,1-2-1 16,4-6-3-16,3-5-2 16,2-4-5-16,3-2-5 0,4-2-6 0,2-5-13 15,3-7-12-15,0-2-6 0,-1-4 3 16,-2-3 14-16,-1-5 18 0,-2-1 14 16,-3-5 11-16,-4 0 4 0,-3 1 4 15,-6 0 5-15,-3 5 6 0,-6 8 5 16,-1 3-1-16,-2 6-2 0,-4 4-7 0,1 2-9 15,-2 3-11-15,0-2-6 0,0 2-1 16,0 0 2-16,0 2 5 0,0 13 2 16,0 7 2-16,0 6 0 0,0 2-1 15,1 0-2-15,2 0-1 0,1-3-1 16,2-2 3-16,0-4 7 0,-1-8 2 16,1 1 7-16,0-6 4 0,0-4 2 15,1 2 4-15,5-4-3 0,2-2-4 16,4-3-9-16,5-6-2 0,-4-5-6 15,2-3-2-15,-1-3 0 0,-1-1-3 0,0-1 1 16,-3-1-1-16,0 0 0 0,-4 2-1 16,-1 1-1-16,-4 5-1 0,-1 3-1 15,-2 2 2-15,-1 6 0 0,0 1-5 16,-3 3-2-16,0-1-3 0,0 1 3 16,5 0 4-16,3 0 3 0,1 10 2 0,1 4 1 15,1 4 0-15,-2 3 1 0,2 1 1 16,3 0-1-16,0-2 2 0,2-2 0 15,0-3-2-15,1-4 2 0,-3-3 0 16,4-7 1-16,4-1-1 0,3-6-3 16,11-9-5-16,-2-5-3 0,3-4 0 15,-3-5 1-15,3-6 3 0,-3-5 5 16,0-3 0-16,-4-6 5 0,-1-3 0 16,-6-2-4-16,-5-5 1 0,-4-2-3 15,-4-4 0-15,-3-2 3 0,-4 0-1 0,-3 3 2 16,0 5 1-16,0 6-1 15,-5 9 0-15,0 6-1 0,2 13 3 16,0 12-2-16,3 7-4 0,0 6-3 0,-1-2-5 16,-5 2 0-16,-5 6 4 0,-6 16 1 15,-4 11 6-15,0 14-3 0,3 12 2 16,1 8-1-16,3 8 0 0,5 2 1 16,4-1-2-16,3-1 4 0,2-5-8 15,3-3 0-15,6-5-3 0,1-4-9 16,3-4-15-16,-3-10-38 0,2-8-52 0</inkml:trace>
  <inkml:trace contextRef="#ctx0" brushRef="#br0" timeOffset="101866.02">19553 7166 556 0,'0'0'25'0,"0"0"-17"15,0 0-7-15,0 0-2 0,83-27-2 0,-44 27-3 16,4 0-4-16,3 4-18 0,4 2-72 16,2-4-149-16</inkml:trace>
  <inkml:trace contextRef="#ctx0" brushRef="#br0" timeOffset="103890.4299">25360 6803 245 0,'0'0'50'0,"0"0"5"0,2-93-3 16,-2 73-9-16,0 10-10 0,0 4-16 16,0 2-14-16,0 4-6 0,-2-2-8 15,2 2-2-15,-6 0 2 0,-5 12 3 16,-4 10 8-16,-7 12 0 0,-3 9 0 0,-1 5-1 15,-1 7-1-15,-1 4 1 0,2 3 2 16,0 0 2-16,0 2 0 0,2 2-1 16,2-3-1-16,3 1-3 0,5 0 1 15,5-2-3-15,7-3 1 0,4-4-3 16,11-8 2-16,10-9 0 0,6-9 1 16,4-9 2-16,8-10 2 0,2-7 0 15,1-3 0-15,2-4 3 0,-4-10-3 16,-3-4 3-16,0-5 2 0,-5-6-1 15,-2-1 1-15,-1-4 0 0,-5-1-4 0,-4 2 0 16,-2 0 0-16,-6-1-1 0,-2 2 0 16,-4 2 1-16,-3 0-1 0,-4 3 0 15,-1-1 0-15,-1 2 0 16,-6 2 0-16,-4 3-2 0,0 1 2 0,2 6-3 16,0 4 2-16,4 4 0 0,-1 3-2 0,3-1-2 15,-3 4 0-15,-3 0-1 0,-2 5 1 16,-2 7 5-16,3 5-3 0,1 6 3 15,2 4-2-15,3 2-1 0,-1 3 1 16,4 3-1-16,-1-1 1 0,2 3 0 16,0 1 1-16,0 0-1 0,5 0 0 15,-1-3 0-15,3-3 1 0,5-4 0 16,-1-4 1-16,3-6 1 0,1-5 2 16,4-4-1-16,2-4 1 0,0-5 1 15,4-2-2-15,1-7 0 0,-3-6 1 0,0-4-3 16,-1-5-1-16,-6-3 0 0,-4-1-1 15,-6-3-1-15,-3 0-3 0,-3 1 0 16,-3 0-3-16,-7-2-2 0,-6 2-1 16,-2 0 2-16,-1 2-1 0,-6 2 5 15,1 5 0-15,-2 3 3 0,2 6 0 16,0 3-1-16,5 4 3 0,2 5-1 16,-1 0 0-16,5 0 0 0,-2 6 0 15,4 2-3-15,7-1 3 0,2 5 0 16,2 5-1-16,5 0 1 0,9 5 1 0,9-3-1 15,6-3-1-15,8-1 0 0,6-2 0 16,0-4-3-16,1-4 0 0,0-4-2 16,-4-1 1-16,-4 0-1 0,-3-6 2 15,-4-3 3-15,-3-2 1 0,-4 1 2 16,-8 0 4-16,-3 1 2 0,-5 2 1 0,-1-2 2 16,-1 1 0-16,-2 4-1 15,-1-1-1-15,-1 5-1 0,0-2-4 16,0 2-2-16,0-1-6 0,0-1-3 15,0 2 1-15,0 0 0 0,0 0 2 0,3 10 4 16,0 8 1-16,2 7 0 0,1 4 1 16,0 2-1-16,0 2 1 0,1-1 0 15,3 0 0-15,-1-5 1 0,1-3 0 16,-1-7 0-16,-2-3 6 0,0-7-1 16,2-5 4-16,7-2-1 0,1-2-1 0,6-10-3 15,2-6-3-15,-1-3 0 0,2-3-2 16,-1-4 0-16,1 1 0 0,-1-2 0 15,-4 0-1-15,-5 2 0 16,-3 3-2-16,-6 5 1 0,-2 1 0 0,-5 8-1 16,0 3-1-16,0 3 0 0,0 1-3 15,0 0-1-15,-3 0 2 0,-4 3-2 16,-1 0 3-16,-2 13 2 0,0 6 0 16,3 2 1-16,4 3-2 0,3 2 2 15,0 0 1-15,4-1 1 0,7 0 3 16,2-4-2-16,4-4 3 0,5-5-1 15,-2-5 2-15,6-4 0 0,1-3-1 0,1-1 0 16,1-9-3-16,0-4 1 16,0-3-2-16,-3-1 1 0,-3-2-2 0,-1 0-2 15,-4-1 0-15,-2 0-2 0,-1-1-3 16,-4 1-2-16,0 2-2 0,-5 4 0 16,-1 5 3-16,-4 6 1 0,-1 4 1 15,0-6-1-15,0 1-4 0,0-1 1 16,0 2 2-16,0 4 1 0,0-2 5 0,0 2 0 15,-1 2 1-15,1 8 1 0,0 7 0 16,3 1 0-16,7 6-2 0,6-1 1 16,1-1 1-16,3 0-1 0,2-1 1 15,0 2-2-15,1 1 0 0,0-1 0 16,-3 1-1-16,-5-1 2 0,-2-3-1 16,-5-5 2-16,-3-4-1 0,-5 0 1 0,0-1 1 15,-5 4 0-15,-6 2 5 16,-5-4 3-16,-6-4 3 0,-2-2 1 15,-5-1-1-15,-1-4 0 0,-4-1-1 0,3 0-1 16,-3 0-3-16,4-1-3 0,4-5-3 16,7 3-3-16,3-5-6 0,9 4-16 15,5-7-20-15,2-9-35 0,9-4-65 16</inkml:trace>
  <inkml:trace contextRef="#ctx0" brushRef="#br0" timeOffset="104123.4099">27167 6598 416 0,'0'0'13'0,"0"0"-13"0,0 0-8 16,0 0 1-16,0 0 3 0,0 0 2 16,0 0 4-16,23 129 0 0,-21-65 1 15,-2 9 1-15,0 6-2 0,0 4 1 0,-2 2 2 16,-4 5-3-16,-1-1-1 15,0-1 0-15,1 1-2 0,0-6 0 0,2-6-3 16,2-5-4-16,2-8-4 16,0-9-8-16,5-10-23 0,4-12-33 0,-2-12-84 15</inkml:trace>
  <inkml:trace contextRef="#ctx0" brushRef="#br0" timeOffset="104386.9899">27446 6815 376 0,'0'0'44'15,"0"0"-11"-15,0 0-9 0,0 0-14 16,0 0-10-16,0 0-5 0,0 0 0 0,0 0 0 16,0 0 5-16,36 73-2 15,-26-20 2-15,-1 6-1 0,-3 5 2 0,1 3 1 16,-1 3-1-16,-1 1 3 15,0 3-5-15,-1 0-3 0,-1-4 1 0,0-4-4 16,0-7 0-16,-1-10-5 0,-1-8-6 16,2-15-10-16,-3-11-11 0,1-8-14 15,-1-7-13-15,0 0-22 0,0 0-25 16</inkml:trace>
  <inkml:trace contextRef="#ctx0" brushRef="#br0" timeOffset="104613.18">26858 7201 317 0,'0'0'71'15,"0"0"-19"-15,0 0-16 0,0 0-22 16,0 0-7-16,0 0-6 0,0 0 2 16,0 0-1-16,0 0 1 0,130-66 0 15,-61 59-2-15,2-1-2 0,1 3-1 0,0 3-1 16,-9 0-3-16,-8 2-4 15,-8 0-8-15,-9 0-10 0,-8 2-12 0,-8 0-12 16,-7 5-13-16,-6-4-9 0,-4 4-18 16,-4 6-27-16</inkml:trace>
  <inkml:trace contextRef="#ctx0" brushRef="#br0" timeOffset="104950.4599">27938 7424 251 0,'0'0'40'15,"0"0"-1"-15,0 0 1 0,0 0-5 16,0 0-11-16,0 0-7 0,0 0-11 16,0 0-5-16,0 0-3 0,-19-67-2 15,9 67-1-15,-2 4 4 0,-4 9-1 16,6 1 0-16,3-2 1 0,4 1-3 15,3 4 3-15,0-2 0 0,0 2 1 0,6-5 1 16,3-1-1-16,-1-6 1 0,8 2 0 16,3-6 2-16,0-1-1 0,7-1 1 15,-3-8-1-15,-4-2 1 16,-3-3-1-16,-3-1 0 0,-5 5 0 0,-5-6-3 16,-3 0 1-16,0-1-2 0,-3-3-2 0,-4 7-4 15,-2 0-10-15,4 8-17 0,0 1-19 16,-8 0-34-16,8 2-16 0</inkml:trace>
  <inkml:trace contextRef="#ctx0" brushRef="#br0" timeOffset="105686.22">28915 7221 171 0,'0'0'37'0,"0"0"-10"0,0 0-9 0,0 0-14 15,0 0-10-15,0 0-4 0,0 0 2 16,0 0 6-16,0 0 3 0,0 0-4 16,31 77 5-16,-26-37-2 0,-2 2 0 15,0 5 0-15,-1 1 0 0,-2-2 0 16,1-5 0-16,-1-6 1 0,0-11 1 0,0-10 5 15,2-8 16-15,-2-6 16 0,5 0 7 16,5-2-3-16,7-10-14 0,6-9-16 16,1-8-5-16,-1-6 0 0,-2-3 1 15,-1-1 1-15,-2-2 0 0,-1 3-2 16,-3 0-3-16,-3 3-2 0,-2 3-5 0,1 5 2 16,-1 2-3-16,-3 10-3 15,3 3-3-15,-3 6-3 0,8 3-1 16,7 3 1-16,4 0 3 0,7 4-3 15,1 9 3-15,2 1-2 0,1-1 1 0,4 1 2 16,4-2 1-16,1-4 3 0,1-2 6 16,0-6 3-16,-1 0 4 0,-5 0 7 15,-5-6 1-15,-5-4 4 0,-11 5-3 16,-4-3-1-16,-6 2 1 0,-4-2-2 16,1 1-4-16,-5 2 0 0,1-6-4 0,-2 6-5 15,0-8 1-15,0 2-5 0,-8 4 2 16,2-1-2-16,-6 7 0 15,-5-1-2-15,-1 2 1 0,-6 11 4 0,1 6-4 16,-1 4 4-16,1 3-4 0,2 2-1 16,3 3-1-16,1 1 1 0,4 2 0 15,3 0-1-15,5 2 1 0,4-3 0 16,1 0 0-16,1-4 2 0,7-3-1 16,3-4 1-16,-2-8 2 0,2-5 0 15,-1-2 2-15,4-5 0 0,4 0 2 0,0-5-3 16,6-5 2-16,-1-5-4 15,-4-2 2-15,3-3 0 0,-2-1-1 0,-1-1 1 16,1-2-1-16,0 1 2 16,-4-1-3-16,0 3 2 0,-6-1-3 0,-5 0-2 15,-5 1-5-15,-5 1-9 0,-11 4-6 16,-8 0-4-16,-7 6 2 0,-2 4 3 16,-3 3 1-16,-1 3-6 0,3 0-10 15,4 6-25-15,8 5-14 0,8-4-30 16</inkml:trace>
  <inkml:trace contextRef="#ctx0" brushRef="#br0" timeOffset="106182.13">30182 6923 324 0,'0'0'39'16,"0"0"-6"-16,0 0-4 15,0 0-7-15,0 0-12 0,0 0-12 0,0 0-4 16,0 0-1-16,0 0 3 0,0 0 4 16,4 55-1-16,-8-15 1 0,0 6 4 15,-1 1-2-15,2 5 4 0,-2-1-3 16,3 3-2-16,2-1 3 0,0 0-3 16,6 0 3-16,7-2-4 0,4 0 3 0,7-8-1 15,5-4 1-15,5-8-1 0,5-8 1 16,3-6-2-16,2-8-1 0,2-7 1 15,-1-2-5-15,1-14 4 16,-4-9 2-16,0-6-4 0,-6-7 5 0,-4-6-2 16,-2-7 0-16,-4-1 1 0,-4-4-2 15,0 0 2-15,-4-2-3 0,-3-2-2 16,-1-1 3-16,-4 0-2 0,-1-1 3 16,-3 3 2-16,-2 5-1 0,-4 5 4 15,0 11 1-15,0 12 3 0,0 8 0 16,0 12-3-16,0 4-3 0,0-2-6 0,0 2-3 15,-3 0-1-15,-2 12 0 16,-4 13 4-16,-1 11 0 0,-2 10 2 0,3 7-1 16,2 5 1-16,3 2 1 0,-2 4 2 15,3 3-2-15,2 1 2 0,1 2-4 16,0-1-3-16,0 0 0 0,0-6-7 16,0-3-8-16,0-9-19 0,0-6-22 15,0-13-34-15,0-9-48 0</inkml:trace>
  <inkml:trace contextRef="#ctx0" brushRef="#br0" timeOffset="106947.4399">30555 7325 436 0,'0'0'35'0,"0"0"-19"16,0 0-11-16,0 0-4 0,0 0 1 15,0 0 1-15,85-12 0 0,-30 12-2 0,7 0-2 16,4 0-2-16,0 2 0 0,-1-2 3 16,-4 0-2-16,-5 0 1 0,-5-4 6 15,-8-1-4-15,-5 0 4 0,-5-1 1 16,-4 0-5-16,-6 0 4 0,-7 1-3 16,-1-1-1-16,-7 3 1 0,2-2 1 0,-1 1-1 15,-6 1 2-15,1 2 2 0,-4 1-2 16,0-2-1-16,0 2-2 0,0 0-3 15,2 0-1-15,-2 0 0 16,-12 0 1-16,-6 6 1 0,-8 5-3 0,-2 4-1 16,2 2-2-16,-2 4 1 0,5 0 5 15,3 5-1-15,4-1 2 0,0 1-1 16,6 3 0-16,1-2 1 0,4 2 0 16,3-1-1-16,2-4 2 0,0-1 0 15,3-9 2-15,6-3 1 0,1-1 1 0,-3-6 2 16,10 1-1-16,5-5 3 0,1 0-7 15,11-8 3-15,-2-4 1 16,-2-3-6-16,-1-4 4 0,-2 0-4 16,-1-4-1-16,-3-1 0 0,0 1 0 0,-4-3-2 15,0 2-2-15,-3-1 1 0,0 5 0 16,-6 4 2-16,-1 2 1 0,-2 7 1 16,-4 2 0-16,0 2 0 0,-3 3-3 15,0-1-1-15,0 1 0 0,6 0-1 16,1 1 3-16,6 9 1 0,1 2 0 0,0 3 0 15,3 1 1-15,1 1 0 0,3 0 0 16,5-2 1-16,3-3-1 0,2-1 0 16,3-2 1-16,-2-6-1 0,1-3 1 15,1 0 5-15,-2-5-7 0,-2-3 7 16,-1-5-8-16,-5-1 1 0,-3 1 6 16,-6-4-7-16,-4-1 4 0,-3 4-6 15,-4-3-4-15,-3 7 1 0,-1-3-9 16,0-1 10-16,0 8-5 0,0-1 8 15,0 7-1-15,0-1 0 0,-4 1 0 0,-3 8 3 16,-6 13 1-16,-2 14 4 0,4 13 0 16,1 13 1-16,2 9-3 0,3 9 1 15,2 4 0-15,1 4 3 0,-1 4-2 16,-2 2 0-16,-1-3-1 0,-1-1-3 16,-2-6 0-16,-2-10 0 0,0-9 0 0,2-11-7 15,0-10 0-15,1-16-23 0,5-6-35 16,3-7-72-16,0-11-92 0</inkml:trace>
  <inkml:trace contextRef="#ctx0" brushRef="#br0" timeOffset="107419.23">32360 7642 225 0,'0'0'7'0,"0"0"5"16,0 0 3-16,0 0 3 0,0 0-1 15,0 0-3-15,0 0-3 0,0 0 0 16,0 0-1-16,84-18 0 0,-61 14 0 16,0-4 9-16,0 0-9 0,-4-2 7 15,-2-4-9-15,-2-2-2 0,-1-3-2 16,-2-2 1-16,-2 0-2 0,-3-4-1 0,-3 3 3 15,-1 4-3-15,-3-2 2 0,0 0-1 16,0 7-2-16,0-7-2 0,-1 3-1 16,-6 3-4-16,-2 1 0 0,-3 5-7 15,-2 3 7-15,-8 5-5 0,-7 0 9 16,-4 7 0-16,-2 6 0 0,-1 7 1 16,0 6 0-16,4 6 1 0,5 1 0 0,9 6 0 15,8 1 1-15,10 4 4 16,9 0 1-16,15 0 3 0,13-1 3 15,8-4-2-15,7-3-1 0,-2-4 8 0,0-6 1 16,-6-5-3-16,-2-5 2 0,-1-9-13 16,0-5-5-16,2-2 3 0,-4-2-5 15,-2-5 2-15,-5-1 0 0,-9 0 0 16,-6 2 0-16,-3-2-3 0,-5 3-7 16,-1-1-18-16,2-3-54 0,-4 4-155 0</inkml:trace>
  <inkml:trace contextRef="#ctx0" brushRef="#br0" timeOffset="111142.17">14093 7435 99 0,'0'0'26'0,"0"0"-7"16,0 0-11-16,0 0-4 0,0 0-3 16,0 0-1-16,0 0-1 0,0 0-1 0,0 0 0 15,0 0 1-15,-66 10-1 0,58-4 2 16,1 0-2-16,0 2-1 0,1-2 2 15,-4 0 1-15,4 0-1 16,0 1 2-16,-1-2-1 0,-1 2 0 0,5-6 1 16,0 2 0-16,3-3 3 0,-2 0 1 15,2 0 2-15,-1 0 1 0,-1 1 4 16,1-1 2-16,-1 0 5 0,1 0 1 16,-1 0-2-16,1 0-3 0,-2 0-3 15,3 0-2-15,-1 0-4 0,-1 0-2 0,2 0-2 16,0 0-2-16,10-4 4 15,12-5-2-15,10-2 0 0,5 0 1 0,4 2-3 16,1 2-4-16,-3 1-2 0,-3 1-5 16,-11 3-6-16,-2 1-3 0,-10 1-3 15,0 0-3-15,0 0-3 0,-3 0-12 16,-1 0-18-16</inkml:trace>
  <inkml:trace contextRef="#ctx0" brushRef="#br0" timeOffset="114442.08">452 9564 288 0,'0'0'54'16,"0"0"0"-16,0 0-7 0,0 0-6 16,0 0-11-16,0 0-13 0,0 0-11 15,0 0-10-15,0 0-5 0,0-62-1 0,0 62 2 16,0 15 4-16,0 14 4 0,3 12-1 15,0 8 2-15,0 4-2 0,0 1 2 16,-2 4 2-16,1-2-3 16,-1 0 4-16,1-1-3 0,1 1-2 0,-2-3 1 15,-1 1-2-15,0-3 2 0,0-5-1 16,0-7 1-16,0-13-1 0,0-11 2 16,0-8 3-16,0-7 4 0,0 0 5 15,0 0-1-15,0-1-4 0,0-17-6 16,0-11-3-16,-1-12 0 0,-2-6 2 0,-2-3-1 15,1-2 1-15,-2-1-2 0,3-2-3 16,-1 1 3-16,-3-1-3 0,1 2 4 16,3 3 1-16,3 3 0 0,0 3 1 15,0 6-1-15,0 4 2 0,0 14-2 16,0 6 1-16,0 9-2 0,0 5-1 16,0-1-6-16,0 1 0 0,0 0-1 0,3 0 2 15,4 1 3-15,3 8 0 16,3 8 2-16,0 1 0 0,-3 3-1 15,2 2 0-15,-1 0 0 0,0 1-2 0,-1-1 1 16,1 0-3-16,-2-2 0 0,-6-4 1 16,3-1-1-16,-5-5 5 0,-1 3 1 15,0 6 4-15,-3-2 0 0,-7 6 1 16,-7-3-3-16,1-2 3 0,-4-1-3 16,-3-2-2-16,2-2-4 0,4-5-13 0,8-4-14 15,6-2-23-15,0 0-15 16,2 1-36-16,-3-1-72 0</inkml:trace>
  <inkml:trace contextRef="#ctx0" brushRef="#br0" timeOffset="115390.27">646 9417 352 0,'0'0'4'16,"0"0"-8"-16,0 0 0 0,0 0-1 15,0 0 4-15,0 0 2 0,-32 97 1 16,28-51-1-16,1 4 2 16,0 1-2-16,3 2 0 0,0 1 4 0,0-3-3 15,6 1 4-15,0-4-4 0,1 0-1 16,0-3 3-16,3-1-4 0,-1-1 1 16,5-3 0-16,1 0-1 0,-2-5 0 15,4-2 0-15,0-4 0 0,-2-5 1 16,5-4 0-16,-1-6 2 0,3-5-1 0,-1-5 0 15,3-4-1-15,0 0-1 0,5-5-1 16,0-7-1-16,0-1 1 0,3-4 0 16,-2-1-2-16,-1-4 2 0,-3-1-2 15,0-3-2-15,0 1 3 0,0 0-5 16,6 0 0-16,-3 1 2 0,-9 1 2 0,-11 1 11 16,-12 4 5-16,-16 1 0 0,-4 2 3 15,-3 4-6-15,13 4-2 0,-6 0-3 16,-1 4 0-16,4 1-2 15,-10 2-1-15,0 0 2 0,3 8-4 0,1 3 1 16,-1 1 1-16,4 5-1 0,2 1 0 16,-2 2-1-16,3 1 0 0,3 3 0 15,3 2-1-15,1 3 1 0,2-1 0 16,3 2 0-16,2-3 0 0,2-2-1 16,0-1 0-16,0-8 1 0,5-2 1 15,-1-5 1-15,-1-5 4 0,4 3 5 0,-4-6 6 16,10-1 3-16,6 0-1 15,2-11-4-15,6-4-7 0,-1-6-2 0,-2-3-2 16,1-3-2-16,-1-2 1 0,2-2-1 16,2 1-1-16,8 1-4 0,0 0 1 15,2 3 0-15,-8 1 0 0,-4 3 3 16,-10 7 2-16,-6 5 1 0,-7 6 2 16,-3 4 0-16,0-1-1 0,0 1-1 15,0-2-4-15,1 1-5 0,-1-1-2 0,0 1-2 16,0 1 2-16,2 0 3 0,1 0 1 15,1 9 3-15,5 6-1 0,2 8 1 16,1 0-1-16,2 0 1 16,-2-2-1-16,5-2 0 0,1 0 0 0,-1-4 1 15,-1-4 0-15,-3-4 0 0,3-5 0 16,4-2 0-16,3-5 0 0,12-9-2 16,-2-7-1-16,5-3-4 0,-5-6 0 15,2-4 0-15,-6-4 2 0,-3-1 3 16,-6-6-1-16,-4 0 3 0,-3-3-2 0,-6-4 7 15,-1-4 1-15,-5-5-3 0,-1-1 2 16,0 1-5-16,-4 2 3 0,-5 4-1 16,-1 8 3-16,0 8 2 0,1 5-1 15,-2 9 1-15,5 8 0 0,2 7-1 16,2 8-3-16,2 2-3 0,-1-2-5 0,1 2-2 16,-2 0 1-16,1 2 1 0,-1 14 3 15,2 10 2-15,0 14 0 16,3 5 0-16,5 8-2 0,2 7 2 15,1 5-4-15,-2 0 2 0,1 2-1 0,0-2 3 16,-1-1 4-16,1-5-7 0,0-1 1 16,3-7-6-16,-1-3-10 0,2-6-9 15,1-5-26-15,-1-9-18 0,-1-8-25 16,-7-10-16-16</inkml:trace>
  <inkml:trace contextRef="#ctx0" brushRef="#br0" timeOffset="115584.96">1444 9842 565 0,'0'0'15'0,"0"0"-13"16,0 0-5-16,0 0-2 0,0 0 1 15,116-27-2-15,-70 27-2 0,9 6-7 0,3 4-16 16,4-1-41-16,0 2-54 0,-4-4-82 15</inkml:trace>
  <inkml:trace contextRef="#ctx0" brushRef="#br0" timeOffset="116086.84">2098 9850 169 0,'0'0'34'0,"0"0"-2"0,0 0-7 0,0 0-7 15,0 0-14-15,0 0-7 0,0 0-3 16,0 0 1-16,0 0 6 0,-6-8 7 16,6 8 2-16,10 3 1 0,6 5 4 15,3 1-5-15,4-3 1 0,2 0-3 16,-1-2-1-16,2 0 0 0,-8-1 4 16,0-3 6-16,-6 0 11 0,-2 0 3 15,3-5-4-15,0-4 0 0,0-5-14 16,0-3-4-16,-4-1-2 0,1-3-4 15,-4 0 4-15,-2-1-4 0,-4 0-1 0,0-3-1 16,0 3-1-16,-6-1-1 0,-4 3-1 16,-3 2-2-16,-3 4-2 0,-1 5-1 15,-6 6-1-15,-3 3 1 0,1 8 2 16,-4 8 0-16,0 9 3 0,-1 5-2 16,1 5-1-16,0 5 2 0,6 0 7 15,4 3-2-15,3-2 4 0,9-2-4 0,4-4-4 16,3-3 4-16,13-3 1 15,6-7-1-15,5 0 0 0,8-5 1 16,3-4-1-16,7-2-1 0,4-3 1 0,5-2-2 16,-2-5 1-16,-4-1-1 0,-3 0-2 15,-9-3 0-15,-11 0-1 0,-5-2 4 16,-8 2 3-16,-5 1-1 0,3-5-1 16,-5 3-3-16,-1-1-1 0,-1-2-4 15,0 2-3-15,0 1-1 0,0-1-9 0,0 5-16 16,0-1-25-16,0 1-19 0,0-5-34 15,9-2-60-15</inkml:trace>
  <inkml:trace contextRef="#ctx0" brushRef="#br0" timeOffset="116370.3">3814 9177 308 0,'0'0'40'16,"0"0"-2"-16,0 0-4 0,0 0-2 16,0 0-7-16,0 0-11 0,0 0-10 15,0 0-8-15,0 0-3 0,0 0 2 16,-75-12 6-16,68 46-1 0,7 8 3 0,0 6-3 16,0 7-3-16,0 6 1 15,9 4-3-15,-1 2 2 0,1 0-1 16,0 0 0-16,-1-2 2 0,-2-5-5 15,1-3-1-15,-2-6-10 0,-2-4-13 0,-3-7-7 16,0-5-10-16,0-7 2 0,-3-8 1 16,0-9-4-16,1-5-8 0,2-6-27 15</inkml:trace>
  <inkml:trace contextRef="#ctx0" brushRef="#br0" timeOffset="117232.42">3379 9775 365 0,'0'0'49'0,"0"0"-7"0,0 0-10 0,0 0-9 16,0 0-12-16,0 0-4 0,0 0 0 15,0 0 2-15,0 0 1 0,71-29-2 16,-22 19-2-16,8-4-4 0,2-1-3 16,5-2-1-16,-2-2-2 0,1-5-1 15,-3 1 1-15,-4-5-4 0,0-3 2 0,-5 0 0 16,-6-3-1-16,-9 2 3 0,-7 2 2 15,-9-2-1-15,-5 2 3 0,-7 0 0 16,-8 2 3-16,0 3-2 16,0 6 2-16,-3 4-1 0,-2 6-2 0,-4 3 0 15,3 0-2-15,3 3-1 0,-6 3-2 16,-2 4 3-16,-4 13-2 0,-3 8 3 16,0 5-1-16,1 6 0 0,2 7 0 15,1 2 1-15,2 5 0 0,1 2 2 16,5 0-2-16,3-2 3 0,2-2-3 0,1-6 2 15,0 0 0-15,6-5 0 0,5-3 5 16,1-2-4-16,1-5 3 0,1-3 0 16,2-5-2-16,3-6 1 0,-2-3 1 15,-2-5 0-15,3-5 1 0,3 0-1 16,3-5-1-16,8-8-3 0,0-4 0 0,1-1-2 16,-2-3-3-16,-4-2 4 0,-1 1-3 15,-4-3 3-15,-8 3 1 16,-1 0 0-16,-4 1 0 0,-5-2-1 15,-1 8 1-15,-3-4-1 0,0 0 1 0,0 6 1 16,-3-5 1-16,2 6 0 0,-1 7 1 16,1 0-2-16,1 5-1 0,-2-2-2 15,2 2-2-15,0-1-3 16,-1 1 0-16,1-2 1 0,-3 2 1 0,3 0 1 16,-3 13 2-16,-1 3 0 0,4 7-1 0,0 2 3 15,0-2-1-15,4 2 1 0,3-1-2 16,2 1 1-16,0-3 4 15,2 1-3-15,-2-2 6 0,6-1-6 16,-1 0-1-16,-1-4 1 0,3-2-4 0,-3-2 0 16,6-1 0-16,-3-2 1 0,-2-5 0 15,2 1-1-15,1-3-2 0,2-2 0 16,0 0-1-16,1-3 0 0,-4-5 1 16,0-3 1-16,-3-2 2 0,0-4 0 15,-3-3 0-15,-1 0-1 0,-2-1 0 0,-1 2 3 16,-2 4-2-16,-1-2 0 15,0 2 2-15,-3 2-2 0,3-5 1 0,-3 6 1 16,0 0-1-16,0-2 2 16,0 8 0-16,3 0 1 0,-3 6 2 0,0-1-2 15,0 1-2-15,0-2-2 0,1 1-3 16,-1-1-2-16,0 2 4 0,0 0 1 16,0 0 2-16,0 12 1 0,0 6 0 15,0 5 1-15,0-2-1 0,2 2-1 16,1-1 5-16,2-1-6 0,-2 0 2 0,0-1-1 15,3-2-4-15,-2-4 1 0,1-1-16 16,3 1-45-16,-2-5-65 0,3 3-99 16</inkml:trace>
  <inkml:trace contextRef="#ctx0" brushRef="#br0" timeOffset="117386.23">4691 9468 344 0,'0'0'-30'0,"0"0"-7"0,0 0-3 16,0 0 5-16,0 0 13 0,0 0-6 15,0 0-8-15,33 92-13 0,-10-60-18 16</inkml:trace>
  <inkml:trace contextRef="#ctx0" brushRef="#br0" timeOffset="117834.86">5107 9684 160 0,'0'0'46'0,"0"0"-5"0,0 0-2 16,0 0-4-16,0 0-7 0,0 0-9 0,0 0-7 16,0 0-8-16,0 0-1 0,0 0-3 15,12-65-1-15,-25 65-2 0,-6 7 2 16,-4 7 1-16,7 4 0 0,0 2 0 16,4 3 1-16,2 0 2 0,6 1-1 15,1 2 1-15,3 0 2 0,3 1 4 0,7-1-2 16,5-1 3-16,5-2-2 0,4-2-5 15,4-3 2-15,2-4-4 0,5-3-2 16,4-5-3-16,2-6-3 16,2 0-5-16,-3-6 0 0,-2-9-2 0,1-5-3 15,-9-4 1-15,-1-5 0 0,-7-6 2 16,-3-3 1-16,-5-5 0 0,-4-4-6 16,-4-7-5-16,0-4-1 0,-6-1 0 15,0-2 10-15,-3 2 7 0,-6 1 7 16,2 4 11-16,-3 4 9 0,3 4 3 0,-1 8 6 15,0 8 2-15,5 10-2 0,0 8 1 16,2 7-3-16,1 5-10 0,-2-1-13 16,2 1-8-16,0 0-2 0,-1 0 4 15,1 13 6-15,0 10 5 0,0 12 0 16,1 4 4-16,2 7-3 0,3 4-1 0,-2 5-3 16,2 4-3-16,-3 4 1 0,0 2-4 15,-2-2-2-15,-1 1-5 16,3-3-10-16,-3-6-9 0,3-5-38 15,1-11-112-15</inkml:trace>
  <inkml:trace contextRef="#ctx0" brushRef="#br0" timeOffset="118086.27">5712 9605 176 0,'0'0'3'0,"0"0"2"16,-83 19 6-16,50-4 7 0,-2 3 6 16,1 3 0-16,2-1 2 0,4 0-4 15,8-2-1-15,1 0-5 0,6-1-2 16,6-5-3-16,1 1-1 0,6 4 5 16,2 0-5-16,12 6 5 0,9-4-6 15,9-1-6-15,7-1-3 0,6-3-8 0,7 0-5 16,4-5-10-16,1-2-11 15,-1-5-34-15,-2-2-46 0</inkml:trace>
  <inkml:trace contextRef="#ctx0" brushRef="#br0" timeOffset="118450.77">6151 9625 405 0,'0'0'36'16,"0"0"-17"-16,0 0-13 0,0 0-10 0,0 0-6 15,0 0 1-15,0 0 4 0,0 0 1 16,0 0 6-16,-29 71-1 0,22-36-1 16,0 0-1-16,1 0 2 0,2-3 2 15,-1-2-2-15,1-8 3 0,1-3-6 16,3-6 1-16,0-8 1 0,0 2-1 0,0-7 3 16,0 0 6-16,0 0 3 0,0 1 3 15,0-1-3-15,6-3-6 0,7-9-5 16,4-8-3-16,2-4 1 15,1 0-1-15,-1-2 5 0,0 0 1 0,0 5 0 16,-5 1 5-16,-1 6 3 0,-3 3-2 16,-4 6 4-16,-3 2-5 0,1 1-6 15,-4 2-7-15,0-1-4 0,3 1 0 16,6 3 2-16,1 7 4 0,4 7 0 16,-2 3 2-16,0 5-1 0,-1 4 3 15,-1 3-5-15,2 0-5 0,-2 1-10 0,3-1-17 16,1-3-21-16,0-3-35 0,1-5-41 15</inkml:trace>
  <inkml:trace contextRef="#ctx0" brushRef="#br0" timeOffset="119330.21">6808 9726 265 0,'0'0'1'16,"0"0"-8"-16,0 0-4 16,0 0-2-16,0 0 10 0,0 0 12 0,0 0 11 15,0 0 5-15,0 0-3 0,33 16-8 16,-13-7-3-16,-2-2-1 0,-4-2 2 16,2-2-3-16,-5-1 1 0,3-2-4 15,6 0-4-15,-1 0-2 0,4-5-3 16,-2-2-1-16,-6-3 2 0,1 0 2 0,-6-4 1 15,-3-1 1-15,0 2 1 0,-4-3-1 16,-1-2-1-16,-2-3-1 0,0-7-2 16,-2 2 0-16,-4 3-2 0,-5 1 0 15,4 4 1-15,1 4 2 0,-4 2-1 16,4 4 1-16,3 5-2 0,-6-1 1 16,2 2-1-16,-4 2 0 0,-7 0 1 15,1 8 0-15,-5 7 2 0,3 3 0 16,2 6 2-16,4 4-1 0,0 2 0 15,4 2 0-15,5 0 1 0,1 1-2 0,3-3 1 16,3-1 0-16,7-1 0 0,3-4 4 16,2-1-4-16,3-5 6 0,1-1-4 15,3-7 1-15,1-2-1 0,0-7-1 16,2-1 1-16,-2 0-1 0,3-5-2 16,-3-6-2-16,-1-2 2 0,1-2-3 0,-3 0 4 15,2 0 1-15,-6-2 1 0,1-1-1 16,-4 0-1-16,-1 0 1 0,1-2 0 15,-3 2-2-15,-3 3 0 0,2 1 2 16,-5 6 0-16,-4 4 2 0,4-1-2 16,-4 5-3-16,0-1-7 0,0 1-5 15,2 0 2-15,-2 0 2 0,1 0 4 16,2 9 6-16,-1 6 2 0,2 6-2 16,0 2 1-16,2 0-1 0,1 0 3 15,2-2-2-15,2-3 1 0,1-1 4 0,1-4-2 16,0 0 4-16,0-6-2 0,3-1 0 15,2-6-3-15,5 0-2 0,4-3-2 16,2-7-3-16,-2-6 2 16,-1-2-5-16,2-1 5 0,-5-3-2 0,2-2-3 15,-2-1-2-15,-4 0-2 0,-2-3-3 16,0 3-2-16,-2-2-2 0,-5-1-1 16,-2 2 4-16,-3 6 5 0,-2 2 5 15,-2 8 3-15,-1 3 1 0,0 2-1 16,0 0 0-16,0 0 0 0,0 1-3 0,-1 1 2 15,-5 3 0-15,-4 0-3 0,1 9 5 16,-4 6 2-16,6 3 4 0,4 5 1 16,3 3 3-16,0 4-2 0,3 2 0 15,7 3 0-15,2 2-3 0,2-1-1 16,1 2 3-16,2-2-4 0,-1 2 2 0,1-3-1 16,-1-1-4-16,1-4 2 0,-5 0-4 15,1-1-2-15,-9-2 0 16,-4-1-4-16,-6-3-9 0,-12-5-33 15,-11-3-69-15</inkml:trace>
  <inkml:trace contextRef="#ctx0" brushRef="#br0" timeOffset="121066.34">12217 8890 209 0,'0'0'9'0,"0"0"-8"0,0 0-2 16,0 0-2-16,0 0 3 0,0 0 3 16,-33 103 0-16,32-58 1 0,-3 0-1 15,2 5 7-15,2 0 0 0,0 3 2 0,0 0 1 16,2 2-4-16,6 1 0 0,1 1-5 15,4-1-1-15,4-5 0 0,3-3 3 16,2-4-3-16,4-11 2 16,2-6-5-16,-1-6 0 0,-1-9 1 0,1-4 2 15,1-8-3-15,-5 0-2 0,3-6 0 16,-1-9-1-16,-1-3-2 0,-1-7 1 16,-2-2 2-16,-1-5 1 0,-4-3 1 15,-2 0 1-15,-3 0 0 0,-4 0 2 16,-2 4-1-16,-3 0 1 0,-2 2 1 0,0 5 2 15,0 8 1-15,-2 0 0 0,1 5 1 16,-2 7-2-16,2 0 1 0,1 4-5 16,-2-2-4-16,2 2-4 0,0-2-7 15,-1 1 3-15,1 1 1 0,-3 0 5 16,3 0 1-16,0 0 2 0,0 0-1 0,0 10 1 16,0 6 1-16,10 3 2 15,-3-2-1-15,2-2 2 0,5-1-1 0,-1-2 0 16,2-3 2-16,2 0-1 15,-5-3 4-15,4-1 0 0,-2-3 2 0,2-2 2 16,7 0-2-16,-4-5-3 0,3-6-5 16,-1-1-2-16,-2-2-1 0,3-1-2 15,-5 0 2-15,-1-3-2 0,-4 1 1 16,-4 3 1-16,-5-2-1 0,-3 0 1 16,0 1-2-16,-11-5-1 0,-2 5-1 15,-4 5 1-15,-4 2-1 0,1 4 3 16,-3 2 1-16,1 2 0 0,0 2 0 15,1 7 3-15,2 3-1 0,-3 3 0 16,2 3-1-16,2 2 0 0,0 3 0 0,3 4 1 16,2 0 0-16,6 4 0 0,3 1 1 15,4-2-1-15,0 1-1 0,7-3 1 16,7-1 0-16,2-2 1 0,6-5 0 16,2-3-1-16,4-5 1 0,5-6 0 15,3-4 3-15,2-2-2 0,4-2 2 0,0-11-3 16,-3-4 1-16,-1-1 1 15,-5-4 2-15,-4-3 1 0,-3 1 2 16,-5 0 0-16,-3 0 0 0,-2 1 0 0,-5 0 2 16,1 4 0-16,-6 5-3 0,-1 0 1 15,-2 5 0-15,0 0-3 0,0 1 0 16,-1 3-5-16,1 3-7 0,-3 2-7 16,0-2-3-16,0 2 4 0,0 0 1 15,0 12 10-15,-5 10 2 0,-1 5 0 16,2 5-1-16,1 3 1 0,3 1-3 0,0 2 3 15,9-2 0-15,3-2 3 0,5-6 1 16,1-3 0-16,1-7-1 0,3-4 5 16,1-8 0-16,-1-5 4 0,7-1-1 15,0-7-2-15,1-8-4 0,-1-7-1 16,3-3 2-16,-2-6-2 0,1-1 2 0,-4 0-2 16,-4 0 1-16,0 1-3 0,-7 4 0 15,-2-1 0-15,-5 5-4 16,-3 7 1-16,-3-1-2 0,0 7-2 15,-3 3 2-15,0-2-4 0,0 5-2 0,0-1-1 16,0 0-1-16,-3 4 3 0,-7 1 1 16,-6 0 2-16,-3 4 3 0,2 7-1 15,1 3 0-15,0 3 2 0,4-1 0 16,1 3 0-16,2 0 1 0,3-4 1 16,5 5-1-16,1 0 0 0,0 3 0 0,6 7 1 15,4-5-2-15,6 2 3 0,-2-3-1 16,5-3 3-16,3 0 0 0,-2 0 0 15,3-2-4-15,0-1 0 0,0 0 0 16,-4-3 0-16,0-1 2 0,-7-5-2 16,-5-3 0-16,-4-3 1 0,-3-3 3 15,0 0 3-15,0 5-1 0,-7 2 2 16,-8 3-2-16,-7 2-3 0,-4-5-2 16,-4-1 1-16,4 1-4 0,3-3-1 15,5-1-3-15,4 2-9 0,4-2-23 0,4-2-35 16,0-1-102-16</inkml:trace>
  <inkml:trace contextRef="#ctx0" brushRef="#br0" timeOffset="122386.16">14560 8699 291 0,'0'0'44'15,"0"0"-9"-15,0 0-11 0,0 0-14 16,0 0-12-16,0 0-8 0,0 0 0 0,0 0 4 16,0 0 4-16,-53 85 0 0,45-33 0 15,4 6 0-15,-2 5 1 16,5 2 1-16,1 2 3 0,0 0 0 15,0 3 4-15,4-2-4 0,-1-1-2 0,1-2 1 16,1-6-7-16,1-2 0 0,-1-10-1 16,4-7-5-16,-2-8-4 0,-4-10-7 15,3-12-8-15,-2-1-5 0,-1-5-1 16,0-2-4-16,1 3-3 0,-4-7 0 16,0-11 4-16,-4-9 13 0,-6-7 14 15,-3 2 6-15,-6-1 4 0,-5-2 1 16,-4 2-1-16,-5 1 5 0,-5 2 5 15,-4 6 13-15,-4 0 19 0,2 4 13 16,1 1 15-16,6 4 0 0,3 2-5 0,11 2-6 16,4 1-13-16,8 2-11 0,7 2-15 15,-1 1-10-15,5 0-4 0,2 0 1 16,15 0-1-16,13-1 3 0,15-1-4 16,9-2-1-16,6-4-1 0,4-1-1 15,1-2 0-15,0-3-1 0,-4-1-3 0,-5-3-2 16,-5-3 0-16,-8-4-6 0,-8-2-1 15,-2-5-2-15,-8-1 0 16,-5-2 3-16,-7-3 6 0,-4-1 0 16,-4-4 5-16,-5 2-2 0,0 1 3 0,0 7 2 15,-4 9 0-15,0 6-1 0,1 7-2 16,2 7-4-16,-1 0-1 0,-1 4-1 16,-1 12 0-16,-1 11 5 0,-3 14 0 15,5 5 1-15,2 7 2 0,1 4 1 16,0 2 2-16,0 2 1 0,0 0-1 0,3-3-1 15,-2-1-2-15,6-4 1 0,-3-4-2 16,2-5 2-16,0-5 0 0,1-6 2 16,-1-11 0-16,-2-6 3 0,-2-7 3 15,-2-5 7-15,0 0 5 0,4 0 1 16,8-5-3-16,5-7-8 0,6-8-6 0,0-4-4 16,3-5-1-16,0 0-1 15,2-1 0-15,-2 1 0 0,0 1 0 16,-4 5 0-16,-1 1-1 0,-2 5 0 15,-7 7-1-15,-5 2-2 0,1 5-2 0,-3 2 0 16,-1-1-2-16,3 2 2 0,-2 0 0 16,1 3 2-16,4 10 0 0,-5 2 2 15,3 7 0-15,-2 1 2 16,3 1-1-16,2 2 2 0,0 0-1 0,7 1 2 16,2-1-2-16,2 1 2 0,2-2-1 15,5-3 1-15,1-2 1 0,1-3-2 0,1-4 0 16,-2-5 1-16,3-3 0 15,-1-4 0-15,0-1 0 0,1-4-1 16,2-7 0-16,1-3-2 0,0-4 1 0,0-1-1 16,-1-4 1-16,3 0-1 0,-5 0 1 15,-1-1-1-15,-5 0 1 0,-2 1 0 16,-7 2-1-16,-4-1-2 0,-6 7 0 16,-5-1-3-16,-3-1-1 0,-3 2-2 15,-8-5 0-15,-5 5 1 0,-3 3 0 0,-3 2 0 16,-1 4 4-16,0 3-1 0,-5 3 4 15,-2 0 1-15,-2 8-1 16,-1 1 3-16,-4 5-2 0,2 1 2 0,2 0-1 16,2 3 1-16,7 1-2 0,5-1-2 15,3 0 1-15,7 0 1 0,3 2 0 16,6-1 1-16,0 0 2 0,8-2-1 16,7-4 2-16,3 1 0 0,2-4-1 15,6-2 0-15,-1-5-3 0,1-1 3 16,0-2-1-16,-3-4 1 0,0-5 0 0,-3-3 0 15,2-5-1-15,-3 1-1 0,-2-4 1 16,0-1-1-16,-2-2 1 0,2 1 1 16,-4-2-1-16,3 3 1 0,-4 0 2 15,1 1 0-15,-6 5 0 0,-3 3 2 16,1 3 1-16,-4 4-1 0,1 2 0 16,-2 3-2-16,0-1-5 0,0 1-3 0,0 0-4 15,1 0-1-15,-1 0 1 0,2 0 4 16,-2 12 1-16,1 6 2 15,-1 6-1-15,2 1 1 0,-2-1 0 0,1 2 0 16,-1 1-1-16,3 3-1 0,-1 1-2 16,1-1-6-16,0 1-7 0,2-4-26 15,-1-6-39-15,-1-9-45 0,0-6-96 16</inkml:trace>
  <inkml:trace contextRef="#ctx0" brushRef="#br0" timeOffset="122752.54">16076 9289 205 0,'0'0'34'0,"0"0"-14"0,0 0-14 15,0 0-7-15,0 0-2 0,0 0 2 16,0 0 5-16,0 0 0 0,0 0 0 16,30 46 1-16,-23-23-1 0,1 0 0 15,-3-2-3-15,-1-5 0 0,1-1-1 0,-2-4 2 16,0-2 2-16,0 1 2 0,-2-6 5 15,1 1 12-15,-2-5 17 0,0 0 9 16,0 0-2-16,8 0-11 0,4-5-19 16,4-9-11-16,8-4-4 0,1-3-1 15,1-2-1-15,1 0 1 0,-1 2 0 16,-1 2 1-16,-2 2 0 0,-1 2 0 16,-8 4 1-16,1 3 0 0,-8 4 0 15,-3 2 0-15,1 0-6 0,0 2 0 16,2 2-1-16,4 9 1 0,0 6 0 0,1 2 1 15,-5 6-1-15,-1 3 2 0,0 3-2 16,1 0 0-16,-1 1-6 0,2 0-4 16,5-1-17-16,5-5-17 0,3-5-33 15,7-7-71-15</inkml:trace>
  <inkml:trace contextRef="#ctx0" brushRef="#br0" timeOffset="123190.16">17186 8846 150 0,'0'0'48'0,"0"0"-22"0,0 0-16 15,0 0-10-15,0 0-6 0,0 0 2 16,0 0 4-16,0 0 2 0,0 0 1 16,0 0 3-16,-29 90 0 0,29-63 1 0,0-1 2 15,8-2 2-15,4 2 3 0,3-3 1 16,5 1 4-16,3-1 0 15,1 0 2-15,0-1-1 0,-1-1-5 16,-1 1-1-16,-3-2-4 0,-1-2-2 0,-1-2 1 16,0 0-2-16,-1-2-1 0,4-1-1 15,0-1 1-15,3 0-2 0,-1 1 2 16,3-5-3-16,-2 2 0 0,1-3-3 16,-3 1 1-16,0-2-4 0,-6 0-1 15,1-1 0-15,-8-3 1 0,2 3 2 0,-1 0 1 16,-2-1-1-16,1 1 0 0,-5-4-2 15,-2 2 3-15,-1-3 2 0,0 5 2 16,-6 2 0-16,-11 3 2 16,-9 2-2-16,-6-3 0 0,-4-3-1 0,-5 0 1 15,2-2-1-15,3 1-2 0,1 0 0 16,5-1-2-16,2 1-3 0,10-2 1 16,2 2-3-16,4-4-6 0,5 0-9 15,4 1-14-15,-3-2-16 0,2 0-24 16,-6-4-19-16,3-4-15 0</inkml:trace>
  <inkml:trace contextRef="#ctx0" brushRef="#br0" timeOffset="123424">17030 8948 326 0,'0'0'44'0,"0"0"-14"15,0 0-9-15,0 0-4 0,0 0-4 0,0 0-4 16,95-44 0-16,-50 30-3 0,3 0-5 16,0 2 1-16,-6 2-3 0,-5-1 0 15,-5 2 0-15,-1 0-3 0,-6 1-1 16,-3 2-1-16,-6 2-5 0,-5 1-8 16,-2 1-17-16,-3 2-24 0,-1 0-28 15,0 0-29-15</inkml:trace>
  <inkml:trace contextRef="#ctx0" brushRef="#br0" timeOffset="124046.31">18071 9159 302 0,'0'0'39'16,"0"0"-5"-16,0 0-4 16,0 0-13-16,0 0-10 0,0 0-13 0,0 0-3 15,0 0-1-15,0 0 3 0,16 3 6 16,-11 21-1-16,-1 4 5 0,-3 0-1 16,0 4-2-16,1-2 1 0,-2-2-3 15,1-4 1-15,1-7 0 0,1-2 1 16,0-4 0-16,-2-7 3 0,4 3 2 0,-2-4 3 15,6-1 1-15,5-2 0 0,1 0-3 16,4-9-3-16,3-3 0 0,-1-4-2 16,0-3 2-16,1 1-1 0,1-2-1 15,0 0-1-15,0 1 0 0,-1 1-1 16,-2 1 2-16,-3 2-2 0,-4 4 2 16,-6 4-2-16,1 2 0 0,-4 3-4 0,1 1 0 15,-1-1-2-15,1 2 0 16,3 2 1-16,1 7 2 0,1 5 2 15,0 4-1-15,-3 0 3 0,-1 2-1 0,1-1 1 16,2 0 0-16,-1-3 0 0,0-4 1 16,1 0-1-16,-1-5 3 0,-1-2 1 15,2-1 2-15,-6-2 2 0,8-1 1 16,2-1-2-16,6-4-2 0,4-6-3 16,-2-2 1-16,-1 0-1 0,0-3-1 0,-1 1 1 15,1-1 0-15,-1-2-2 16,1 2 3-16,-1 0-3 0,-5 1 1 15,-1 4 1-15,-7 3-1 0,-3 4 5 16,-3 3 0-16,0 0-4 0,0 0 2 0,1 0-12 16,1 0 0-16,-1 0 0 0,1 0 3 15,-2 2 4-15,0 12 0 0,1 5 1 16,1 6-1-16,1-3-2 0,3 1-1 16,3 2-7-16,5-3-27 0,1 1-47 15,3-3-138-15</inkml:trace>
  <inkml:trace contextRef="#ctx0" brushRef="#br0" timeOffset="124706.26">19186 9140 257 0,'0'0'27'15,"0"0"-5"-15,0 0-14 0,0 0-6 16,0 0-5-16,0 0-2 0,0 0 3 0,0 0 2 15,0 0 1-15,41 43-1 0,-34-20 2 16,-2 1-2-16,0 0-1 0,-1-2 1 16,-1-5-1-16,0-2 0 0,-1-5 1 15,1 0 0-15,-1-2-3 0,0-3 5 16,0 0 2-16,-2-5 2 0,5 0 2 0,2 0-1 16,5-7-4-16,4-3 0 0,-2-4-1 15,0-1 1-15,1-3 1 16,1 0 0-16,-1-2 3 0,0-2 0 15,-2 3-4-15,3-1 3 0,-3 4-3 0,-4 3 4 16,2 4-1-16,-3 3-2 0,-5 3 0 16,4-3-4-16,-3 5 0 0,2-1-6 15,3 2 0-15,-2 0 0 16,6 5 2-16,-2 7 2 0,0 3 3 0,-1 0-2 16,-3 3 3-16,0-1-2 0,-2-5 0 0,0 2 1 15,1-5-2-15,-2 0 2 0,1 0 2 16,-2-6 0-16,3 3 4 0,-2-4 1 15,6-1 0-15,4-1 0 16,2 0-3-16,3-3 0 0,1-6-2 0,-2-2 1 16,0-2-3-16,3-3 0 0,-4 0-2 15,2-1 2-15,-2-1-2 0,-1 0 1 16,-3 3 2-16,-1 2-2 0,-4 3 0 16,-2 4 1-16,-3 3-1 0,3 0-2 15,-6 3-4-15,0 0-3 0,0 0-4 0,1 0 0 16,1 0 4-16,0 0 4 0,1 3 4 15,0 8 1-15,2 5 4 0,-2 1-3 16,0 0 2-16,0-1-3 0,3-2-1 16,2-2 3-16,4 1 3 0,3-2 2 15,3-3-3-15,5-2 1 0,1-3-4 16,5-2-1-16,0-1-1 0,1 0-2 16,-1-2-1-16,-10-1 0 0,2-1-3 15,-11 1-1-15,-4 2-3 0,1 1-5 16,-7 0-5-16,0 0-2 0,0 0-19 0,0 0-40 15,0 9-102-15</inkml:trace>
  <inkml:trace contextRef="#ctx0" brushRef="#br0" timeOffset="125910.23">12476 10414 297 0,'0'0'-3'0,"0"0"1"0,0 0-1 16,0 0 3-16,0 0-1 0,-94-2 2 15,64 30 1-15,0 10 1 0,-5 12 2 16,2 8-2-16,2 9 2 0,4 4-4 0,5 5 3 16,5-2-3-16,4 1 1 0,7-7 3 15,6-6-1-15,0-7 7 16,9-8-1-16,5-6 5 0,9-9 4 15,2-7 0-15,9-6 3 0,1-7-4 0,1-5-4 16,2-3-4-16,-2-4-4 0,-4 0-2 16,1-2-3-16,-7-3-1 0,-3-2-2 15,-4-1-1-15,-4-1-3 0,-7 3-4 16,4-3-10-16,-5 3-18 0,-1-2-29 16,1 1-40-16,-1-3-54 0</inkml:trace>
  <inkml:trace contextRef="#ctx0" brushRef="#br0" timeOffset="126170.17">13035 10531 348 0,'0'0'50'0,"0"0"-11"0,0 0-14 16,0 0-15-16,0 0-9 0,0 0-4 15,0 0-1-15,0 0 1 0,0 0 2 16,-58 62 1-16,52-22 0 0,3 7-2 16,3 3 0-16,0 5 0 0,0 2-1 15,7 2 1-15,0 1-1 0,1-3-6 16,-1-2-1-16,0-3-7 0,2-5-11 16,-5-7-12-16,3-3-22 0,-2-13-25 15,1-3-36-15</inkml:trace>
  <inkml:trace contextRef="#ctx0" brushRef="#br0" timeOffset="126959.45">12656 10988 326 0,'0'0'73'16,"0"0"-14"-16,0 0-12 0,0 0-19 15,-81-32-10-15,76 30-13 16,5 2-5-16,-1-1-1 0,4 1 1 15,17 0 2-15,10 0-1 0,12 0 0 0,4-2-1 16,4-5-1-16,5-4-1 0,4-5 0 16,3-2-4-16,0-5 0 0,2-2-3 15,-3 0 0-15,-5-2-1 0,-7-3 3 16,-8 0 1-16,-8 1 2 0,-10 1 2 16,-10-1 0-16,-5 3 2 0,-8 3 0 0,0 2 0 15,-6 1-2-15,-2 8 3 16,-2 1-2-16,3 5 3 0,3 3 0 15,-5 3 0-15,-1 0 3 0,-6 8-7 16,-3 8 4-16,2 9-3 0,1 5-2 0,1 6 5 16,4 5-2-16,1 5 1 0,1 1-1 15,6 3 1-15,2 0-2 0,1 0 1 16,0-4 0-16,0-4 1 0,4-4-1 16,3-6 1-16,2-8 0 0,1-4 2 15,-3-8 2-15,4-4 0 0,-2-3 3 0,3-5 2 16,7 0-3-16,-2-10-1 0,9-5 0 15,-1-2-3-15,-1-4-1 0,-2 0-2 16,0-2 0-16,-3-1 0 0,-3 1 0 16,-1-1-1-16,-1 3 1 0,-4-1-1 15,-2 7 2-15,-2 3-2 0,-3 3 1 16,-3 5 0-16,4 0-2 0,-4 4-1 16,0-1-3-16,0 1-1 0,0 0 1 15,0 0 3-15,0 12 1 0,-1 4 2 16,-3 9 0-16,-1-8 0 0,4 2-2 0,1 1 2 15,0 0-1-15,3 3 0 0,5-5 1 16,1-3 1-16,5-3 2 0,3-1-3 16,3-5 1-16,4-1-1 0,4-5 0 15,-1 0-1-15,6-3 1 0,-1-5-3 16,-3-3 2-16,-3-1 0 0,-4-3 0 16,-2-2 1-16,-5-1-2 0,-4-2 4 0,-1-1-1 15,-4-2-1-15,-1 0 3 16,-1-1-1-16,-3-2-2 0,-1 8 1 15,0-2-1-15,0 6 1 0,0 1 0 0,0-1 0 16,0 8-1-16,0 2-1 0,0 4-1 16,0-1-1-16,0 1-3 0,0 0 1 15,0 0 0-15,0 0 2 0,0 1 1 16,0 13 1-16,-3 7 1 0,1 6-1 16,0 0 1-16,2 1-1 0,0-1 0 0,0 0-2 15,4-2 0-15,-1-3-5 0,4 0-9 16,2-2-22-16,-3-7-28 15,5 1-42-15,-3-7-108 0</inkml:trace>
  <inkml:trace contextRef="#ctx0" brushRef="#br0" timeOffset="127121.36">13901 10627 324 0,'0'0'7'15,"0"0"-8"-15,0 0-12 0,0 0 2 16,0 0-3-16,0 0-11 0,-5 90-16 16,21-53-25-16,2 3-63 0</inkml:trace>
  <inkml:trace contextRef="#ctx0" brushRef="#br0" timeOffset="127471.33">14145 10900 220 0,'0'0'33'0,"0"0"-6"16,0 0-12-16,0 0-12 0,0 0-6 16,0 0-3-16,0 0 2 0,0 0 3 15,0 0 1-15,28 41 0 0,-24-14-2 16,0 1 2-16,0-1-1 0,-2 0 1 0,-2-2 1 16,1-7 1-16,-1-1 0 0,0-5 0 15,0-6 2-15,2 0 3 16,-2-6 4-16,0 0 13 0,0 0 7 15,1 1 0-15,7-1-4 0,3 0-10 0,5-6-6 16,7-6-2-16,-4-3-2 0,1-4 2 16,2 1-1-16,-3 0 3 0,2 0 4 15,-2 1 0-15,-3 4-1 0,-4 2-2 16,1 2-4-16,-9 4-3 0,0 2 0 16,1 2-5-16,-5 1-4 0,0-2 1 0,4 2-2 15,5 5 0-15,-1 7 1 0,3 6 1 16,-3 5 0-16,-1 3-3 15,1 2-6-15,-1 4-14 0,9 5-31 16,1 1-42-16,11-2-95 0</inkml:trace>
  <inkml:trace contextRef="#ctx0" brushRef="#br0" timeOffset="127932.79">15276 11172 522 0,'0'0'25'16,"0"0"-11"-16,0 0-5 0,13-82-5 15,4 62-3-15,3 0-3 0,4 3-1 16,0 1-2-16,1 0 2 0,-2 1-2 16,-3 2 0-16,-1 1-3 0,-7 2 1 15,-1 2-4-15,-5 3 0 0,-3 2-3 16,0 0-5-16,-3 3-5 0,0-2-3 0,0 2 1 15,0 0 4-15,0 0 9 0,-12 0 6 16,2 3 0-16,-3 3 2 0,1 4 3 16,5-5 1-16,-1 5-1 0,3-3 2 15,1 1 0-15,1 1 0 0,3 2 2 16,0 4 1-16,0-1 1 0,3 2 0 0,4 0 2 16,3-3 0-16,5-1-1 0,-1 2 1 15,5-2-1-15,2 2-3 16,3-2 1-16,2 1-3 0,0 1 4 15,0-2-2-15,-3 1-1 0,-4-3 2 0,-5-4-3 16,-7-1 0-16,1-1-2 0,-5-1 0 16,0-1 1-16,2 1 1 0,-5-3 3 15,0 3 3-15,-5 1 0 0,-9 4-1 16,-4-1-1-16,-4-2-2 0,-3-2-2 16,7 0 0-16,0-3-3 0,4 0-7 15,7 0-14-15,-4 0-47 0,8-1-94 16</inkml:trace>
  <inkml:trace contextRef="#ctx0" brushRef="#br0" timeOffset="128321.35">15993 10385 408 0,'0'0'38'0,"0"0"-9"0,0 0-21 0,0 0-8 16,0 0-5-16,0 0-2 0,0 0 6 15,0 0 3-15,-7 90 3 0,3-40-2 16,1 5 5-16,-2 4-3 0,1 6-1 16,-3 2 1-16,3 3-5 0,-1 0 1 15,1-2-1-15,1-4 0 0,0-7 2 16,3-8-3-16,0-8 2 0,0-14-2 16,0-12 1-16,0-4 5 0,0-7 4 15,0 1 9-15,3-3 2 0,6-2-3 16,6-11-5-16,6-7-9 0,3-5-6 0,2-3 3 15,2-1-4-15,-1 1 4 0,-1-1 1 16,-1 3-2-16,1 1 1 0,-4 3 0 16,-2 5 1-16,-9 4-1 0,-3 5-1 15,-4 5-3-15,1 1 0 0,4 0-2 16,3 1 0-16,1 11 1 0,-4 5 1 0,-5 4-3 16,-4 5 0-16,0 4 0 15,0 4-1-15,0 2-15 0,0 1-24 16,4 0-34-16,-1-2-62 0,3-4-81 15</inkml:trace>
  <inkml:trace contextRef="#ctx0" brushRef="#br0" timeOffset="128721.32">16557 11035 72 0,'0'0'12'0,"0"0"1"16,0 0-4-16,0 0-1 0,0 0-2 16,0 0-2-16,0 0 1 0,0 0 3 15,83-10 5-15,-72 10 0 0,7-2 0 16,-1 0-3-16,6-2-7 0,-3-2 1 16,0-2-2-16,-1 1-1 0,2-4 2 15,-3-3-3-15,0 1 2 0,-3-2 2 0,-1-2 2 16,-3 0 2-16,-5 4 1 0,-2-3 3 15,-1 7-3-15,-3-3 0 0,0 0-5 16,0 0 0-16,0 1-2 0,-7 4-2 16,-4-4 0-16,3 5 0 0,-8 1 1 15,-1 4 2-15,-3 1 3 0,-4 0 2 16,1 9 0-16,3 5 3 0,1 2-2 16,2 7-2-16,4 4-1 0,-1 4-3 15,3 4 0-15,4 1-2 0,0 0 1 16,3 1-2-16,4-1-1 0,0-2 0 0,0-2-6 15,8-3-5-15,5-4-9 0,4-5-22 16,4-5-50-16</inkml:trace>
  <inkml:trace contextRef="#ctx0" brushRef="#br0" timeOffset="129390.37">17134 10926 207 0,'0'0'17'16,"0"0"-6"-16,0 0-4 0,0 0-4 16,0 0-7-16,0 0 2 0,0 0 1 15,0 0 3-15,0 0 5 0,17-7 1 16,-11 14 4-16,5 3 3 0,1 0 1 16,2-2 0-16,7 2 0 0,1-3-6 0,0-2-1 15,-1-3-2-15,1-2 0 0,-2 0-4 16,0-2 2-16,-1-4-2 0,-3-3 2 15,0-1-2-15,-3-2 1 0,0 0 0 16,-1 0 0-16,-5 1-1 0,0 1 0 16,-1 2-1-16,-3-2-2 0,-2 1 0 15,2 4-4-15,-3-6 2 0,0 5-5 16,0-3-1-16,-3 0-1 0,-7 4 0 16,-4 2-2-16,-5 3 7 0,-5 0 0 15,0 8 2-15,-1 4 1 0,-2 5 0 0,3 4 2 16,-1 3-1-16,0 4 2 0,4 2-1 15,2 1 1-15,6 0 0 0,4 0 1 16,6-3 1-16,3 0 4 16,7-2-3-16,11-2 1 0,9-3-1 0,7-3-5 15,7-4-5-15,6-5-2 0,3-6-3 16,5-3-6-16,-1 0-13 0,4-11-23 16,-2-4-21-16,0-4-8 0,-2-5 17 15,-3-5 27-15,-4-5 33 0,-3-5 26 16,-6-5 12-16,-6-5 8 0,-7-2-5 0,-3-3-3 15,-7 1-8-15,-4 0 0 0,-2 3 0 16,-5 2 0-16,-1 2 0 0,1 5 2 16,-3 4 2-16,-1 12 3 0,0 10-3 15,0 3-5-15,0 5-12 0,0 1-7 16,0 0-9-16,0 6-3 0,0 0 0 0,-1 11 3 16,-6 10 4-16,1 11 0 0,0 7 0 15,0 6-1-15,2 3-1 16,0 5 2-16,0 2-2 0,1 3 3 15,0 1-3-15,0 0 1 0,0-3-1 0,-2-6 0 16,1-3-2-16,0-7-2 0,-2-6-1 16,3-3-7-16,2-10-9 0,-1-9-12 15,2-6-19-15,0-1-8 16,0 0-24-16,0-1-2 0</inkml:trace>
  <inkml:trace contextRef="#ctx0" brushRef="#br0" timeOffset="129883.11">17725 10968 294 0,'0'0'50'15,"0"0"-11"-15,0 0-12 0,0 0-10 16,35-77-7-16,-6 62-4 0,7-2-2 16,8 2-1-16,5 0 0 0,0-2-1 15,3 2 0-15,-1-2-1 0,-8 4-1 0,-4-1 0 16,-4 1 0-16,-10 3-1 0,-8 4 1 15,-4-1-1-15,-5 3 0 0,-5 1-1 16,2 2-2-16,-5 1-2 0,0-2 0 16,-2 2 1-16,-4-2 4 0,-5 2 0 15,1 0 1-15,-1 0 0 0,2 0-1 16,0 4-3-16,0 2 2 0,2 1 0 16,0 6 1-16,1 0 1 0,2 1 0 15,2 4 1-15,2 2-1 0,0 2 1 16,3 7-1-16,4-3 0 0,1-2 1 0,0-1 0 15,4-1 0-15,0-4 1 0,2 0 0 16,2-3 0-16,1 0-1 0,2-2 0 16,-2-2-1-16,2 2 1 0,-2-2 1 15,-1-1-2-15,-1 0 0 0,-4-2-2 16,-1 0 1-16,2-1 1 0,-4 0 0 0,3 1 0 16,-4-3 0-16,-4-2 0 0,0 0-2 15,-3-3 1-15,0 0 2 16,0 5 1-16,-3 3 3 0,-7 0 0 15,-7 3-1-15,-4-3-1 0,-3-1 0 0,-2-1-3 16,0 1 3-16,0-2-6 0,2 0-1 16,7-2-8-16,7 0-18 0,0 0-21 15,7-1-38-15,-1-1-77 0</inkml:trace>
  <inkml:trace contextRef="#ctx0" brushRef="#br0" timeOffset="130151.66">18680 10159 427 0,'0'0'53'0,"0"0"-13"0,0 0-14 16,0 0-14-16,0 0-9 0,0 0-5 15,0 0 0-15,92 40 2 0,-65 10-2 0,3 11 3 16,0 11 4-16,-1 9-5 0,-1 10 1 15,-4 6 0-15,-4 9-3 0,-9 6 2 16,-10 2 3-16,-2-1-3 0,-18-10 1 16,-7-9-1-16,-13-9-3 0,-8-9 3 15,-9-9-4-15,-9-6 1 0,-9-10-10 16,-2-5-24-16,-8-10-74 0,-3-5-141 16</inkml:trace>
  <inkml:trace contextRef="#ctx0" brushRef="#br0" timeOffset="135029.8499">25556 9179 269 0,'-2'-2'6'0,"2"2"-8"16,0 0-2-16,-1 2 1 0,0 13 6 15,-1 8 2-15,2 7-4 0,0 4 4 0,0-1-4 16,0 3-1-16,0 0 1 0,0-1-1 15,2 1 0-15,-2-3 2 0,0-4-2 16,0-8 1-16,0-9 0 0,0-6 1 16,0-6 5-16,0 0 6 0,0 0 9 15,0 0-3-15,5-6-1 0,7-11-4 16,4-8-5-16,0-7 0 0,3-3 0 16,1-2-2-16,-1 1-1 0,1 1-2 15,-3 1 1-15,1 4-4 0,-4 3 5 16,-1 4-4-16,-4 8-3 0,-2 1 4 0,-1 7-7 15,-3 2 1-15,-1 2 1 0,-2 3-3 16,6 0-1-16,6 0 0 0,4 11 5 16,1 7 0-16,-2 5 4 0,-5 4-2 15,-1 3-2-15,-2 2 1 0,-2 1 0 16,-2-1 0-16,0 0-1 0,0-1 1 0,-3-2 0 16,2-10 0-16,-2-6 1 0,0-7-2 15,0-2 2-15,0 2 4 0,0-1 3 16,1 1 5-16,2-6 0 15,5-8-3-15,3-8-4 0,5-9-4 0,4-2 3 16,3-2-3-16,3-1 2 0,0-1-1 16,-3 4 0-16,-1 1 0 0,-3 4 1 15,-5 2-1-15,-3 8-1 0,-5 4-1 16,-3 5-2-16,-3 3-3 0,0 0-4 16,0 0 1-16,5 0 0 0,1 7 3 0,1 7 1 15,3 8 1-15,-3 2 0 16,-1 3 2-16,1 2-3 0,3 1 3 15,2 0-3-15,5-2 2 0,7-2 0 16,4-3 1-16,9-7 0 0,6-4-1 0,0-4 1 16,3-8-3-16,-4-2 1 0,-2-10 0 15,-5-5 1-15,-4-2 2 0,-8-2 3 16,-3-1 3-16,-6-2-2 0,-5 0-1 16,-6 0-1-16,-3-2-2 0,-3 2 3 15,-6-1-1-15,-5 4 0 0,1 0-2 0,-3 1 2 16,3 3-4-16,3 5-4 0,0 1 4 15,3 6 1-15,2 1-2 0,-4 3-3 16,-3 1 1-16,-4 0-2 0,-1 9 2 16,-1 5 7-16,4 4-5 0,-1 4 0 15,5 3 2-15,3 1-2 0,2 1 1 16,3 2-2-16,2 1 2 0,0-1-1 16,10 0 2-16,0-3 0 0,6-1 0 15,-2-3 1-15,5-5 0 0,-1-4 1 16,-3-6 1-16,2-2 1 0,1-5 2 0,2 0 0 15,4-7 1-15,-3-6 2 0,-4-3 1 16,-3-4 4-16,-4 1-2 0,-2-5-3 16,-3 0-2-16,-4-2-5 0,-1-1-2 15,-1 0 0-15,-9-1-2 0,-2 1 1 16,-4 3-3-16,-4 1-1 0,-2 3-3 16,3 4-8-16,-1 4-1 0,6 4-9 0,-1 5-8 15,6 1-9-15,4 2-8 16,-1 0 3-16,6 0 6 0,-1 0 9 15,1 0 9-15,0 0 7 0,0 0 8 0,0 0 3 16,11-2 4-16,5-5 3 0,7-2 5 16,-3 0 4-16,1 0 9 0,-1 0 4 15,-3 1 1-15,2 2-2 0,-5 2-1 16,1-1-4-16,4 2-5 0,-2 2-4 16,8 1-2-16,-2 0-5 0,1 9 2 15,0 6 1-15,0 3-1 0,-1 5 3 16,0 1-3-16,-4 5-2 0,-2 0 3 0,-3 1-2 15,-6 0-1-15,-2-1 1 16,-5 0 2-16,-1-3-1 0,0-8 2 0,-7-3 2 16,5-5-1-16,-1-6 5 0,1 1 5 15,2-5 2-15,-1 0 1 0,-1 0-5 16,-1-4-7-16,2-7-4 0,1-9-3 16,0-2-1-16,9-7 1 0,3 4 0 15,0 2 0-15,4 2 1 0,-3 1-1 0,0 4 0 16,1-1-1-16,0 2 1 0,-2 2-3 15,2 1 3-15,-2 0-3 0,0 1-3 16,-2 4 5-16,2-2-3 0,-2-1 4 16,-3 4-1-16,2 1 0 0,-2 0 1 15,-4 2 0-15,0 0 1 0,1 1-1 16,-4 2-1-16,0-1 0 0,0 1-2 16,2 0 0-16,-1-2 0 0,-1 2-3 15,2 0 0-15,-1 0 2 0,5 0 0 16,4 2 3-16,3 4 1 0,4 3 1 0,-1 0 6 15,1-1-6-15,-5-2 6 0,2 0-6 16,0 0 1-16,-4-3 1 0,6 0 0 16,-6-2 0-16,1-1 1 0,-1 0 0 15,-1 0 0-15,7-4 0 0,-6-5-4 16,6-3 3-16,-6-2-6 0,-1-1 6 16,-1 0-2-16,-3 1-1 0,-2-1 0 15,-2-4-3-15,-1 1-4 0,-1-4-6 0,-11 2-8 16,-2 3-9-16,-6 7 1 15,-6 2 2-15,-2 6 8 0,-7 2 10 0,-1 11 3 16,-3 7 5-16,-3 5 1 0,-1 7 2 16,1 4 3-16,4 2-3 0,9 2 1 15,10-3 1-15,15 0-3 0,6-5 5 16,19-2 1-16,12-6 0 0,9-2 3 16,9-6-2-16,5-5 2 0,0-3-3 15,1-6 1-15,-3 0 0 0,-4-4 0 0,-6-6-3 16,-5 0 1-16,-6 1 0 15,-5-1-3-15,-8 4 3 0,-10 4 1 16,-6 0-3-16,-4 2-1 0,0-1-1 0,0 1-7 16,2 0-3-16,0-2-8 0,0 2-8 15,-1-2-2-15,1 2-7 0,-1 0-14 16,7 0-17-16,-1 0-32 0,10 0-7 16</inkml:trace>
  <inkml:trace contextRef="#ctx0" brushRef="#br0" timeOffset="135312.34">28464 8675 383 0,'0'0'47'0,"0"0"-12"15,0 0-16-15,0 0-13 0,0 0-13 16,0 0-4-16,0 0 1 0,0 0 4 0,0 0 2 15,0 0 4-15,-1 122 0 0,-2-61 0 16,1 3-1-16,-1 3 2 0,-1-2 3 16,1 0-2-16,-1-1 2 0,-2-1-4 15,3-5-3-15,0 1 0 0,2-5-3 16,1-3-2-16,0-2-3 0,0-8-6 16,0-5-10-16,1-13-8 0,-1-8-9 15,2-8-7-15,-2-7 2 0,0 0-11 16,0 0-16-16</inkml:trace>
  <inkml:trace contextRef="#ctx0" brushRef="#br0" timeOffset="136285.29">28192 9199 394 0,'0'0'56'16,"0"0"-13"-16,0 0-20 0,0 0-14 0,0 0-10 15,0 0-5-15,0 0 1 0,0 0 3 16,0 0 2-16,0 0 2 15,103-27-2-15,-44 26 0 0,6-2 0 16,2-1-1-16,1-4-1 0,-3-1-3 0,-3-2-2 16,-6-3-4-16,-7-2 0 0,-8-4-2 15,-9-3 3-15,-9-4 4 0,-8-3 1 16,-7-4 2-16,-7 0 2 0,-1-1 0 16,-4 1 2-16,-6 4 0 0,0 4 2 15,1 9 2-15,-2 3 0 0,5 8 0 0,2 4-2 16,1-2-3-16,-3 4-2 0,-4 6-1 15,-5 10 0-15,-3 9 3 0,0 9-1 16,1 7 1-16,2 3-1 0,0 5 1 16,1-1-1-16,2 2 2 0,1-1 4 15,0-2-3-15,1 0 3 0,1-5-5 16,2-4 0-16,-2-3 1 0,5-6-1 16,1-8 2-16,1-4-2 0,2-5 2 15,0-7 1-15,0 1 4 0,0-5 4 16,3 0 2-16,10-1-1 0,8 0-3 0,3-7-3 15,7-8-4-15,-1-2-1 0,-3-1 0 16,-2 0 0-16,-3-1-1 0,-2 1 2 16,-3 1-2-16,-5 7 1 0,-2-1 0 15,-2 4 0-15,-5 4-1 0,0-1-1 16,-3 4-1-16,0-1-4 0,0 1 1 0,2 0-2 16,4 0 2-16,-2 0 2 0,5 1 0 15,2 9 1-15,-2 2 1 16,1 3 0-16,1 0 1 0,-2 0-1 15,2 0 1-15,1-1 0 0,2 2 1 0,4-3 0 16,4 1 1-16,3-4 0 0,2 0 2 16,3-3-2-16,4-2-1 0,2-4 2 15,1-1-1-15,4 0 1 0,1-6 0 16,0-3-2-16,-5-2 1 0,0-1-2 16,-6-3 2-16,0 0 0 0,-5 0-1 15,-3 0 1-15,-4-2-1 0,-4 2-1 16,-1 0 0-16,-6 2-4 0,-5-2-3 15,-3 0-2-15,-2 0-6 0,-9-4-6 16,-3 4 6-16,-7 3-2 0,-3 6 8 0,-2 2 4 16,-7 4 2-16,-2 0 5 0,-4 4-3 15,-2 5 6-15,-3 3-4 0,3 2-1 16,2 0 2-16,4 2-3 0,6 1 2 16,6 1-2-16,6 0-1 0,5 1 1 15,6-4 1-15,3 2-2 0,3-1 2 0,3 1 0 16,8 5 2-16,3-4-1 0,2-5 1 15,4-1 0-15,2-2 2 0,3-5-1 16,3-3-1-16,3-2 1 0,1 0 1 16,-2-7-2-16,0-4 1 0,-2-3-2 15,-2-1 2-15,-3-2-2 0,-3-1 2 16,-1-3 0-16,-3 0 2 0,-2-1 1 16,-2-1 1-16,1 4 4 0,-6 4 1 15,0 1 3-15,-2 5 1 0,-4 4 0 16,2 1-3-16,-3 4-6 0,0-2-5 0,0 2-4 15,3 0-5-15,-3-1-2 0,0 1 5 16,1 0-2-16,1 10 5 0,1 9-2 16,0 5 0-16,-1 0-3 0,1 3-1 15,2 0-6-15,1-2-7 0,1 1-16 16,0-2-15-16,0-2-26 0,3-4-19 0,-3-6-20 16</inkml:trace>
  <inkml:trace contextRef="#ctx0" brushRef="#br0" timeOffset="136650.04">29825 9254 221 0,'0'0'41'15,"0"0"-8"-15,0 0-11 0,0 0-9 16,0 0-8-16,0 0-3 0,0 0-3 16,0 0 3-16,0 0 0 0,43-5 1 0,-33 21-1 15,-1 4 1-15,1 3-1 0,-3 0 0 16,1-1 1-16,0 0-2 15,-1-1 1-15,-2-7-1 0,-1 1 0 16,-2-7 2-16,-1-3-2 0,1 0 2 0,-2-5 3 16,0 0 5-16,0 0 7 0,1 0 0 15,6 0-1-15,9 0-5 0,4-11-6 16,4-3-2-16,0-4-3 0,1 0-1 16,-4-1 0-16,-2-1 0 0,0 5 2 15,-6 2-2-15,0 4 1 0,-6 3-1 0,-4 3-1 16,2 2-1-16,0 1-1 0,5 0-2 15,3 3 1-15,2 6 1 0,-5 6-1 16,-4 5 1-16,-5 4-1 0,-1 5 3 16,0 4-2-16,0 5-2 0,-4 5-5 15,-2 1-9-15,-1 1-18 0,-2-1-30 16,3-4-43-16,6-5-55 0</inkml:trace>
  <inkml:trace contextRef="#ctx0" brushRef="#br0" timeOffset="136998.1">30516 8861 469 0,'0'0'23'0,"0"0"-8"15,0 0-4-15,59-91 1 0,-28 78-4 0,3 2-2 16,3 5-4-16,-1 3-1 0,-1 3-1 16,0 0 0-16,0 6-1 0,0 5-1 15,0 1 1-15,-3 1-1 0,-1 4 1 16,-2 3-1-16,-3 1 2 0,-3 2-2 16,-2 1 1-16,-1 3-1 0,-3 2 1 0,-1 5-1 15,-1 0 2-15,-2 5-1 0,-2 3 0 16,-1 2 4-16,-1 5-4 15,-3 1 3-15,-2 3-3 0,-1 1-2 16,-1 3-3-16,-1-1-5 0,-1 0-11 0,0-3-24 16,0-3-30-16,-4-5-46 0,-2-8-99 15</inkml:trace>
  <inkml:trace contextRef="#ctx0" brushRef="#br0" timeOffset="137199.29">30680 9418 524 0,'0'0'18'0,"0"0"-8"16,0 0-6-16,94-43-3 16,-44 43-3-16,8 0-3 0,5 4-3 15,6 5-9-15,2 2-15 0,-1 0-20 16,3-3-31-16,-4-1-48 0,-4-3-82 0</inkml:trace>
  <inkml:trace contextRef="#ctx0" brushRef="#br0" timeOffset="137737.28">31744 9241 370 0,'0'0'44'0,"0"0"-13"15,0 0-17-15,0 0-13 16,0 0-5-16,0 0 0 0,0 0 3 15,0 0 3-15,0 0 0 0,0 0 0 0,-39 92-1 16,38-66 0-16,-1-2 0 0,2-1 1 16,0-6-2-16,2 0 1 0,1-8 1 15,2 0-1-15,-1 0 3 0,-2-6 2 16,1 2 0-16,4-5 3 0,7 0-2 16,5-7-2-16,7-4-2 0,-1-5-2 0,-4 0 1 15,0-4-1-15,-3-2-1 16,1 3 0-16,-3-1 4 0,0 2-4 15,-4 4 5-15,-4 3-6 0,0 6 2 0,-4 2-2 16,-1-1-1-16,-3 4-2 0,0 0-3 16,0 0 2-16,4 0 0 0,2 8 2 15,0 4 1-15,1 7 1 0,0 0 0 16,-4 2 0-16,1-1 1 0,-1 2 1 16,0-9-1-16,0 2 0 0,3-1 0 15,-3-5 0-15,2 0 2 0,0-1 0 0,-2-5 1 16,0 0 9-16,7-2-6 0,1-1 4 15,5-1-5-15,6-7-3 0,-2-3-1 16,-1-2 1-16,0-2 2 16,-2-4-2-16,0 1 1 0,0 0-1 0,-2 1 2 15,-4 5 1-15,0 2 3 0,-5 2-1 16,-3 5 1-16,1 0-2 0,-4 3-2 16,0 0-7-16,0 0-2 0,2 0 0 15,2 0 0-15,0 7 1 0,5 7 2 16,-3 4 1-16,-2 2-4 0,0 2 1 0,-1-3-3 15,2 2 1-15,5-1-5 0,3 2-6 16,5-3-31-16,3-2-43 0,3-5-73 16,1-5-9-16</inkml:trace>
  <inkml:trace contextRef="#ctx0" brushRef="#br0" timeOffset="138250.25">32613 9277 338 0,'0'0'52'0,"0"0"-11"0,0 0-14 16,0 0-14-16,0 0-13 0,0 0-4 16,0 0-1-16,0 0 3 0,0 0 2 15,0 0 2-15,-9 31-2 0,8-15 1 16,1 3-1-16,0-1 0 0,0-6 0 16,0 5 2-16,0-7-2 0,0-5 2 0,1 1 2 15,-1-6 3-15,0 0 10 0,0 0-6 16,7 0 5-16,4 0-9 15,4-8-3-15,3-5 1 0,-2-2-3 16,0-2-1-16,0 0-1 0,0-1-1 0,1 1 1 16,-4 0-1-16,-2 7 1 0,-3 4 0 15,-4 0-1-15,-1 3 1 0,0 0-3 16,0-1-2-16,-3 4-1 0,0-1 0 16,5 1 2-16,1 5 1 0,1 3 1 15,4 8-1-15,-3-1 2 0,-2-3 1 0,0 2 0 16,0-1 1-16,-2-3 0 0,3 5-1 15,-3-8 3-15,2 1 0 0,0-1 2 16,-3-3 5-16,1-1 2 16,5-3 0-16,4 0-2 0,7-8-1 0,5-4-4 15,-2-3-2-15,-1-5-2 0,-1-3-1 16,-3-3 1-16,0-1-1 0,0-2-4 16,-2 2 3-16,-5 3-3 0,-2 7 4 15,-5 6 0-15,-1 8-2 0,-3 3-3 16,0 0 1-16,5 0-3 0,5 9 3 0,5 10 4 15,9 6-3-15,0 6 4 0,4 3-4 16,2 3-1-16,1 1-1 0,-4-1-24 16,-2-3-54-16,-11 0-159 0</inkml:trace>
  <inkml:trace contextRef="#ctx0" brushRef="#br0" timeOffset="138690.09">26908 10417 173 0,'0'0'17'16,"0"0"4"-16,-107 19 5 0,68 3 1 15,0 9-3-15,-1 11-5 0,-2 8-4 16,1 8 1-16,1 6-2 0,7 4 0 16,5 2-1-16,12 0-4 0,9-7 0 15,7-5 0-15,14-7 8 0,17-5 0 16,12-5 2-16,11-7-5 0,9-7-7 16,8-4-4-16,3-8-5 0,0-5-3 15,-2-3-13-15,-6-4-18 0,-5-3-36 16,-6-2-51-16,-9-9-91 0</inkml:trace>
  <inkml:trace contextRef="#ctx0" brushRef="#br0" timeOffset="138914.74">27459 10722 370 0,'0'0'46'0,"0"0"-6"15,0 0-7-15,0 0-10 16,0 0-16-16,0 0-7 0,0 0-6 15,0 0 2-15,0 0 2 0,-48 102 4 0,41-40-1 16,0 8 3-16,-3 6 1 0,3 6 0 16,-2 1-1-16,-1 6-2 0,3-2-3 15,2 3 0-15,1-3-3 16,2-5-3-16,2-8-5 0,0-9-20 0,0-11-25 16,2-11-39-16,1-14-92 0</inkml:trace>
  <inkml:trace contextRef="#ctx0" brushRef="#br0" timeOffset="139259.3199">27299 11061 394 0,'0'0'27'0,"0"0"-18"15,0 0-9-15,0 0-5 0,0 0 2 0,0 0 2 16,0 0 0-16,92 11 1 0,-56 2 0 15,0 4 0-15,1 3 0 0,-4 0 2 16,-4-1-3-16,-5 1 2 16,-5-4-1-16,-4-2 0 0,-7-2 0 0,-2-4 1 15,-4-3 1-15,-1 3 3 0,-1-3 4 16,-1 3 3-16,-11 2 3 0,-8-4-1 16,-6 3-2-16,-3-2-2 0,-6-3-5 15,0-1 0-15,-1 0-3 0,1 0-2 16,2-1 0-16,4-1-1 0,8-1 1 0,3 0-3 15,1 0-3-15,7 0-9 0,0-6-12 16,10-7-11-16,8-4-3 0,13-8 7 16,11-3-7-16,8-4-7 0,3-6-17 15,2-5-17-15,0-4 2 0</inkml:trace>
  <inkml:trace contextRef="#ctx0" brushRef="#br0" timeOffset="140081.34">27789 10595 271 0,'0'0'50'0,"0"0"-18"15,0 0-17-15,0 0-15 0,0 0-3 0,0 0 1 16,0 0 2-16,0 0 3 0,0 0 4 16,0 0 2-16,-9 115 1 0,-1-70 3 15,-3 6 1-15,0 2-4 0,-1 2 1 16,0-1-3-16,6-1-1 0,1-1-2 16,5-3 0-16,2-4 1 0,10-1-1 0,5-3 1 15,6-4-2-15,7-7 0 16,5-6 1-16,5-6 2 0,2-4-2 15,6-6 0-15,0-5-1 0,0-3 2 16,0-2-2-16,0-9-1 0,1-1-2 0,0-5 1 16,0-2 1-16,0-1-1 0,-3-3 0 15,-1-1 0-15,-4-2-2 0,-4-1-4 16,-3 0 3-16,-6-2-4 0,-3 3 4 16,-9 0 0-16,-2 8-2 0,-8-1 1 15,-4-1-3-15,-9 1 2 0,-7-1 0 0,-5 5 0 16,-5 5 0-16,-2 2 2 0,-4 7 1 15,-4 1 0-15,0 1 0 0,-1 9-1 16,2 0 0-16,1 5 0 0,4 3 0 16,4 4 1-16,5-1-1 0,3 3 0 15,5 0-2-15,4 1 6 0,6-1-5 16,3 0 5-16,2-2-1 0,8-4-2 16,4-3 2-16,6-4 0 0,3-4 0 15,2-5 1-15,6-2 0 0,2-2 0 16,0-7-1-16,2-4 1 0,-3-4-1 0,0-3-4 15,-3-1 4-15,-2-2-5 0,-2 0 4 16,-1-1 1-16,-3-1-2 0,-1 3 3 16,-3-1-3-16,-4 3 0 0,-6 7 0 15,-2 4 1-15,-2 6-2 0,-3 3-2 16,0-2-3-16,0 2-1 0,2 0 0 0,0 2 3 16,-1 11 3-16,1 6-1 15,1 6 4-15,0-2-2 0,1-2 1 16,5-1-1-16,2 0 0 0,4-5 4 15,5 0-4-15,6-4 2 0,6-4-4 0,2-4-6 16,6-3-6-16,0-3-11 0,2-9-8 16,-3-4-6-16,-3-6-1 0,-4-2 8 15,-5-6 6-15,-5-7 12 0,-7-4 6 16,-5-8 4-16,-6-3 4 0,-4-3 3 16,0-3 0-16,0 2 2 0,0-2-1 15,-3 4 0-15,0 0 6 0,-1 6 6 16,1 7 12-16,-1 6 5 0,2 12 4 15,-1 10-4-15,2 3-5 0,-1 6-11 16,1-1-10-16,1 1-8 0,0 4-6 0,-3 0 0 16,-1 15 1-16,-3 8 6 0,-1 12-1 15,3 3 3-15,0 4-1 0,2 7 1 16,0 1-2-16,2 3 0 0,-1 3-1 16,2 3 0-16,0 1-1 0,3-3-5 15,3 1 0-15,-1-5-8 0,0-3-11 0,1-6-14 16,3-5-26-16,-3-5-35 0,1-7-63 15</inkml:trace>
  <inkml:trace contextRef="#ctx0" brushRef="#br0" timeOffset="140263.44">28836 10782 452 0,'0'0'43'15,"0"0"-19"-15,0 0-18 0,0 0-8 16,0 0-5-16,0 0-3 0,0 0-1 16,99-18-6-16,-51 31-14 0,4 5-20 15,2 2-38-15,-3 1-49 0</inkml:trace>
  <inkml:trace contextRef="#ctx0" brushRef="#br0" timeOffset="140918.21">29411 10899 251 0,'0'0'15'0,"0"0"-6"0,0 0 2 16,0 0 4-16,0 0 5 0,0 0 0 16,0 0-1-16,0 0 3 0,0 0-4 0,0 0-1 15,93 33-2-15,-67-33-8 16,1 0-1-16,4-2-3 0,0-5-3 15,0-4 1-15,-2-2-1 0,-6-3 1 16,0 0 0-16,-6-2-1 0,-5-2 0 0,-5 0-1 16,-4-2-2-16,-3 2-2 0,0-2-1 15,-8 2-1-15,-4 2-2 0,-2 3 1 16,-1 3 1-16,1 4 1 0,-1 5 3 16,-5 3 1-16,-1 2-1 0,-6 9 2 15,1 5 1-15,3 5 0 0,1 4 0 0,6 3 2 16,2 4 2-16,5 0-2 15,3 1 2-15,5-1 0 0,1-3 3 0,6-1-1 16,7-4 2-16,4-5 1 16,6-2 1-16,6-3-3 0,4-6 2 0,5-4-5 15,1-4-1-15,4 0-1 0,1-8-1 16,0-5 3-16,0-4-4 0,-2-3 0 16,-3-4-1-16,-6-3-3 0,-4-2 2 15,-7-1-1-15,-3-2-1 0,-6 2 1 16,-5 2 0-16,-3 9-1 0,-4-1 3 0,-1 9-1 15,0 0 0-15,-1 1 0 0,-1 5-3 16,1 0 1-16,1 5-2 0,-5 0 3 16,-3 0-2-16,-1 8 2 0,-3 6 1 15,4 4 0-15,1 4 2 0,4 2 0 16,1 3 0-16,2 4 0 0,3 2 1 0,8 2-1 16,3 1 1-16,3 1 1 0,5-2 0 15,4 1-2-15,3-3 2 16,0-1 4-16,0-1-6 0,-2-3 2 15,-4-3-2-15,-2-6-1 0,-7-5 1 0,-7-6 0 16,-2-4-1-16,-5-4 2 0,0 0 1 16,0 5 3-16,-12 2-1 0,-8 4 0 15,-9 0-2-15,-6-6-2 0,0 0-1 16,0-2-3-16,4-1-9 0,9-2-20 16,8 0-27-16,4 0-45 0,5-2-100 15</inkml:trace>
  <inkml:trace contextRef="#ctx0" brushRef="#br0" timeOffset="141123.18">30591 10217 282 0,'0'0'16'0,"71"144"0"16,-42-56 3-16,-7 9-6 0,-6 2-2 15,-11 3-9-15,-5-4 2 0,-4-2-4 16,-15-7 1-16,-7-5 1 16,-11-6-9-16,-11-8-12 0,-13 1-59 0,-11-8-120 15</inkml:trace>
  <inkml:trace contextRef="#ctx0" brushRef="#br0" timeOffset="151060.5">11876 9810 49 0,'0'0'37'0,"0"0"1"0,0 0 0 15,0 0-16-15,0 0-6 0,0 0-10 16,0 0-6-16,0 0 3 0,0 0 0 16,30-82-1-16,-22 64 2 0,-2-2 0 15,1-1 2-15,-1-4 0 0,-1 1 2 16,1 0-1-16,-3-2 2 0,3 2-3 0,-3 6-1 16,0 0 1-16,-2 0 0 15,1 5 1-15,-1-5-2 0,2 0-1 16,-3 6-2-16,3-8-2 0,-2 8 3 0,-1-1 3 15,0 2-1-15,0-3 1 0,3 2-4 16,-3-1 0-16,0 1 1 0,1 2-1 16,1-3 0-16,-1 1 1 0,1 2-3 15,-2-4 2-15,1-2-1 0,1 3 0 16,-1-5 5-16,-1 7-4 0,2-2 3 0,-1 1 0 16,1-1-2-16,-1 0-2 0,1 1 3 15,-1 0-4-15,3-1 1 0,-4 1 1 16,4 2-1-16,-2-1 0 15,-1 5 2-15,1-5-1 0,-1 7 1 0,1-3 1 16,-1 3-2-16,-1 4 0 0,0-6 2 16,0 0-3-16,0 0 1 0,2 1 3 15,-2 5-3-15,0-1 2 0,0-5-1 16,0 0-1-16,0 0-1 0,0 1 2 16,0 5-1-16,0-1-1 0,0 1 1 0,0-2-1 15,0 1 1-15,0-1 0 16,0 1-1-16,0-1-1 0,0 0 0 0,0 1-3 15,0-1 0-15,0 1 1 16,0-1 0-16,0 1 1 0,0 0-2 0,0-1 1 16,0 1 1-16,0-1 0 0,0 2 0 15,1-2-3-15,-1 2 1 0,0-1-4 16,0 1-4-16,0-2-4 0,0 2-7 16,0 0 0-16,0 0 4 0,0 0 2 15,2 0-4-15,-2 0-20 0,1 0-36 0</inkml:trace>
  <inkml:trace contextRef="#ctx0" brushRef="#br0" timeOffset="151860.72">11810 9807 41 0,'0'0'8'0,"0"0"-1"15,0 0 4-15,0 0 7 0,0 0 7 16,0 0 7-16,0 0 5 0,0 0-2 15,0 0-1-15,0 0-3 0,-16-7-1 0,14 7-2 16,1 0 1-16,-1-2-7 0,1 2-6 16,-2-5-5-16,0 1-3 0,-2-5 3 15,2 0 4-15,0-5 2 0,3-9-4 16,0-3-1-16,0-8-5 0,7-6-4 16,6-2 0-16,0-6-1 0,6 0 1 15,-2-2 0-15,2 1-1 0,-2 1 1 16,1-1-3-16,-3 2-2 0,-3 1 2 15,0 3-4-15,-4 0 5 0,-2 2 0 16,0 3 0-16,-3 2 2 0,-2 1-1 0,-1 3 3 16,0 3-1-16,0 3-1 0,0 8-1 15,-3 0 3-15,-1 1-3 0,1 7 1 16,-3-7-1-16,-2 3-1 0,3 5 0 16,-3-3 0-16,3 4-2 0,2 4 2 15,-1-4-2-15,1 5 1 0,-1-1 0 0,1 1-1 16,3 3 1-16,0-2-1 0,0 2 0 15,-1-2-1-15,-1 2 1 0,1-1-2 16,-1 1-2-16,1-2 0 16,-1 2 0-16,1 0-2 0,-4 0 4 0,1 7 0 15,-4 8 0-15,0 9 0 0,2 5 2 16,-1 6-2-16,4 9 1 0,-1 4 1 16,-2 7-1-16,2 3 2 0,1 1 0 15,0 0 3-15,3 2-1 0,0-2-1 16,0-1 1-16,9-2-2 0,1-2 2 0,0 0 0 15,2-3 1-15,0 1-3 0,2-2 2 16,-2-4-1-16,0-3 0 0,-2-5-1 16,0-3 1-16,-2-4 3 0,-1-4-1 15,-3-7-1-15,1-5 0 0,-1-5-2 16,-3-5 2-16,1 0 0 0,-2-5 0 0,0 0 3 16,0 0 1-16,0 1 1 15,1 0 0-15,-1 1-1 0,0-1-1 16,0-1-3-16,0 2-1 0,0-2-1 15,0 2-1-15,3-2-4 0,-3 1-6 0,0-1-32 16,0 5-49-16,0-1-85 0,-3-1-65 16</inkml:trace>
  <inkml:trace contextRef="#ctx0" brushRef="#br0" timeOffset="157946.19">13831 7515 7 0,'0'0'4'0,"0"0"-1"0,0 0 1 16,0 0 0-16,0 0 2 0,-86 0-1 0,75 2-2 15,1-1 2-15,-3 1-2 0,3-1 4 16,0 0 5-16,3-1 7 0,-3 0 7 16,4 0 4-16,0 0 0 0,-1 0-2 15,7 0-2-15,0 0-6 0,0 0-3 16,0 0-5-16,0 0-4 0,16-4-1 0,10-4 1 16,10 0 0-16,6-2 0 0,10 3-2 15,1-1 1-15,5 2 0 16,-3-2 1-16,0 2-1 0,-3 0 0 15,-5 2-2-15,-6-1-3 0,-3 2-1 0,-6 2 2 16,-11-1-2-16,-3 2 2 0,-4-1 1 16,-8 1-2-16,4-2 3 0,-4 2-1 15,0-1 1-15,-2 1 0 0,-4 0 2 16,0-2 1-16,0 2-2 0,3 0-3 16,-3 0-4-16,3 0-3 0,-2 0-10 0,-1 0-9 15,2 0-7-15,4 0-14 16,5 3-58-16,5 4-89 0</inkml:trace>
  <inkml:trace contextRef="#ctx0" brushRef="#br0" timeOffset="193954.04">620 12817 175 0,'0'0'78'0,"0"0"-4"16,0 0-7-16,0 0-13 0,0 0-15 16,0 0-13-16,0 0-13 0,0 0-9 15,0 0-5-15,-4-76 0 0,-8 76-3 16,-1 9 0-16,-6 8 2 0,2 7-1 0,0 7 0 16,1 6 4-16,-3 8 2 0,0 3 0 15,2 5 3-15,1-1-7 0,0-4 0 16,7 0 3-16,3-4-2 15,5-2 3-15,1-2-2 0,1-1-2 0,8-3-1 16,6-1 0-16,2-3 1 0,0-5-3 16,2-2 3-16,6-7 0 0,-1-6 1 15,5-6-2-15,-4-6 0 0,1 0 0 16,1-6 0-16,-5-3 5 0,-2-5 0 16,-7 1 2-16,-4-4 3 0,2-3-5 0,-5-1 1 15,-3-2 0-15,0-1-1 0,-3 6 2 16,0-2 1-16,0 2-1 0,0 4 2 15,-3-6 3-15,3 8 0 0,-1 6-5 16,-1-6 1-16,1 7-6 0,-1 1 2 16,2 0 0-16,0 4-1 0,-1-2-1 15,1 2-2-15,0-2-1 0,0 2-2 16,0-1-5-16,0 1 2 0,0 0 6 16,0 10-1-16,1 9 7 0,4 7-3 15,-1-1-1-15,5 3 0 0,1-1 0 0,-3-1 0 16,5 1-2-16,-1-3 1 0,1-2 0 15,-2-1-1-15,3-4 2 0,-6-5 1 16,2-2-1-16,-3-2 1 16,-2-5 0-16,-1 0 0 0,-3-3 2 0,0 0 0 15,4 0 0-15,2-5 0 0,0-7 1 16,1-6-4-16,-3-3 1 0,-4-4-2 16,0 1-3-16,0-2-2 0,-4 1-6 15,-3-3-3-15,-2 3-3 0,-1 0 1 16,-3 4 5-16,0 3 2 0,0 6 8 0,3 2 0 15,1 6 0-15,6 3-2 0,-8-1 0 16,6 2 1-16,-5 0-1 0,-4 6 2 16,5 2-1-16,2 4 1 0,4-3-1 15,0 2-1-15,1 0 2 0,2 0-1 16,2 6 2-16,7-5 2 0,7 2 1 0,5-5-1 16,5-5 0-16,3-4-2 0,3 0-2 15,3-3-1-15,-2-4-5 0,2-3-4 16,-3 0-2-16,-5 0 2 15,-7 0 5-15,-8 2 7 0,-2 1 3 0,-6-2 4 16,2 1 2-16,-6 4 0 0,3-7 3 16,-3 5 1-16,0 0 0 0,0 2 1 15,0 4-3-15,0-2-5 0,0 2-5 16,0-2-5-16,0 2-1 0,0-1-1 16,0 1 3-16,0 0 2 0,4 11 1 0,2 6 2 15,1 5-1-15,2-2 2 0,-3 1-2 16,1-2-2-16,6-1 4 0,3-3-8 15,10-1 2-15,3-2 0 16,-9-5 1-16,-7-3 11 0,-7 0 2 0,-6-4-4 16,6 0 2-16,8 0-5 0,2-4-1 15,7-4 2-15,-1-4-1 0,-6-2-2 0,1-3 2 16,-1 0-2-16,0-1 0 0,-3 2-1 16,0 0 1-16,-1 5-3 15,-5 1 2-15,1 4-1 0,-5 3-1 0,2 0 0 16,-5 3-2-16,0-1-3 0,4 1 2 15,2 1 1-15,5 8 0 0,-2 3 3 16,1 5-1-16,-4-1 2 16,1 3-2-16,2 1 4 0,0-1-2 0,2 0 0 15,-1-3 1-15,-1-2-1 0,2-4 1 16,-2 0 0-16,-3-6 1 0,-3-1 3 16,3 0 0-16,1-3 3 0,3 0-2 15,6-5 0-15,7-5-1 0,0-4-2 16,-1-5 1-16,-3-3-1 0,-2 0 1 0,-1-3-2 15,1 0 1-15,-5 2-4 0,4 0 2 16,-9 8 0-16,-1 6 2 0,-3 6 2 16,-3 3 1-16,0-2 0 0,0 2-5 15,1-2-5-15,1 2 0 0,-2 0-1 16,4 0 0-16,0 7 6 0,-1 6-2 0,6 6 1 16,0 2-2-16,-1 0-1 0,7 2-5 15,2-2-7-15,3 0-16 0,5-3-18 16,2-3-31-16,2-2-22 0,-3-7-20 15</inkml:trace>
  <inkml:trace contextRef="#ctx0" brushRef="#br0" timeOffset="195205.26">2173 13182 254 0,'0'0'52'0,"0"0"-2"0,0 0-17 0,0 0-15 15,0 0-14-15,0 0-9 0,0 0-1 16,0 0 4-16,0 0 4 0,13 12 0 15,-7 10 2-15,0 4 0 0,-1 0-4 16,0 0 1-16,-1-4-1 0,-1-5 0 16,0 0 1-16,0-6 1 0,1-3-2 0,-1 2 0 15,-1-7 1-15,-1 1 0 0,-1-4 6 16,7 0 0-16,5-3 1 16,5-6-3-16,2-7-2 0,4-3-2 15,-3-1 1-15,-1-1-2 0,0 2 1 0,-3 0 0 16,-2 3 1-16,-2 5 1 0,-1 2-4 15,-5 3 2-15,3 2-5 0,-2-1 3 16,-4 3 2-16,7 2-5 0,0 0 4 16,2 11-5-16,2 4 2 0,-2 5 2 15,-2 3 0-15,-3 2 1 0,-1 3-1 0,-2-1 2 16,1-1-1-16,-2-8-1 16,2-2 1-16,-2-5 0 0,0-2 1 15,1 2 1-15,-2-8 1 0,1 2 2 16,3-5-2-16,6-4 4 0,6-6-5 0,2-5 1 15,2-5 2-15,-3-1-4 0,-2-2 1 16,-1 0-3-16,3 2 1 0,-6 1-1 16,-2 6 2-16,-5 7-1 0,-3 4 1 15,-3 3-4-15,0 0-3 0,0 0 2 16,4 0-4-16,2 5 5 0,1 8-1 0,5 6 2 16,-3 3 1-16,3 6 2 0,0 0-2 15,7 3 0-15,3-1 0 0,5-1-4 16,5-5 2-16,10-4 0 0,-2-8-4 15,4-6 1-15,2-6 2 0,-4-3-1 16,-3-9 3-16,0-6 1 0,-6-2-2 0,-4-4 9 16,-3-2-1-16,-4-1 0 15,-2-4 3-15,-7 1-2 0,-3-2 1 16,-1 0-2-16,-5 0-4 0,-2 2 4 16,-2 3-2-16,0 7 4 0,0 3 3 0,-2 7-2 15,1 5-4-15,-2 0 0 0,0 2-5 16,0 2-1-16,-7-1-1 0,-3 2-2 15,3 6 3-15,-6 8-1 0,3 3 5 16,2 4-3-16,2 2 2 0,3 1-3 16,3 3-3-16,3 1 2 0,0 1-1 0,6-1 2 15,4 1-1-15,3 0 1 16,-1-2 0-16,0-1-1 0,0-2 2 16,0-1 0-16,-1-5 2 0,2-1-2 15,-4-6 2-15,1-2 2 0,0-3-2 0,-1-4 1 16,11-1-1-16,-5-1 0 0,2 0 0 15,-4-6 0-15,-3-4-1 0,-1-3 1 16,-2-4-6-16,0 4-2 0,-7-5-4 16,0-2-9-16,0-3-16 0,-11-6-21 15,-4 2-13-15,-5-1-7 0,-6 5 12 0,-3 0 27 16,-1 3 12-16,-5 3 23 0,5 5 16 16,-2 4 5-16,3 2 13 15,7 2-1-15,2 2 0 0,7 2-9 16,6 0-8-16,-5 0-5 0,9 0-8 0,-1 0 3 15,1 6-2-15,3 2 2 0,10 3 2 16,9 1-1-16,7-5-2 0,9-1-1 16,8-1 0-16,2-2-2 0,4-3 0 15,-4 0-4-15,4 0 4 0,-4 0 0 16,-2-1 1-16,1-4 0 0,-5-3 0 0,-5-1 1 16,-2 2 1-16,-6-3 1 0,-10 4 5 15,-4 4-1-15,-8 0 6 0,-4 2 0 16,0-2-5-16,0 2-2 0,0 0-7 15,3-1-3-15,-2 1 2 0,-1 0 2 16,3 1 1-16,-3 13 3 0,0 4-2 16,0 5-1-16,0-8 1 0,0 2-1 15,0-6-1-15,-3-5 2 0,3 6 2 16,0-6 3-16,0 5 0 0,0-1 0 16,0-5 2-16,9-1 1 0,1-4 0 0,9 0-2 15,5-9-5-15,0-5 1 0,2-2-3 16,0-4 0-16,0-1 1 0,-3-2-2 15,-3 0 5-15,-1 2 0 0,-3 1 0 16,-5 7 7-16,-3 0-2 0,-4 6 8 16,-1 2-3-16,0 2 1 0,-3 3-7 15,0 0-8-15,0 0-5 0,1 0-2 16,1 0 4-16,0 1-1 0,3 13 6 16,-1 6-2-16,2 7-2 0,3 3 1 15,2-2-5-15,2 2-6 0,3 1-14 0,6-1-15 16,1-1-27-16,9-3-28 0,0-6-55 15</inkml:trace>
  <inkml:trace contextRef="#ctx0" brushRef="#br0" timeOffset="196409.65">4705 13192 330 0,'0'0'44'0,"0"0"-11"0,0 0-11 15,0 0-18-15,0 0-8 0,0 0-3 16,0 0 1-16,0 0 7 0,0 0-2 16,0 0 4-16,19 65-1 0,-12-36-4 15,-4 0 3-15,0 0-2 0,0-2 1 16,0-1-2-16,0-3 4 0,0-7-1 0,1-1 0 16,-1-5 0-16,-3-6 1 0,5 1 3 15,-5-5 2-15,0 0 2 0,6 0-3 16,6 0 1-16,4-9-3 0,3-5-3 15,-1-3 2-15,-3-1 1 0,-1-3-1 16,-2 1 1-16,2-1-1 0,-5 1 1 16,4 1 0-16,-6 6 0 0,3-1-1 15,-4 7-3-15,-1-1-2 0,-1 3 1 16,0 1-1-16,0 1-2 0,-4 3-1 16,3 0-1-16,5 2 1 0,2 8 2 0,3 5 2 15,-6 5 0-15,2 2-1 0,-2 0 2 16,-3 1-1-16,-1 0 1 0,0-2 0 15,3-1 0-15,-3-7 0 0,1 0 1 16,1-6 2-16,-3-4 0 0,1 2 3 16,4-5-1-16,4 0 1 0,6-1-2 0,3-9-1 15,2-4 1-15,-2-2-3 16,2-4-1-16,-2-2-1 0,3-2-1 16,0 1 0-16,-2 0 1 0,-1 0 0 15,-7 5 1-15,-2 4-1 0,-5 6 1 0,-3 5-2 16,-3 3 0-16,0-1-5 0,0 1-3 15,0 0 0-15,3 0 1 0,-3 0 5 16,6 6 3-16,1 6 1 0,0 6-3 16,3 2 3-16,1 1 1 0,4-1 2 15,0 1 0-15,5-1-3 0,2-2 0 16,2-1 0-16,1-3 0 0,4-2 2 16,4-2 2-16,3-4-2 0,0-2 1 15,-1-4-1-15,4 0 2 0,-4-5-1 16,0-6 0-16,-1-1 1 0,-5-2-1 0,2-1-1 15,-2-3 1-15,-2 0-1 0,2-2-1 16,-6 0 0-16,-3 1 1 0,-4 0-1 16,-7 6 1-16,-2-2 0 0,-6 4-2 15,-1-1 0-15,0-5-5 0,-4 6 3 16,-6 0-4-16,-3 2 5 0,-4 7-1 0,-5 0 1 16,-3 2 3-16,2 6-4 0,-1 8 3 15,1 1-1-15,4 3-2 0,0 0 3 16,4 4-3-16,3-2 1 15,4-5-2-15,5 2 2 0,3-2 0 0,0 0 1 16,0 0 0-16,8-5 0 0,3 0 3 16,-4-6-1-16,5 2 0 0,7-4 0 15,-3-2-1-15,8 0 0 0,2-7 1 16,-1-3-1-16,1-3 1 0,-3-3-2 16,2-2-2-16,-2 0 1 0,-3-2 1 0,-4 0-2 15,-2 1 2-15,-5-1-2 16,-2 6 0-16,-2-1-3 0,-2 6 0 0,-2 3 3 15,-1 2-4-15,0 4 2 0,0-2-4 16,0 2 0-16,0 0 3 0,4 0 2 16,-4 13 5-16,0 9-2 0,3 7 1 0,4-1 1 15,2 2-1-15,7-2 0 16,1-4-1-16,5-1 0 0,1-6 0 16,4-3 0-16,0-6-1 0,0-5 0 15,1-3-5-15,-1-5-7 0,2-12-16 0,1-4-9 16,-2-7-2-16,-2-5 8 0,-2-5 16 15,0-6 7-15,-3-5 5 0,1-5 2 16,-3-5 3-16,-2-5 4 0,-5-3 0 16,-4-1-1-16,-5-1 0 0,-3 4 2 15,-1 4 6-15,-9 7 4 0,-2 5 5 16,2 8 3-16,-3 8 2 0,6 12 0 16,1 8-7-16,4 9-6 0,2 4-12 15,-5 0-6-15,-2 6 0 0,-4 13 2 16,-3 12 7-16,4 12-2 0,1 8 2 0,5 8-2 15,-3 7-4-15,2 2 4 0,1 2-4 16,1-1 2-16,-1 0-2 0,1-7 2 16,0-1-2-16,1-5-2 0,1-4-3 15,-1-5-9-15,1-5-13 0,1-6-8 16,0-5-16-16,0-10-5 0,0-7-11 0,0-2-6 16</inkml:trace>
  <inkml:trace contextRef="#ctx0" brushRef="#br0" timeOffset="196756.56">6228 13350 379 0,'0'0'43'0,"0"0"-13"16,0 0-12-16,0 0-10 0,0 0-6 16,0 0-1-16,0 0-2 0,94-91 2 0,-52 71-2 15,0-3-2-15,5-3 3 0,1-1-4 16,4-3 4-16,-4-3 2 0,1-4-2 15,-4-3-2-15,-3-4 0 0,-9-4-2 16,-1-2-5-16,-8-3 0 0,-6 1 1 16,-2 1 4-16,-9 2 4 0,2 5 2 0,-5 3 5 15,0 6 2-15,-4 12 6 16,2 9 7-16,-2 9 1 0,0 5-5 16,0-2-7-16,0 2-11 0,0 0-4 15,0 0-1-15,-6 17 0 0,0 13 6 0,-4 16-2 16,3 13 3-16,-2 7-2 0,2 11-1 15,1 2-1-15,-1 1-3 16,0-1-8-16,1-3-16 0,0-5-12 0,0-6-16 16,2-4-7-16,1-11-10 0,3-7-6 15,0-10 2-15,3-9 12 0</inkml:trace>
  <inkml:trace contextRef="#ctx0" brushRef="#br0" timeOffset="197015.97">7019 13256 324 0,'0'0'29'0,"0"0"-12"16,0 0-14-16,0 0-1 0,0 0-5 15,0 0 2-15,0 0 1 0,0 0 0 16,0 0 1-16,10-2 1 0,-4 8 0 0,2 0 3 16,0-1 2-16,-1 0 1 0,-4-4 2 15,7 2-1-15,-4-3 1 0,2 0-2 16,3 0 1-16,-3 0-1 0,1 0 0 15,-6-3 0-15,1 2-3 0,-4 1-3 16,0-7-2-16,0-2-5 0,-4-1-6 16,-5-1-8-16,2 5-16 0,1 3-17 15,2 2-20-15,4 1-19 0,0-2 2 16,0-1-5-16</inkml:trace>
  <inkml:trace contextRef="#ctx0" brushRef="#br0" timeOffset="197282.99">7587 12881 182 0,'0'0'46'0,"0"0"-9"16,0 0-13-16,0 0-10 0,0 0-9 0,0 0-6 15,0 0-3-15,0 0 1 0,0 0 1 16,0 0 1-16,-20-12-1 16,7 30 2-16,3 2 2 0,1 1 0 15,1 2 0-15,2 1 2 0,3-1-2 0,3 1 0 16,0-1 1-16,3 0-2 0,4-1 2 15,7 0 0-15,-2-2-1 0,4-1 3 16,-2-2 0-16,2 1-2 0,2-1 0 16,-3-2-2-16,0-1-1 0,-5-5 0 15,-1 1-3-15,-5-2-4 0,-4 1-9 16,-6 5-16-16,-15-2-24 0,-13 5-23 16,-11-4-27-16</inkml:trace>
  <inkml:trace contextRef="#ctx0" brushRef="#br0" timeOffset="198425.19">12352 12554 315 0,'0'0'38'0,"0"0"-20"15,0 0-13-15,0 0-5 0,0 0-4 16,-77 15 4-16,57 16 0 0,0 10-2 16,-1 9 4-16,-2 11-2 0,-3 7 1 15,-1 6 0-15,0 4 1 0,-2 0 4 0,-2-3-2 16,-2-5-1-16,4-5-2 0,-1-7-2 16,2-7 0-16,5-5 1 15,1-10 0-15,11-11 0 0,2-11 3 16,6-8 10-16,3-6 12 0,-1 0 3 0,1 0-3 15,0-14-7-15,9-9-12 0,6-12-2 16,4-6-3-16,3-9 2 0,2-4-3 16,4-7-3-16,-2-6 3 0,0-4-2 15,-3-2 2-15,-3 2 3 0,-4 4-2 16,-3 7 3-16,-4 10 2 0,1 9 3 0,-6 16 2 16,-1 10 2-16,-1 4-4 0,-1 6-3 15,1 1-6-15,-1-1-4 0,-1 5-1 16,0 0 0-16,7 6 3 0,2 10 0 15,1 9 1-15,2 10-1 0,-1 9-1 16,4 6 1-16,-5 8 2 0,3 3-1 16,-3 1 2-16,-1-1-1 0,1 0 0 15,-3-4 2-15,-1-1-2 0,0-1 1 16,-2-5-3-16,-1-2-3 0,-2-5 1 16,-1-7-4-16,0-2-1 0,0-13-1 0,3-7-3 15,-3-3-5-15,0-6-4 0,0 0-1 16,0 1 0-16,0-6-2 0,0 0 2 15,-11-3-5-15,-7-6 3 0,-8-6 6 16,2-4 5-16,-2 0 4 0,1-1 4 16,-3 2 4-16,4-1 2 0,-1 3 8 15,2 1 4-15,6 3 10 0,1 2 10 0,9 5 6 16,4 3 5-16,3 2-6 16,-2-2-11-16,2 2-13 0,0-6-6 15,5-3-6-15,13-4 1 0,9-4 0 0,7 0-2 16,11 2 2-16,4-1-1 0,3-3 0 15,3-1-1-15,0-1-2 0,-3-3 2 16,-4-1-3-16,-3-2 3 0,-6 0 0 16,-6-2 1-16,0-4 0 0,-7-4-2 15,-4-6 2-15,-6-2-3 0,-4-5 1 16,-2 1-4-16,-5 2 3 0,-2 6-1 16,-3 5 3-16,0 6-1 0,0 8 2 15,0 6-2-15,-3 7 0 0,2 4 0 16,-2 0-4-16,3 5 2 0,0-1-3 0,-4 1 1 15,-8 8 3-15,-2 7-2 0,-5 12 4 16,1 6-2-16,0 8 1 0,-1 8 1 16,0 4 3-16,-1 5-2 0,5 1 1 15,1 0 0-15,1 0 0 0,2-1-1 16,2 0 0-16,0-4-5 0,8-1-15 0,1-4-8 16,0-3-20-16,5-2-24 0,9-8-25 15,6-3-37-15</inkml:trace>
  <inkml:trace contextRef="#ctx0" brushRef="#br0" timeOffset="198618.16">12974 13282 416 0,'0'0'52'0,"0"0"-6"0,0 0-15 0,0 0-12 15,0 0-13-15,0 0-7 0,0 0-5 16,0 0 2-16,0 0 1 0,14 27 1 15,-11 3-2-15,7 4-4 0,3 2-5 16,8 2-9-16,5-2-23 0,4 1-25 16,5-5-43-16,2-4-63 0</inkml:trace>
  <inkml:trace contextRef="#ctx0" brushRef="#br0" timeOffset="199973.57">13868 12808 387 0,'0'0'45'0,"0"0"-7"15,0 0-15-15,0 0-13 0,0 0-12 16,0 0-4-16,0 0 2 0,0 0 2 16,0 0 1-16,5 118 0 0,-5-66 1 0,0 4 1 15,-5-1 3-15,-3-1-1 16,-1 0 2-16,-2-7-3 0,1-4-3 0,0-6 1 15,0-7-1-15,4-8 2 0,3-12-1 16,0-3 2-16,3-7 5 0,0 0 0 16,0 0 1-16,0 0-4 0,0-16-2 15,6-7-3-15,4-10 0 0,-3-5-3 16,3-4-6-16,-4-7-2 0,1-4-7 0,-4-2 3 16,-3-3 0-16,0 3 5 0,0 0 6 15,0 6 5-15,0 7 9 0,0 13-1 16,0 5 7-16,0 10-1 15,0 6-3-15,0 2-1 0,0 6-7 0,0-1-6 16,0 1-5-16,0 0 2 0,0 0-1 16,0 1 5-16,0 14-1 0,9 8-2 15,4 7 1-15,10-1-1 0,9 0-1 16,6-5-3-16,5-1-10 0,0-4-11 16,5-7-6-16,-3-3-7 0,-1-5 8 0,-4-4 11 15,-4 0 14-15,-6-7 7 0,-4-4 8 16,-6-3 9-16,-7 4 10 0,-4-2 5 15,-4 2 8-15,-1 0-3 0,-3 1-3 16,-1 3-5-16,3 1-9 0,-3 0-5 16,0 1-8-16,0 0-3 0,0-1-2 0,-8 5-2 15,-6 5 0-15,-7 10 0 0,-11 7 1 16,5 6 2-16,-2 1 0 16,2-1-1-16,3 1 1 0,4-4 0 15,4-4-1-15,4-6 1 0,5-6-2 0,4-4 2 16,3-5-1-16,0 0 1 0,0 0 3 15,0 0 1-15,0 0 0 0,3 0 0 16,12 0-2-16,9-12-1 0,5-5 2 16,3-6-5-16,-3-4 2 0,0-3-2 15,-3-2 2-15,-3 0-1 0,-3 1 2 16,-1 2 0-16,-5 5 0 0,1 3 1 0,-7 7-1 16,-2 6 1-16,-3 6 0 15,0-1-1-15,0 0-2 0,0 0-2 16,0-1-2-16,-3 4-1 0,0 0 0 0,0 11 2 15,0 9-1-15,0 9 5 0,0 5-2 16,-5 6 2-16,-2 2-1 0,3 3 1 16,-1-1-1-16,4-2 2 0,1-1 3 15,0-3-2-15,7 0 3 0,5-3-3 16,2-3 1-16,5-5 0 0,4-1-1 0,2-6 1 16,7-2 1-16,5-4-1 0,4-4-1 15,4-2 1-15,5-4-3 0,2-2 2 16,-1-2-1-16,2 0 1 0,1-2-2 15,-2-5 1-15,-4-3-1 0,-1-2 1 16,-6 0 0-16,-4-1 0 0,-3-2 0 0,-4 1 1 16,-4-2 1-16,-4 1 0 15,-6 0 1-15,-2 0-2 0,-5 5-4 16,-3-3 2-16,-2 6-4 0,-4 2 4 16,5 1 0-16,-5-2-2 0,0 1-2 0,-2-4 0 15,-10 0-1-15,-5 6 2 0,-12 1 0 16,-6 2 2-16,-2 3 1 0,-1 6 0 15,0 3 2-15,5 2-3 0,3 1 4 16,4 0-5-16,4 1 0 0,6-1-1 16,5-3-4-16,6 0 1 0,5 0 0 0,3-1 2 15,11 3 1-15,7-4 1 16,8-5 1-16,4-2 0 0,3-3-1 16,3 0-1-16,-1-8 2 0,1-1 1 15,-2-3 0-15,-2-2 1 0,-5 0 2 0,-5-2-3 16,-2 1 3-16,-4 0 0 0,-7 3-2 15,-5-1 8-15,1 6-2 0,-6 2 6 16,1 2 2-16,-3 3-2 0,0-1-4 16,0 1-5-16,0-2-5 0,0 1-1 15,0 1-2-15,0 0 2 0,-9 10 3 16,-4 13-3-16,0 9 4 0,2 7-3 16,3 10-1-16,5 6 3 0,3 5-2 15,0 8 1-15,5 4 0 0,2 0 0 16,2 2 3-16,-1-2-4 0,-2 0 2 0,-4-1-6 15,-2-1-5-15,-2-3-7 0,-11-2-3 16,-4-6 3-16,-8-6 0 0,-6-10 9 16,-6-8 4-16,-6-11 1 0,-5-9 3 15,-1-9 0-15,-3-6 1 0,3-10 5 16,4-13 4-16,6-10 5 0,7-10-2 0,9-8-2 16,12-6-4-16,9-3-7 0,9-2-8 15,16-2-14-15,15 0-10 0,7-1-5 16,11 2 0-16,5 6 16 0,2 3 5 15,-2 7 11-15,-5 5-5 0,-9 9-37 16,-5 5-79-16</inkml:trace>
  <inkml:trace contextRef="#ctx0" brushRef="#br0" timeOffset="203925.2">26030 12562 239 0,'0'0'56'0,"0"0"-8"0,0 0-7 0,0 0-10 15,0 0-7-15,0 0-11 16,0 0-7-16,0 0-8 0,0 0-4 16,-1-65-2-16,1 66 3 0,-1 13 5 15,1 9-1-15,0 8 4 0,0 6-3 0,0 1 1 16,0 3 0-16,0 3-1 0,1 0 2 15,0 1 0-15,1 1 1 0,-2-2-2 16,1-5 0-16,-1-2-1 16,0-5 0-16,0-11 1 0,0-7 0 0,0-4 0 15,0-3 3-15,0-1 4 0,0 0 6 0,0-6 17 16,0 0 5-16,0 0-4 16,-1-2-7-16,-3-13-14 0,-4-11-10 15,-1-12 2-15,-2-7-3 0,1-9 1 16,0-4-1-16,0-3 1 0,1-5-1 0,2 1-3 15,4 0 3-15,3-1-3 0,1 4 2 16,8 5 2-16,3 5-1 0,2 8 1 16,-1 9-2-16,0 8 0 0,-3 9-2 15,0 7-1-15,6 6-4 0,2 5-5 16,8 3-8-16,1 12-13 0,3 8-19 0,1 4-22 16,-1 8-25-16,-1 4-21 0,-4 1-30 15</inkml:trace>
  <inkml:trace contextRef="#ctx0" brushRef="#br0" timeOffset="204071.46">26074 12732 330 0,'0'0'20'0,"0"0"-14"16,0 0-9-16,0 0 1 0,0 0-1 0,89-30-5 15,-47 30-9-15,2 3-18 0,2 7-16 16,-4 3-23-16,1 0-19 0</inkml:trace>
  <inkml:trace contextRef="#ctx0" brushRef="#br0" timeOffset="204455.94">26495 12780 130 0,'0'0'0'0,"0"0"0"15,0 0 2-15,0 0-1 0,0 0 4 16,0 0 2-16,0 0 0 0,0 0 4 16,88 13 2-16,-71-12 1 0,1-1 5 15,-7 0 0-15,6 0 0 0,1-3-2 0,-4-4-3 16,5-2-3-16,-4-4-2 16,-3 0-1-16,-3-3-2 0,-3 5-3 15,-2-5 1-15,-1 1-2 0,0 3 0 16,-2-6 1-16,-1 1-1 0,0 6 0 0,-5-4-2 15,1 8 0-15,1 2 1 0,-6-1 1 16,4 4-1-16,-6 1 1 0,-4 1 2 16,1 0-2-16,-5 9 2 0,0 3 1 15,2 5-1-15,0 4 4 0,1 6 1 16,-3 4 2-16,3 4 3 0,2 1-5 0,3 5-5 16,4 2-2-16,5-1-1 0,2 1-1 15,4-2-1-15,12-3-5 0,4-5-4 16,9-1-19-16,2-7-25 15,6-3-38-15,-1-8-61 0</inkml:trace>
  <inkml:trace contextRef="#ctx0" brushRef="#br0" timeOffset="205444.68">26862 12867 272 0,'0'0'20'0,"0"0"-9"0,0 0-6 15,0 0-4-15,0 0-2 0,0 0 0 16,0 0 1-16,0 0 0 0,105-13 0 16,-77 25-1-16,-3 4 0 0,-2 4-1 0,-3 4 1 15,-4 1 0-15,-5 2 0 0,-3-1 0 16,-6 0 0-16,-2-2 1 16,0-1 1-16,-8-5 0 0,-4-3 1 15,4-4 2-15,-4-4-2 0,3-3 3 0,-2-4 1 16,-2 0-2-16,0-5-1 0,0-7-5 15,4-5-1-15,8-6-3 0,1-1 0 16,5-4 0-16,8 0 1 0,6-1 0 16,2 2 3-16,0 1 0 0,1 2 4 15,-3 2-2-15,-1 6-2 0,-6 4 2 0,1 2 0 16,-4 4 0-16,1 2-1 16,1-1 0-16,-1 5 0 0,9 0 0 15,-3 0 1-15,6 5 0 0,-3 2-1 16,-2 4-1-16,0-1 1 0,-4 2 0 0,-1 2-1 15,1 2 1-15,-1 0-2 0,-1 1 2 16,-2 1 1-16,-1 0 0 0,-2-4 0 16,-1 1 0-16,0-4 0 0,-3 1 0 15,1 0 1-15,-3-6 2 0,0 6-1 16,0-6 3-16,0 1 0 0,0 3 6 0,0-5 2 16,0-1 5-16,0 1 2 0,0-5-1 15,-2 0-2-15,-1 0-6 0,-4-9-3 16,3-6-4-16,-1-7-2 0,5-2-2 15,3-2 1-15,12-1-3 0,2-2 1 16,6 0-2-16,2 2 2 0,4 1 0 16,0 3 1-16,2 2 0 0,3 4 0 15,-1 2-1-15,2 5 0 0,-2 2 0 16,-1 3-1-16,-3 4 0 0,-3 1 0 16,-3 0-2-16,-4 6-1 0,-5-2-2 0,-2 5 0 15,-3 1-1-15,-1-4-1 0,-1 4 2 16,-2-4 0-16,-4-3 1 0,2 2 5 15,-3-5-3-15,0 0 3 0,0 0 1 16,2 2 0-16,-2-1 4 0,1 1 4 16,-1-1 2-16,0 0 4 0,1-1 1 0,-1 0-4 15,0 2-1-15,2-2-6 16,-2 0 0-16,5 0-3 0,-2-3 0 16,2 0 1-16,-2 0-2 0,-3 3 1 15,0-2-1-15,0 2-1 0,1 0 0 0,1-1-2 16,-1 1-1-16,-1 0 1 0,0 0-1 15,0 0 2-15,0 9 1 0,-6 5 1 16,-5 5 0-16,2-1 1 0,0 1-2 16,3-6 1-16,1 3-2 0,-2-1 0 15,4-4 2-15,0 7 0 0,1-8 2 16,2 4-2-16,0 4 0 0,0-1-2 16,8 3 4-16,1-5 0 0,3-3-1 15,1-3 1-15,5-2 2 0,0 0-1 16,3-4 1-16,0-2-1 0,1-1 0 0,-2 0-3 15,2-4 4-15,0-5-2 0,-3-2 1 16,-1-3 1-16,-3-2-2 0,-2-3-1 16,-5-1 0-16,0-2 2 0,-5-1-2 15,-1-2 2-15,-2-2-3 0,0 5 0 16,-5-1-1-16,-4 5-1 0,-1 4-2 0,-6 4 0 16,4 2-6-16,-6 6-3 0,-3 2-5 15,-3 0-7-15,-7 5-18 0,1 4-16 16,4 3-20-16,1 0-25 0</inkml:trace>
  <inkml:trace contextRef="#ctx0" brushRef="#br0" timeOffset="206191.11">28292 12714 233 0,'0'0'39'0,"0"0"-14"15,0 0-15-15,0 0-10 0,0 0-5 0,0 0 2 16,0 0 4-16,0 0 4 0,0 0 2 16,0 0 1-16,-10 94-1 0,1-63 0 0,0 0 0 15,2-2 0-15,0 0-3 0,4-9 2 16,2 0-1-16,1-7-2 16,0-1 2-16,0 0 0 0,1-4 5 15,4 1 1-15,-4-6 4 0,9 2 2 0,2-5-1 16,8 0-2-16,7-7-5 0,4-5-1 15,-1-4-4-15,0-4-2 0,1-1 2 16,-2-2-2-16,-4 0 0 0,-1 1-1 16,-2 0 1-16,-1 2-2 0,-5 5 2 15,-4 3-2-15,-4 6 0 0,-5 3 0 0,-3 3-2 16,0 0-1-16,0 0-4 16,2 0 1-16,-1 0-2 0,1 0 2 15,1 0 3-15,1 7 0 0,-1 7 1 16,1 6 2-16,2 0 0 0,-3 0 1 0,0-1 1 15,1-1-1-15,0-4 2 0,2-2 0 16,4-1 1-16,0-3 2 0,2 0 0 16,4-4 0-16,4-4-1 0,5 0 1 15,8-7-3-15,0-5-1 0,-1-3 0 16,3-3-2-16,-5-4 1 0,-4 3-2 0,0-2 1 16,-4-1-2-16,-3 1-3 0,-3 3-4 15,-6 3-11-15,-2 1-7 0,-2 7-8 16,-4 2 0-16,1 0-6 15,-3 5 1-15,0-1 3 0,0 1 9 0,0 0 13 16,0 0 11-16,-11 0 3 0,1 4 1 16,-1 4 0-16,3-2 1 0,3 2 0 15,-1 1 2-15,3 0 0 0,0 1 1 16,3 1 0-16,0 6 1 0,2-2 0 16,5 3-2-16,4-1 2 0,0-1-1 0,3 0-2 15,-1 0 1-15,3 1-1 0,-3 0-1 16,3-1 0-16,-3 0-1 0,-3-1 1 15,0-4-1-15,-3-1 1 0,-1-2-1 16,-3-5 2-16,1 4-2 0,-1-3 2 16,-1-1 5-16,2 1 7 0,-4-4 7 0,0 1 2 15,-10 1-4-15,-8 0-6 0,-9-2-5 16,-5 0-4-16,-7 0 0 0,0-2-3 16,2-2-2-16,0-1-5 15,7 0-3-15,8 2-13 0,11 0-25 0,6 3-40 16,5-5-65-16</inkml:trace>
  <inkml:trace contextRef="#ctx0" brushRef="#br0" timeOffset="207457.04">29641 12561 286 0,'0'0'14'16,"0"0"-9"-16,0 0-7 0,0 0 1 0,0 0 0 15,0 0 1-15,0 0-1 0,0 0 0 16,60 86 2-16,-55-58 1 0,-3-1 1 16,-2 0 0-16,0-1 2 0,0-2-1 15,-3-7 1-15,0-1-1 0,2-5 0 16,-1-5 1-16,2 0 4 0,0-6 3 0,0 0 6 16,0 0 6-16,0 2 7 0,0-2-5 15,0 2-5-15,2-2-9 0,9-8-8 16,2-6-1-16,7-4-1 0,-2-1-1 15,0 1-1-15,1 2 0 0,-4 0 0 16,-2 6 2-16,-3 1-2 0,2 0-2 16,-5 4 2-16,1-1-3 0,-3 5 1 15,-1 1-2-15,2 0-2 0,5 0 1 16,2 4-1-16,-2 8 1 0,1 5 0 16,-3 1 2-16,-3 5 0 0,1 1 3 0,-1 0-1 15,0 3 2-15,-3-5-1 0,0-5-1 16,0-1 1-16,-2-5 1 0,-1-7 0 15,1 3 2-15,-1-7 0 0,0 0 5 16,0 0 1-16,2 1 1 0,6-1 0 16,5 0-6-16,6-1 1 0,6-8-4 0,2-4 0 15,1-3-1-15,-2-3 0 16,0 0-1-16,-2-1 0 0,-2 0-2 0,-3 5 2 16,-6 3 0-16,0 3 0 15,-7 3 1-15,-3 3 0 0,1 1-1 0,-4 2-4 16,0-1-3-16,0 1-3 0,2 0-2 15,-2 0 0-15,0 0 6 0,0 1 2 16,0 5 4-16,0 8 1 0,0 4 0 16,0 0-1-16,0 7 1 0,3-5 0 15,3-2 0-15,2-1 1 0,1-4 0 0,3-1 0 16,2-1 1-16,4-3 1 16,1-2-1-16,4-2 0 0,3-3-1 15,5-1 1-15,3 0 1 0,4-4 0 16,5-2 3-16,2-3-2 0,3-2 2 0,0-2-4 15,1-1-1-15,-3-1 1 0,-1 0-2 16,-3-1 2-16,-4 3-2 0,-5 0 1 16,-4 2 0-16,-6 0-1 0,-9 2 2 15,-1 1-1-15,-6 4 0 0,-4 1-2 16,0 1-3-16,-3-3 0 0,-4 1-3 0,-8-2 2 16,-9 0 0-16,-5 4 2 0,-6 2 3 15,-3 2-1-15,-1 5 1 0,1 2 1 16,3 1 0-16,5 2 1 15,2-2-2-15,7 3 0 0,5-3-2 0,4 1 2 16,4-4 2-16,1 2-1 0,1 2 3 16,3 0 0-16,2 2 2 0,8-2-2 15,3 1 2-15,6-6-2 0,4-1 0 16,0-5-2-16,3 0-1 0,3 0 1 16,-2-6-1-16,2-4 1 0,-3 0 0 0,0-2-1 15,-4-1 2-15,0 0-2 0,-2-2 0 16,-3 0 1-16,2 0-2 0,-3-1 1 15,0 3-2-15,-6 2 1 0,-3 5-1 16,-3 5-1-16,-4 1-2 0,0 0-2 16,0 0-3-16,2 0 2 0,1 0 2 0,1 5 2 15,-1 5 2-15,2 5-1 0,-2 3 1 16,-1 2 1-16,4 4 1 16,3-3 2-16,1-1 2 0,6-3-2 15,4-2 0-15,8-4 5 0,8-4-2 0,5-4-2 16,5-3 1-16,2-3-8 0,0-11 1 15,1-7 1-15,-4-6 0 0,-1-7 1 16,-4-5 1-16,-4-4 1 0,-5-5 1 16,-4-2-1-16,-5-6-2 0,-6-4-2 15,-3-2 0-15,-5-5 0 0,0 1 2 0,-2 0 1 16,-2 4-1-16,-1 8 1 16,-2 6-1-16,-1 11 2 0,0 12 0 15,0 11 0-15,0 10-1 0,0 4-3 16,0-2-4-16,0 2 0 0,0 2-1 0,-1 15 4 15,-6 10 2-15,2 14 0 0,1 9 1 16,2 3-2-16,1 5 2 0,-1 1-2 16,1 0 2-16,0 2 4 0,-1-2-4 15,-1-1 1-15,0-2-2 0,-1-3-4 16,-2-3 1-16,2-3-4 0,0-3-1 0,-2-6-7 16,1-6-5-16,2-11-6 0,0-3-3 15,1-7-7-15,1-6-7 0,1 1-2 16,0-6 3-16,-2 0-16 0,-4 0 5 15,-4 0 4-15</inkml:trace>
  <inkml:trace contextRef="#ctx0" brushRef="#br0" timeOffset="207791.94">31547 12886 9 0,'0'0'39'0,"0"0"12"15,-87-55 6-15,58 38 7 0,6 2-2 16,6 6-2-16,4-2-6 0,7 7-8 16,3 1-9-16,-1 0-12 0,4-2-13 0,8-2-10 15,10-4-3-15,10-2 0 0,5 5-1 16,7-2 1-16,4 1 1 0,3-1 0 15,4-3 0-15,4-2 1 0,1-3-1 16,-1-2 6-16,-4-2-4 0,-4-3 4 16,-7-2-6-16,-6-5-4 0,-3-3 8 0,-7-3-10 15,-4-4 8-15,-4-4-9 0,-1-2 1 16,-5-4-2-16,-3 4-2 16,-1 1 7-16,-3 4 0 0,1 8 4 15,-4 11 2-15,1 10 4 0,-1 8 4 0,0 6-3 16,0-2-6-16,0 2-4 0,0 0-3 15,0 2-1-15,0 18 5 0,0 12 0 16,2 14 1-16,-1 9-1 0,-1 6 0 16,0 3-1-16,0 1 2 0,-5 3 1 15,-5 2-1-15,-1 0 0 0,1 0-12 16,-3-4-8-16,5-3-20 0,2-8-21 16,4-5-16-16,1-17-21 0,1-7-7 15</inkml:trace>
  <inkml:trace contextRef="#ctx0" brushRef="#br0" timeOffset="208076.26">32256 12776 306 0,'0'0'43'0,"0"0"-5"0,0 0-6 16,0 0-14-16,0 0-13 0,0 0-8 0,0 0-3 16,0 0 2-16,0 0 0 0,0 0 4 15,-6-27 2-15,6 30-2 0,0 7 2 16,0 0 0-16,1 3 1 0,7-2 2 15,-1-3 1-15,4-1-2 0,4-3 3 16,1 0-3-16,-1-1 1 0,2-3-2 0,0 0 0 16,-7 0 1-16,5-3-1 15,-7-2-1-15,-5 2-1 0,-2-6-2 16,-1 1-2-16,-10-4-4 0,-10-3-5 16,-4 5-7-16,-5-1-5 0,0 3-5 0,8 3-9 15,3 1-4-15,7 1-5 0,6 2-14 16,1 1-5-16,4-3-2 0,14-2 4 15</inkml:trace>
  <inkml:trace contextRef="#ctx0" brushRef="#br0" timeOffset="208374.21">32711 12541 208 0,'0'0'41'0,"0"0"-13"16,0 0-12-16,0 0-4 0,0 0-5 15,0 0-3-15,0 0-3 0,0 0-2 0,0 0-1 16,0 0 2-16,29-69-1 0,-45 77 2 15,-5 1 1-15,8 0-1 0,4 0 3 16,5-1-3-16,-1 0 0 0,2 1 2 16,2 2-2-16,-1 0 2 0,2 1 0 15,0 7-1-15,0-3 1 0,5 7 1 0,1-4 0 16,-1 0 0-16,3-1-1 0,3 0 3 16,1 2 2-16,2 0 1 0,2 0 5 15,3-2 7-15,1 0 5 16,2-1-1-16,-1-2-4 0,-2-1-4 0,-4-3-12 15,-5-3-3-15,-4-1 0 0,-6 2-2 16,0 3 2-16,-18 3 2 0,-14 5-1 16,-18 2-16-16,-25 0-78 0,-29-2-148 15</inkml:trace>
  <inkml:trace contextRef="#ctx0" brushRef="#br0" timeOffset="211114.9499">458 15126 201 0,'0'0'38'16,"0"0"-9"-16,0 0-10 0,0 0-9 16,0 0-12-16,0 0 0 0,0 0-3 15,0 0 2-15,0 0 3 0,0 0-1 0,7 27 4 16,-4 5-3-16,3 3 1 0,-2 2 2 15,2 2-5-15,1 2 4 0,-1-2-2 16,0-1 0-16,2-3 0 0,0-3 0 16,-1-3 1-16,-1-5 0 0,2-3-3 15,-2-7-1-15,-3-5 4 0,3-3 7 16,-2-4 9-16,5-2 3 0,4 0 1 0,-1-12-4 16,3-7-1-16,-3-2-2 15,2-5-2-15,-5 1-1 0,3-3-2 16,-4 1-1-16,-2-2-2 0,0 0-2 0,1 0 0 15,-2 0-3-15,-1 4 1 0,0 7-2 16,-4 1-3-16,3 6 3 0,-3 5-6 16,3 1 4-16,-3 5-1 0,0-1-5 15,0 1 5-15,1 0-2 0,1 0 3 16,1 14 2-16,1 5-3 0,-1 10 3 0,3 0-2 16,1 3 0-16,0 2-1 0,2 0 3 15,0 1-1-15,-1 2 1 0,1-4-1 16,3 0 0-16,-1-4 1 0,2-4 1 15,0-5 0-15,-3-7 2 0,2-6 1 16,2-4 2-16,2-3 1 0,3-5-2 16,0-11 0-16,-2-5-1 0,5-5 1 15,-2-4-1-15,-1-5 3 0,-6-1-2 16,4-4 2-16,-8 1-1 0,2-2 2 16,-5 0-2-16,-6 1-4 0,0 1-1 0,-4 2-4 15,-9 4 5-15,3 2-2 0,-6 7-2 16,-3 6-4-16,5 8-3 0,-4 5-5 15,-2 5-6-15,0 10-6 16,-2 10-5-16,3 6-10 0,3 6-9 0,2 4-12 16,7 4-15-16,7 1-44 0</inkml:trace>
  <inkml:trace contextRef="#ctx0" brushRef="#br0" timeOffset="212522.9499">1590 15299 168 0,'0'0'34'0,"0"0"-1"0,0 0-4 0,0 0-8 16,0 0-8-16,0 0-5 16,0 0-4-16,0 0-5 0,0 0 1 15,-10-29-4-15,10 29-2 0,0 0 2 0,0 0 2 16,0 0 1-16,5 2 1 0,3 5-1 15,7 5-1-15,-1-1 1 0,2 1 1 16,4-3 0-16,-2 0 1 0,2-3-1 16,-6-1 2-16,2-4 1 0,3-1 0 15,0 0 0-15,7 0 0 0,-3-7 1 16,4-2-5-16,-1-2-2 0,1-1 1 0,-3-2-2 16,-4 0 1-16,-8 2 2 0,-2 1-4 15,-6 1 3-15,-4 0 0 0,2-1-4 16,-2 0 2-16,-13-1-4 15,-2 3 3-15,-11 0 2 0,-7 6-1 0,0 3 3 16,-5 0-3-16,1 8 3 0,-1 2-1 0,-1 5 2 16,-2 5 1-16,-2 3-2 15,-2 3 2-15,2 2-3 0,1 4 1 16,6 0-2-16,4 2 3 0,9-1 0 16,7-1 0-16,6-2 1 0,7-1 1 0,3-3 0 15,10-5 5-15,6-2 4 0,10-7 0 16,7-6 1-16,8-6 0 15,8-3-4-15,2-12-1 0,5-7-1 16,2-6 0-16,-2-6-6 0,-4-6 1 0,2-2 2 16,-4-3-3-16,-2-5 6 0,-6-4-2 0,-3-2 1 15,-4-5 2-15,-3-2-2 16,-6-4 2-16,-3 1-1 0,-10 3-3 16,0 4 2-16,-9 7-3 0,-1 11 0 15,-3 7 2-15,0 14 0 0,-3 7 2 0,3 9-4 16,0 4-3-16,0-2-4 0,-4 2 0 15,-5 6 0-15,-4 11 3 0,0 10 0 16,3 10 0-16,1 5 0 0,5 8 1 16,-2 3 0-16,6 5 0 0,0-2-2 15,0-1 3-15,0-2 4 0,9-3-2 16,0-5 3-16,5-2-3 0,2-4-3 16,4-2 2-16,3-3 0 0,3-4 1 15,-1-5 1-15,7-2 0 0,0-3 1 16,2-5 1-16,1-3 0 0,1-4 1 0,3-4-2 15,2-2-1-15,2-2 0 0,-1-3-4 16,1-6 1-16,-1-1-3 0,-7-3 3 16,-3 1 4-16,-6 0 0 0,-6-2 1 15,-4 1 2-15,-2-3-4 0,-8 6 1 16,0-4-1-16,0 5-1 0,-6-3 0 0,0-5-2 16,0 2 1-16,-2 1-1 0,-5 1-2 15,-3 2-1-15,-6 3-3 0,-4-2-1 16,1 5 3-16,-7 2-2 0,0 3 5 15,-3 0-2-15,2 3 3 0,-5 6-2 16,0 4 0-16,2 2 1 0,1 3-1 16,3 3 1-16,4 2-2 0,2 1 0 15,5 4 1-15,5-1-2 0,4 1 1 16,6 0 1-16,0-2 2 0,6-3-2 16,7-4 4-16,3-3 1 0,7-7 0 15,3-6 0-15,9-3 2 0,1-11-2 0,5-8-1 16,2-8 2-16,-1-6-4 0,1-5 5 15,-2-6-2-15,-2-3 1 0,-3-3-3 16,3-3-1-16,-6-5 1 0,0 1-1 16,-7-5-1-16,-7-1 0 0,-6-1-7 15,-4-1-2-15,-9 4 1 0,0 5 3 16,-3 7 0-16,-4 10 5 0,-5 7 1 16,5 13 1-16,-2 3 0 0,3 8-2 15,-2 6-1-15,-5 2 0 0,-4 4-1 0,-4 11 1 16,1 7 0-16,0 6 1 0,4 7-1 15,-1 6 0-15,2 5 2 0,5 3 0 16,1 2 1-16,2-1 0 0,4-1 2 16,3-2-3-16,0-3 1 0,6-3 5 15,4-2-3-15,3-1 4 0,3-3-5 0,6-4-1 16,1-6 0-16,1-2 1 16,1-5-1-16,1-4 2 0,3-5-1 15,1-4 2-15,-1-4-1 0,0-1-1 16,0-1 2-16,-3-7-2 0,-4-4-2 0,1 0 0 15,-3-3 0-15,-2 0 0 0,-4-1 1 16,-2 0-1-16,-4-3 0 0,-5 1-1 16,1 3-2-16,-4-3-3 0,0-2 3 15,0 1-3-15,0 0 6 0,0 2-1 16,-4 8 1-16,4 3 1 0,0 2-2 0,0 4 2 16,-3-2-2-16,3 2 0 0,0-1-4 15,0-1-2-15,0 2 2 16,-4 0-1-16,4 0 4 0,0 3 2 15,0 12-2-15,0 8 6 0,0 4-4 0,0 0 3 16,4 0-2-16,-1-2-2 0,-3-2 0 0,3-2 0 16,-2-4 1-16,1 1-2 15,-1 0-3-15,1-6-13 0,2 7-32 16,-1-7-43-16,-3-6-104 0</inkml:trace>
  <inkml:trace contextRef="#ctx0" brushRef="#br0" timeOffset="212671.97">3324 14830 277 0,'0'0'-15'0,"0"0"0"16,0 0 1-16,0 0-8 0,0 0-37 15,-3 83-49-15</inkml:trace>
  <inkml:trace contextRef="#ctx0" brushRef="#br0" timeOffset="213258.59">3457 15168 241 0,'0'0'7'0,"0"0"-6"0,0 0 1 15,0 0 1-15,0 0 0 0,0 0 1 16,0 0 1-16,54 90-5 0,-47-64 3 0,0-2-3 15,2-1 0-15,-5-3 2 0,2-7 0 16,0-2 0-16,-2-3 3 0,3-4 1 16,-1 2 0-16,6-6 2 0,5 0-2 15,-1-6 0-15,7-6-3 0,0-2 1 16,-2-3-3-16,-1-2 0 0,-2-2-5 0,0-1-1 16,-2 2-5-16,-3 1 3 0,-3 6 0 15,-6 5 4-15,-1 5 2 0,-3 3-2 16,0-2-1-16,0 2 0 0,0 0-1 15,6 0 2-15,1 2 3 0,3 6 0 16,0 6 1-16,2 2 0 0,1 0 3 0,0-2 0 16,7-2 2-16,1-2 2 15,0-2 3-15,2-5 2 0,0-1 0 16,1-2-1-16,0-5-1 0,2-5-3 16,0-3-1-16,-3 0-3 0,-1-3-1 0,-3 1 0 15,-3-1-2-15,-5 2-1 16,-5 1 3-16,0 1-5 0,-6 7 2 15,0-6-1-15,0 7-1 0,0-4-3 16,-12 0 1-16,-5 8-1 0,-2 2 1 0,-7 14 5 16,3 9-1-16,-3 10 0 0,3 7 1 15,1 10-5-15,5 10 2 0,2 6-1 0,4 8 0 16,5 2-1-16,3-1 1 16,2-1 3-16,-1-3-1 0,-1-5 2 15,0-4-2-15,-1-8-2 0,-3-9 2 0,1-7-1 16,-1-9 5-16,-5-6 6 0,-1-10 4 15,-4-4 2-15,-5-8-4 0,-2-3-2 16,-4-7-4-16,1-8-1 0,-2-3-2 16,0-6-6-16,7-4-15 0,3-4-38 15,8-1-57-15,5-6-94 0</inkml:trace>
  <inkml:trace contextRef="#ctx0" brushRef="#br0" timeOffset="213531.8799">4527 15258 220 0,'0'0'28'0,"0"0"6"0,0 0 6 16,0 0-2-16,0 0-12 0,0 0-6 0,0 0-6 16,0 0-7-16,0 0-4 0,22-51-4 15,-22 49-4-15,0 2 0 0,0 0 2 16,0 0-1-16,0 10 4 0,0 10-1 15,0 7-3-15,0 5 4 0,-2 2-2 16,-3 2 1-16,2 1-1 0,-1 0-1 16,-2 1 0-16,1-3-1 0,-2-3 0 15,0-1-3-15,4-5-7 0,0-7-10 16,2-8-20-16,1-5-22 0,0-6-17 16,0 0-19-16</inkml:trace>
  <inkml:trace contextRef="#ctx0" brushRef="#br0" timeOffset="213677.3898">4614 15023 337 0,'0'0'16'0,"0"0"-10"16,0 0-9-16,0 0-7 0,0 0-5 16,0 0-14-16,0 0-14 0,0 0-8 15,0 0-24-15,27 68-15 0</inkml:trace>
  <inkml:trace contextRef="#ctx0" brushRef="#br0" timeOffset="214043.34">4701 15414 348 0,'0'0'40'0,"0"0"-7"0,65-78-7 16,-41 49-11-16,0-2-9 0,-1 2-4 16,1 2-4-16,-2 1 2 0,-6 5-8 15,1 4 3-15,-5 5-8 16,-6 6-8-16,-3 3-12 0,-3 3-5 0,0 0 7 15,0 0 7-15,-5 10 20 0,-5 9 2 16,-6 4 2-16,3-2-2 0,6-6-1 16,1-4 3-16,5-2-3 0,1-3 4 15,0 3-1-15,1 2 0 0,8-5 3 16,-5 0-1-16,6-2 3 0,6 2-2 0,-3-1 3 16,0 1 1-16,3-1 1 0,1 0-1 15,-2 3-2-15,8 1 0 0,-3 0-4 16,-2 0-1-16,-3 2 0 0,-4-3 0 15,-4 1 0-15,0-3 0 0,-3-3 2 16,-1 0-2-16,-3 1 5 0,-8 6-1 16,-8 2 0-16,-10 3-1 0,-5-5-3 15,-2 0-1-15,0-1-4 0,-2-1-4 16,3-3-8-16,3 3-11 0,9-3-16 16,3-1-16-16,5-1-17 0,5-1-9 0</inkml:trace>
  <inkml:trace contextRef="#ctx0" brushRef="#br0" timeOffset="-214271.8">5832 15250 337 0,'0'0'46'0,"0"0"-9"16,0 0-17-16,0 0-4 0,0 0-9 15,56-83-3-15,-56 69-4 0,-10 4-1 0,-6-3-3 16,-4 6-1-16,-6 4-1 0,-3 3 1 15,-6 1-1-15,2 8-2 0,-6 6 0 16,4 4 3-16,-1 4 2 0,-2 4 2 16,2 2 3-16,4 1-2 0,5-1-2 15,7 0 1-15,5-2-1 0,8-1 2 0,7-3-1 16,0-5 2-16,7-2 1 16,9-5 3-16,4-5 1 0,5-4 1 15,5-2-1-15,6-8-1 0,5-8-2 16,2-4-1-16,4-6 0 0,-1-5-2 0,-3-5 2 15,1-5-3-15,-1-4-1 0,-4-9 1 16,0-3-4-16,-4-7 4 0,-3-5 1 16,-3-2 0-16,-5 1 0 0,-4 5-1 15,-5 5 2-15,-5 5-2 0,-7 8 2 16,-3 6 0-16,0 11-2 0,0 8 2 0,-2 12-6 16,2 5-1-16,-7 5 1 0,-3 5-3 15,-6 12 6-15,-7 10 1 0,0 12 1 16,0 10 0-16,2 10-2 0,0 6 0 15,2 8 1-15,3 3-2 0,2-2 2 16,5-2 0-16,6-7 3 0,3-6 0 16,6-6 0-16,11-9-1 0,1-6-1 15,5-6 0-15,1-8 2 0,5-4 2 16,0-8 1-16,1-6 4 0,1-6-3 16,-1 0 1-16,3-6-1 0,-2-6-1 0,-1-3 0 15,-1-2 1-15,-3-1 1 0,-1-3 1 16,-5 1 14-16,0-1 1 0,-7-2-1 15,0 0-5-15,-6 0-17 16,-1-2-3-16,-1 0 0 0,-2 7 1 0,-3 0 4 16,0 7-4-16,0 6 2 0,0 0-3 0,0 5-3 15,0-3-3-15,-3-1-1 16,-5 4 2-16,-6 0 1 0,1 14 3 16,-3 6 5-16,0 6-4 0,7 1 4 15,1 2-2-15,2 1-2 0,6-1 2 0,0-3 0 16,3 0 0-16,3-5 0 0,4-1 0 15,-3-5 1-15,2-4 0 0,2-4 1 16,-5-1 1-16,7-4-1 0,4-1 2 16,-2-1-2-16,8-3 1 0,-3-7-1 15,-4-4-2-15,0-1-2 0,-3-5-5 0,-4 0-4 16,2-2-2-16,-6-4-8 16,-5 0-7-16,-2-3-5 0,-12 0 0 15,-5 2-1-15,-6 0 9 0,-5 4 8 16,-2 4 6-16,-4 8 7 0,1 3 4 0,-5 5 0 15,5 3 1-15,-1 2 0 0,6 7 0 16,2 0 0-16,11-2-1 0,2 1-2 16,8-2 1-16,4-3-1 0,3 3 0 15,3 1 3-15,17 3 0 0,5-1 3 16,11-1-4-16,0-3 2 0,2-2-1 0,1-3-3 16,3 0 5-16,-2 0-4 0,-2-4 3 15,4 0-1-15,-6-1 1 0,-1 0 0 16,-5 1 1-16,-1-1 0 0,-7 1-1 15,-5 0 2-15,-1 1-1 0,-9 1-2 16,-1 0 0-16,4 2-2 0,-7 0-2 16,8 3 3-16,0 8-2 0,-7 4 5 15,6 8-4-15,-6 1 5 0,-1 0-2 16,-1 4-1-16,-1-3 2 0,1 0-4 16,-1-7 2-16,-1-3-1 0,3-4 1 15,-3-7 1-15,0 2 4 0,0-6 10 0,0 0 4 16,6 0 2-16,5 0-3 0,5-6-6 15,6-6-2-15,-3-5 0 0,4-2 2 16,0-3 1-16,0 0-4 0,-1-3 6 16,0 2-5-16,-2 4-1 0,-3-1 6 15,-4 7-4-15,0 2 2 0,-5 5-1 16,-6 3-7-16,4 0-5 0,-6 3-4 0,0-2 0 16,4 2-2-16,5 5 1 15,0 7-1-15,2 6 4 0,-5 5-3 0,-3 3-3 16,0 4-8-16,1 0-13 0,-1 2-14 15,1-1-15-15,-1-4-9 0,2-6-18 16,-1-3-21-16</inkml:trace>
  <inkml:trace contextRef="#ctx0" brushRef="#br0" timeOffset="-213779.8499">7243 15190 148 0,'0'0'25'0,"0"0"0"16,0 0 2-16,0 0-6 0,0 0-6 15,0 0-8-15,0 0-3 0,0 0-2 16,0 0-1-16,11-13 2 0,-6 12 0 0,1 0 2 16,4-1 1-16,-4 2 1 0,5 0 3 15,2 0 4-15,0 0 1 0,6-1-1 16,1-3-3-16,6 1-4 0,-5-3-3 15,-1 0 1-15,0-3-1 0,-4 0 3 16,-2-1 1-16,-5 0 1 0,3 0 1 0,-4-2 2 16,-5 1-5-16,3-6-1 15,-6 0-1-15,0-1-4 0,-3-3-4 16,-3 1-8-16,-7 4-7 0,-1 2-6 16,-6 3-2-16,-6 7 2 0,-5 4 4 0,-5 3 4 15,-2 9 4-15,-2 3 5 0,-3 5 1 16,2-1 5-16,3 4 0 0,4 3 0 15,6 0 1-15,8 1 0 0,3 1 1 16,5-3 2-16,11 2 2 0,1 0 0 16,4-5 3-16,12-1-1 0,4-1 0 15,6-4 1-15,5-3-2 0,3-4-1 16,3-1-1-16,1-3 0 0,-3-4-3 16,0-1 0-16,-5 0-1 0,-1-1 0 15,-3-6-2-15,-4 1-4 0,1-3-5 0,-6 3-6 16,-2-1-6-16,-2-1-9 0,-6 3-7 15,5-4-14-15,-6 5-13 0,-1-2-25 16</inkml:trace>
  <inkml:trace contextRef="#ctx0" brushRef="#br0" timeOffset="-213540.8">8024 14461 431 0,'0'0'49'0,"0"0"-11"15,0 0-16-15,0 0-9 0,0 0-13 16,0 0-5-16,0 0-1 0,0 0 0 0,0 0 8 16,0 0-2-16,-12 96 1 0,8-39-3 15,-2 10-5-15,2 6 0 0,-3 7-14 16,1 5-22-16,0-1-37 0,0-2-42 15,-1-6-84-15</inkml:trace>
  <inkml:trace contextRef="#ctx0" brushRef="#br0" timeOffset="-213235.57">7975 15000 319 0,'0'0'46'16,"0"0"-4"-16,0 0-11 0,0 0-13 0,0 0-12 16,0 0-5-16,0 0-2 0,0 0 1 15,0 0-2-15,94-26 0 0,-68 41-1 16,-2 2 1-16,-3 1 1 0,-1 1 1 16,-4-1-1-16,-3 0 0 0,-6-6-1 15,0 0 0-15,-4-3-1 0,-3 0 1 0,0 5 2 16,-1-2 0-16,-11 5 6 0,-8-2-4 15,-2-3 4-15,-4 0-4 0,-4 0-3 16,1-2 2-16,4-1-3 0,8-2-6 16,5-4-10-16,8 0-21 0,4-3-16 15,0 0-15-15,0 0-15 0,4 3-6 0</inkml:trace>
  <inkml:trace contextRef="#ctx0" brushRef="#br0" timeOffset="-212749.62">8430 15059 254 0,'0'0'43'16,"0"0"-9"-16,0 0-12 0,0 0-9 15,0 0-11-15,0 0-5 0,0 0-3 16,0 0 2-16,0 0 2 0,18-1 4 0,-11 18-1 16,1 5 1-16,3-2 3 0,-1-2-2 15,4-3 6-15,1 0 0 0,5-3 5 16,0-2-4-16,6-6 1 0,0-1-1 15,2-3-5-15,-1-1 2 0,-1-7-6 16,0-2 3-16,-1-3-3 0,-3-2 2 0,-4 0 3 16,-1-2-3-16,-3 0 0 15,-4-2 1-15,-2-1-2 0,-2 5-1 16,-3 0-2-16,0 2-1 0,-3 8-2 16,0-2-2-16,0 7-9 0,0-1-10 0,0 1-2 15,0 0 2-15,-4 5 9 0,-11 11 12 16,-4 13 3-16,-4 12 0 0,-1 8 2 15,-2 7-1-15,2 7-1 0,1 7 0 16,0 5-3-16,3 5 1 0,3 3 0 16,-2 1 2-16,7-1 1 0,-2-2 0 15,5-2 0-15,-1-4 0 0,1-7-4 16,-1-8 1-16,0-11 1 0,6-10 1 16,-1-13 4-16,1-12 10 0,4-8 11 15,-7-6 5-15,0-3 3 0,-9-10-4 0,-2-11-2 16,0-9-3-16,3-6-1 0,-1-6-6 15,6-2-6-15,3-1-4 0,1 1-7 16,3-2 1-16,3 4-6 0,0 1-3 16,7 1-27-16,5 2-41 0,0 0-124 15</inkml:trace>
  <inkml:trace contextRef="#ctx0" brushRef="#br0" timeOffset="-211342.9">11707 14544 254 0,'0'0'24'0,"0"0"-10"16,0 0-6-16,0 0-8 0,0 0-1 15,0 0 0-15,0 0-2 0,0 0 3 16,-91 69-1-16,76-31-1 0,0 3 1 16,1 4-1-16,2 5 1 0,1 3-1 15,4 2 2-15,4-2-1 0,2-1 1 0,1-2-1 16,0-5-1-16,7-2 4 0,3-5 0 16,3-5-2-16,-1-7 1 15,1-4-1-15,-2-10 0 0,1-5 6 16,4-4 4-16,0-3 1 0,7-4-1 0,1-10 1 15,1-6-5-15,0-2-1 0,-1-4 5 16,-1-5-1-16,-3-1 4 0,-5-1 0 16,2-3-1-16,-4-1-3 0,-2-1-1 15,-3 2-1-15,-4-1-2 0,-1 4 1 16,-1 9-1-16,-2 2 1 0,1 7 1 0,-1 8-1 16,0 0-3-16,0 7 0 0,0-1-3 15,0 1-3-15,0-2-5 0,0 1-2 16,0 0-1-16,0 1 2 0,0 0 3 15,-3 12 1-15,-1 9 2 0,0 8-2 16,4 3 2-16,0 1 0 0,0 5-2 0,5 0 4 16,6 0 1-16,0-2-2 15,5-1 4-15,3-2-2 0,-3-3 0 16,4-6 1-16,-2-4-2 0,-1-5 2 16,-4-5 0-16,3-5 3 0,0-4-1 0,2-1 3 15,5-4-3-15,-2-8 3 0,-1-5-3 16,-3-3-3-16,-2-5 6 0,-1-3-4 15,-4-4 7-15,-1-4 0 0,-3-2-1 16,-3-3-2-16,-3-3-3 0,0 2-1 16,-4 0-3-16,-4 6-4 0,-2 4-5 15,-3 6-13-15,0 6-17 0,3 8-19 16,-6 8-13-16,-3 4-12 0,-1 6-3 16</inkml:trace>
  <inkml:trace contextRef="#ctx0" brushRef="#br0" timeOffset="-209842.8">12492 14971 143 0,'0'0'14'0,"0"0"-8"16,0 0-4-16,0 0-6 0,0 0 0 15,0 0 2-15,0 0 2 0,0 0 1 16,0 0 1-16,3 20 2 0,9-3-1 0,2-5 0 16,2 0 0-16,3-1 3 0,1-3 1 15,2 0 1-15,1-4-1 0,-3-2 1 16,2-2-2-16,-2 0 0 0,2 0 0 15,-5-6-3-15,2-2 1 0,-3 0-1 16,0-2 0-16,-2-2 0 0,-1 0 1 16,-3 0-3-16,-2 1 2 0,-1-2 1 15,-2-3-2-15,0 6 1 0,-2-10-4 16,-3 4-5-16,0 2-1 0,-2-3 1 16,-5 3 0-16,-4 5 1 0,-1-1 2 0,-4 5 0 15,-1 3 1-15,-3 2 1 0,-8 2-1 16,2 7 1-16,1 6 4 0,-1 3 0 15,0 4 1-15,2 4 2 0,2 1-3 16,5 3 0-16,2 1-1 0,7-3 0 16,5 1 2-16,3-1 0 0,1-3 1 15,11-2 2-15,5-3-1 0,6-3 2 16,3-5 1-16,2-6-2 0,6-5-1 16,2-1-1-16,2-9-1 0,3-8-2 15,-1-5 2-15,-2-6-4 0,-2-5 3 0,-3-4-2 16,-2-5 3-16,-4-5-3 0,-4-3 0 15,-1-2 3-15,0-1-2 0,-4 0 0 16,-3 0-4-16,-2 1 0 0,-5 2-3 16,-2 3 0-16,-1 6 5 0,-4 7 1 15,-1 9 5-15,0 11 1 0,0 8-1 0,0 6-2 16,0-1-9-16,0 1-2 16,0 0 0-16,-3 0 2 0,-4 4 3 15,-3 11 1-15,-3 10 0 0,4 4 3 16,2 7-1-16,0 2 1 0,2 5 1 0,1-1-4 15,3 2-1-15,1 2 1 0,0-1 0 16,0 1 1-16,1-1 0 0,9-1-1 16,3-3 1-16,2-3 0 0,3-6 1 15,4-3 1-15,1-6 1 0,6-2 0 16,5-5 2-16,4-3 2 0,3-3-2 0,1-2 0 16,4-5-2-16,1-3-3 0,-3 0 2 15,-3-2-3-15,-1-2 3 0,-2-2-2 16,-5 1 1-16,-3 1 2 0,-2-1-2 15,-5-1 1-15,2 0-1 0,-1-2-1 16,-1 0 1-16,-2-2-1 0,0-2 3 16,-1 0-3-16,-2 0 0 0,-1-2 2 15,-4-1-4-15,-1 4-4 0,-8-4-3 16,-2-1-3-16,-2-3 0 0,-8-2 4 16,-6 3 2-16,-2 2 3 0,-4 3 2 0,-2 4-2 15,-1 3 2-15,-5 2 0 0,-1 4 0 16,-4 2 1-16,-4 9 2 15,-2 1 1-15,-2 5 1 0,-1 1 1 16,3 3 0-16,3 4-1 0,7 0-1 0,2 4-3 16,6 0 0-16,1 0 0 0,10 1 0 15,3-3 2-15,5-1 1 0,2-3 0 16,6-5 3-16,10-1 2 0,4-6 1 16,5-7 1-16,5-4-1 0,8-4-1 15,2-10-4-15,4-7 0 0,2-7 0 0,-1-4-4 16,-2-5 2-16,-2-8-3 0,-2-2 2 15,-2-6 1-15,-4-1 1 0,1-5-1 16,-5-3 0-16,-6 0 1 0,3-1-5 16,-6 1-3-16,-5 1 0 0,-1 1-2 15,-5 7 5-15,-2 6 3 0,-1 8 3 0,-5 13 5 16,-1 4-1-16,0 9 0 0,0 7-6 16,0 2-6-16,0 4-1 15,0 0-2-15,-5 6 1 0,-7 11 4 16,-1 8 1-16,-2 5-3 0,4 7 4 0,-2 1 4 15,1 4-3-15,3 2 4 0,0 2-3 16,1 0-3-16,4-1 3 0,1 2-2 16,3-2 1-16,0 3-1 0,6-2 0 15,4-3 0-15,6-2 0 0,-2-3 1 16,5-6 0-16,1-5-1 0,-1-2 3 0,4-7-1 16,3-3 1-16,2-3 3 0,-1-4-4 15,5-4-1-15,0-2-1 0,-2-2-1 16,0-2 0-16,-2-5 0 15,-3-2-8-15,-2-4-1 0,-2 1-4 0,-3-3-1 16,-2-1 6-16,-5-4 2 0,1-2 2 0,-5-2 4 16,-1-2 1-16,0-3-1 15,-3 1 2-15,2-1 0 0,-3 2 2 16,-1 7 4-16,-1 2 2 0,3 7 2 16,-3 5 3-16,0 1 1 0,0 5-5 0,0-1-2 15,0 1-7-15,0-2-3 0,0 1-5 16,0 1 0-16,0 0 3 0,0 0 1 15,-3 14 2-15,0 6 0 0,-4 10-1 16,3 0 1-16,-1 2 1 0,1 0-3 16,1 0 3-16,0-2-4 0,2-1-2 15,1-3-5-15,0-4-12 0,0-5-19 16,1-2-24-16,4-4-27 0,-1-2-44 16</inkml:trace>
  <inkml:trace contextRef="#ctx0" brushRef="#br0" timeOffset="-209709.22">14495 14663 244 0,'0'0'-22'16,"0"0"-6"-16,0 0-17 0,0 0-13 16,0 0-15-16</inkml:trace>
  <inkml:trace contextRef="#ctx0" brushRef="#br0" timeOffset="-208810.8898">14666 14922 208 0,'0'0'25'0,"0"0"-12"16,0 0-6-16,0 0-9 0,0 0-2 15,0 0 3-15,0 0 0 0,0 0 3 16,0 0-1-16,41 104 0 15,-41-71 1-15,2 1-1 0,-2-2-1 0,0-1 3 16,0-2-1-16,0-9-1 0,1-2 0 16,1-6-2-16,-1-6 4 0,1 0 3 15,-2-6 7-15,0 0 4 0,4 0-2 16,6 0-4-16,6-6-7 0,3-6-1 16,0-5-5-16,1-2 0 0,-4-4 3 15,4 0-4-15,-2-1 5 0,-1-1-2 0,-2 2 0 16,0 1 0-16,-3 2 1 0,-2 7-1 15,-1 1 1-15,-5 4-2 16,-1 3 0-16,3-1-1 0,-3 3 0 0,1 0 0 16,0 2-2-16,-1 1 2 0,9 0 0 15,-1 1-1-15,2 4 2 0,-2 2 0 16,0 4 2-16,-2 3 0 0,5 2 2 16,-1 1 0-16,7-2 2 0,-1 0-1 15,3 0 2-15,4-2 0 0,1-1 2 0,2-3 0 16,6 0 3-16,1-2 2 0,0-2 3 15,-1-2 3-15,1-1-1 0,-2-2-4 16,-4 0-1-16,0-2-4 0,-2-4-4 16,1 0-2-16,-2-3 0 0,2 0-1 15,1-4-1-15,-1 2 0 0,0-1 0 0,-3-2 0 16,-4 0 1-16,-2-1 1 16,-6 0-2-16,-3 4 2 0,-7-2-2 15,-4-2 0-15,0-1-3 0,-3-5 0 16,-11 4-1-16,-2 2-1 0,-6 2 2 0,-2 3 0 15,-3 6 0-15,0 2-2 0,-2 2 2 16,0 6 0-16,2 5-1 0,1 4 0 16,1 3 1-16,3 3-1 0,4 1 1 15,0 2-1-15,5-1 1 0,3-2 0 16,3-6 0-16,6 0-1 0,1-4 1 0,0-2 2 16,0 0 1-16,8-3 2 0,5 2 0 15,3-5-1-15,4-2 1 0,2-1 0 16,-1-3-2-16,0-4 0 15,1-1 1-15,-4-1 0 0,-5 1-1 0,-1 1 3 16,-5 1-1-16,0 0 2 0,-1-2 0 0,-3 5-1 16,0 0 0-16,-3 3-3 15,0-2-4-15,0 2-4 0,2 0 0 16,-1 0 1-16,-1 13 2 0,5 6 2 16,-2 11 0-16,0 6 6 0,0 5-4 0,0 7 4 15,2 6-3-15,0 5-5 16,-2 4 3-16,0 4-4 0,-3 2 3 0,-4 1-4 15,-12-4 2-15,-9-3 2 0,-4-9 0 16,-2-10 6-16,-3-10-1 0,-2-12 1 16,-2-10 6-16,0-7 3 0,-2-5 2 15,3-11 6-15,2-9-3 0,3-7-6 16,8-6 2-16,7-8-8 0,11-6-2 16,6-5-1-16,14-4-9 0,11-3-13 15,8 3-24-15,9-1-51 0,4 6-96 0</inkml:trace>
  <inkml:trace contextRef="#ctx0" brushRef="#br0" timeOffset="-208212.73">16341 14409 129 0,'0'0'23'0,"0"0"2"16,0 0 6-16,0 0 6 0,0 0 5 15,0 0 7-15,0 0 1 0,0 0-7 16,0 0-7-16,-60-65-10 0,57 64-10 16,3-4-6-16,6 0-5 0,10-2-5 0,13-1 0 15,10 4 0-15,7-1 0 0,4 4-2 16,1-1-1-16,3 2-1 0,-5 0-5 15,-6 0-5-15,-4 0-13 0,-13 0-12 16,-3 0-11-16,-9 0-8 0,-9 0 7 16,4 0 7-16,-9 0 10 0,0 0 4 15,0 0 10-15,0-1 3 0,0-4 11 16,-5-4 12-16,-1 1 10 0,-5-2 10 16,5 4 6-16,-1-2 1 0,-1 0 2 15,5 4 2-15,0 1-3 0,3 3-4 0,-2-1-11 16,2 1-11-16,-3 0-9 0,-2 5-2 15,-1 14 0-15,-3 11 2 0,2 10 0 16,0 8 1-16,-1 8 2 0,-3 8 3 16,4 7-4-16,-5 7-1 0,1 4-3 15,0 4-4-15,1 1-4 0,3-2-7 0,3-8-24 16,4-7-20-16,0-8-27 16,8-10-24-16</inkml:trace>
  <inkml:trace contextRef="#ctx0" brushRef="#br0" timeOffset="-207841.4799">16914 14887 238 0,'0'0'43'16,"0"0"-10"-16,0 0-11 0,0 0-12 0,0 0-5 16,0 0-4-16,0 0-3 0,0 0-3 15,0 0 3-15,0 0-5 0,-79-10 5 16,61 35-2-16,4 3 2 0,0 3 1 15,2 1-2-15,2-2 2 0,3 0 0 16,2-1 1-16,4-3-1 0,1-2 0 0,4-1 8 16,6-3-4-16,6-4 10 15,3-2-3-15,0-4 3 0,2-3 3 16,2-6 0-16,5-1-1 0,0-1-4 16,2-9-3-16,4-3-6 0,-2-3 3 0,0-3-4 15,-2-4 8-15,-1-1 2 0,-5-2 4 16,-3-2 3-16,-2 0 0 15,-6-1-1-15,-4-3-6 0,-6 2-4 0,-3-1-2 16,0 2-3-16,-10 5-1 0,-2 4-3 16,-5 5-4-16,-2 8-3 0,-3 7-5 15,-2 0-11-15,-2 11-11 0,0 7-15 16,2 7-11-16,3 3-12 0,5 5-15 16,7 0-21-16</inkml:trace>
  <inkml:trace contextRef="#ctx0" brushRef="#br0" timeOffset="-206960.8">17199 14936 378 0,'0'0'53'0,"0"0"-14"0,0 0-14 16,0 0-10-16,0 0-8 0,52-79-2 16,-30 74-4-16,4 5-2 15,3 2-2-15,3 12 1 0,1 4 0 16,-1 7-1-16,-2 2 0 0,-1 1 1 0,-3 4-2 15,-7-1 2-15,-3-2-6 0,-8-4 2 16,-3 0-1-16,-5-4 0 0,-2-3 7 16,-8-1-3-16,-6-4 6 0,5-3-4 15,-5-6 1-15,4-1 0 0,1-3 1 16,-4-1-3-16,8-5-6 0,0-6 2 0,7-4-6 16,3-3 5-16,14-6 2 0,9 3 1 15,10-1-2-15,7 0 2 0,4 2 0 16,3-1 2-16,2 1 2 0,-1-1 0 15,0 0 0-15,-3 1 1 0,-4 1-1 16,-6 2 2-16,-6 2-1 0,-8 2 2 0,-8 4-1 16,-3 2 0-16,-7 1 3 15,-2 4-1-15,-1 0 3 0,-3 3 1 16,0-1-3-16,0 1-1 0,0-2-4 16,0 2-4-16,0-1 0 0,-1 1 1 0,-11 0-1 15,-5 10 4-15,-4 5-1 0,0 5 1 16,1 4-1-16,4 1 1 0,1 2-2 15,5 0 2-15,6 3 0 0,4-2 2 16,0 1 1-16,13-2 1 0,7-1 0 16,6-3 0-16,9-5 3 0,4-4-2 15,7-7-3-15,3-5 0 0,3-2-11 16,2-12-5-16,-3-8-22 0,-2-6-19 16,-4-7-7-16,-4-8 7 0,-6-6 20 15,-6-8 16-15,-3-6 9 0,-7-1 2 0,-3-3 2 16,-3-2 0-16,-2 2 4 0,-1-2 6 15,-1 0 7-15,0 3 9 0,-1 6 9 16,-2 4 6-16,-1 9 6 0,-4 13-2 16,-1 7-6-16,0 10-11 0,0 9-14 15,0 0-12-15,0 6-4 0,0 0 2 0,-4 14 1 16,-7 10 2-16,-3 11 1 16,3 8 1-16,-4 5-1 0,4 4 2 0,-5 2 1 15,3 4 1-15,-2-1 3 16,1 3-2-16,2-1-4 0,1 2 0 0,3-2 1 15,3 0-1-15,2-3 0 0,3-6 2 16,0-7-2-16,1-8 2 0,6-8 2 16,4-5 3-16,-1-10 4 0,4-5 4 15,5-7 0-15,1 0 0 0,8-12-2 16,-1-5-6-16,-1-7 2 0,-1-5-2 0,-1-5 0 16,0-3-1-16,-1-3-2 0,-2 1-1 15,1 1-1-15,-2 1 2 0,-1 7-2 16,-3 5 0-16,-5 6 3 0,-3 9-3 15,-5 7-1-15,-3 3-3 0,4 0-3 16,3 3 1-16,6 12 3 0,5 6 1 0,0 5 1 16,4 3 1-16,2 1 0 15,3 0 1-15,3-2-2 0,3-4 1 16,5-4-4-16,1-4-17 0,-1-7-44 16,-1-1-61-16,-2-8-107 0</inkml:trace>
  <inkml:trace contextRef="#ctx0" brushRef="#br0" timeOffset="-205527.04">25381 14124 167 0,'0'0'7'16,"0"0"-6"-16,0 0-1 0,0 0-1 0,0 0 0 15,0 0-1-15,-87 105 1 0,76-61 1 16,-1 3 0-16,2 1 0 0,1 4 4 15,3 1 1-15,2-1-3 0,1-1 1 16,3-2-1-16,0-5-2 0,0-5 0 16,0-4 1-16,2-6 0 0,3-6 3 0,1-8 4 15,2-6 14-15,-2-3 17 16,5-6 7-16,5 0 0 0,4-12-11 16,6-6-15-16,0-7-6 0,0-2-4 15,2-3-1-15,-2-5-1 0,1-2-4 0,-2 0-2 16,-1-4-1-16,0 0-2 0,-3 1 2 15,-1 5 0-15,-5 5 0 0,-4 8 1 16,-5 9 0-16,-3 8-1 0,-3 5 1 16,0-1-5-16,0 1-8 0,0-1 0 15,0 1 0-15,0 1 3 0,0 14 6 0,-3 8-1 16,-1 9 1-16,4 1 4 16,0 2-3-16,0 3 2 0,7 0-1 0,3 0-1 15,5-1 0-15,-2-2 0 0,4-2 0 16,-1-3-1-16,3-4 2 0,0-5 0 15,2-6 1-15,2-6 1 0,0-4 2 16,2-5 1-16,3-3 0 0,1-13-1 16,1-3 1-16,0-5 0 0,-2-5 0 15,-2-1 2-15,-3-4 0 0,-6 1 1 16,-4-2-3-16,-4 0-5 0,-6 0 3 0,-3 1-4 16,0 4 1-16,-7 3 0 0,-6 4-3 15,-2 6-2-15,-3 4-7 0,-3 5-10 16,-2 7-9-16,-4 1-13 0,-1 4-11 15,-2 8-7-15,-1 4-12 0,0 0-13 16</inkml:trace>
  <inkml:trace contextRef="#ctx0" brushRef="#br0" timeOffset="-204091.94">26267 14484 151 0,'0'0'11'0,"0"0"-7"16,0 0-4-16,0 0-4 0,0 0 3 15,0 0 3-15,0 0 2 0,0 0 3 0,0 0 1 16,0 0 4-16,57 21 6 0,-41-12 3 15,4-3 5-15,2-1 0 0,0-4-2 16,1-1 0-16,0-1-9 0,0-10 1 16,-1 1-9-16,-1-4 2 0,2 0-3 15,-2-1-4-15,0 0 1 0,-2-1-3 0,-4 0 1 16,-3-3-1-16,-4 8-2 0,-2-3-2 16,-3 3-6-16,-3 0-1 15,0-2-2-15,-5 4 2 0,-5 0 1 16,-6 4 5-16,-3 5 2 0,-7 0 2 0,-1 5 0 15,-1 7 1-15,-2 4 0 0,0 6 0 16,-1 2 1-16,2 4 0 0,2 0 0 16,2 1 2-16,6 3 1 0,5 0-1 15,8 0 0-15,6 0 1 0,0-3-1 16,11-2-1-16,6-3 3 0,6-3 0 0,4-4-2 16,8-5 3-16,6-6-1 0,5-4-1 15,3-2 1-15,1-8-2 0,0-6 1 16,-4-5-1-16,-4-4-1 0,-6-6 1 15,-1-2-1-15,-6-8-1 0,-2-3-2 16,1-5 2-16,-2-6-2 0,0-5 2 16,0-3 1-16,-3-2-4 0,-3-3-1 15,-1 4-4-15,-6 4 0 0,-2 8 2 16,-5 8 3-16,-1 7 0 0,-2 12 4 16,-3 9-1-16,1 10 1 0,-1 4 0 0,0-1-5 15,0 1 0-15,0 0-1 0,-1 0 4 16,-8 10 0-16,-5 11 2 0,-4 11-1 15,1 6-2-15,1 6 2 0,0 5 1 16,3 4-3-16,1 4 1 0,5 1 0 16,3-2 0-16,4-1 1 0,0-2-1 15,9-3 3-15,6-1 0 0,6-2-1 16,5-5 0-16,4-4-2 0,5-3 0 16,5-6 0-16,4-5 1 0,3-4 1 15,3-6-1-15,0-6-1 0,-1-4 0 0,0-4-1 16,-1 0-1-16,-5-3 0 0,0-8 1 15,-2-1 1-15,-2-5-1 0,-1-1 1 16,-3-3 0-16,-2-2 0 0,-4 0 1 16,-3-1 0-16,-3 0-3 0,-6-2 0 15,-4 0-4-15,-2 0-6 0,-7-1-2 0,0 1-4 16,-4 1-7-16,-1 0 0 16,-9 4 0-16,-2 3 5 0,-4 3 8 15,0 2 6-15,-4 6 4 0,-1 2 1 16,-2 3 0-16,-2 2 1 0,-4 4 0 0,-3 6 1 15,-3 4 0-15,0 3 1 0,1 1 1 16,-1 5-1-16,3 1 0 0,2 3 4 16,4 0 0-16,1 4-1 0,4-1 1 15,0 1-3-15,7-2 0 0,0-1-1 16,5-2 0-16,6-1 1 0,3-4 0 0,3-6 4 16,10-3 3-16,3-6 7 0,5-6 2 15,8 0 0-15,3-12-7 0,6-6-2 16,2-6-6-16,3-7 0 15,-1-5-2-15,-1-5-2 0,-2-6 3 0,-3-2-1 16,-3-5 1-16,-1-3-1 0,-3-5-1 16,-3-2-3-16,-4-1-5 0,-2 3-3 15,-3 4-3-15,-3 6 4 0,-4 10 5 16,-3 8 3-16,-3 12 1 0,-2 9 0 16,-1 9-3-16,-1 4 2 0,0-1-2 0,0 1 1 15,-3 0 2-15,-8 4 0 0,-5 10 1 16,-3 5-1-16,3 6 0 0,2 4-1 15,3 1 2-15,3 5-1 16,-2 5 0-16,2 0 1 0,3 6 2 0,0 1-1 16,1 1 1-16,4 1 1 0,0-3-2 15,1-1 5-15,8-3-3 0,3 0 1 16,3-4-1-16,2-5-1 0,4-4 2 16,4-3 0-16,1-6 0 0,4-4 0 15,0-2 1-15,2-7-3 0,-1-2-1 0,-1-4 3 16,-1-1-3-16,-2-3 2 0,-3-6-2 15,0-3 0-15,-1-2-1 0,0-2 0 16,-2-2-2-16,2-2 0 0,-2-5-2 16,0-2-4-16,-2-1 1 0,-2-4-2 15,-3 0 2-15,-2-1-3 0,-4-1-5 0,-3 2 3 16,-5 2-1-16,0 4 8 16,0 6 2-16,-2 3 4 0,-1 8-2 15,0 3 1-15,-2-3 0 0,4 6 1 16,-2 0-2-16,1 0-2 0,2 3 1 0,-4 0 1 15,-4 6-1-15,1 8 1 0,-4 7-2 16,5 2 2-16,2 3 0 0,-1 1 0 16,2 3 0-16,0 1-1 0,-2 1 1 15,2 0 0-15,-1-1-2 0,-1 0-10 16,1-1-23-16,-2-4-38 0,0-8-60 0</inkml:trace>
  <inkml:trace contextRef="#ctx0" brushRef="#br0" timeOffset="-203929.65">28405 14037 271 0,'0'0'-5'0,"0"0"-9"0,0 0-9 15,0 0-12-15,0 0-24 0,0 0-37 16</inkml:trace>
  <inkml:trace contextRef="#ctx0" brushRef="#br0" timeOffset="-203010.91">28729 14358 214 0,'0'0'13'0,"0"0"-11"16,0 0-3-16,0 0 2 0,0 0-1 15,0 0 3-15,0 0-1 0,33 97 3 16,-29-67-2-16,-2 1 2 0,1-3 1 16,-2 0-4-16,1-9 2 0,-1 0-3 15,-1-7 0-15,0-6 3 0,2 5 3 0,-1-7 7 16,2 1 10-16,-2 1 11 0,-1-6-1 16,6 0-7-16,6-5-11 15,6-5-9-15,3-7-4 0,-1-3 1 0,-1-1-3 16,-5-2-4-16,2-3 2 0,-3 1-3 15,1-1-1-15,-3 0 1 0,-1 3-2 16,-3 6 0-16,0 2 3 0,-3 5 1 16,-2 5-1-16,-1 0 0 0,-1 5-5 15,0 0 1-15,0 0-1 0,0 0 2 16,3 2 4-16,0 10 1 0,2 5 1 0,5 6 0 16,1 0 1-16,4 1 3 0,4 0-3 15,2 0 1-15,4-1 0 0,0 0-1 16,3-5 2-16,3-1-1 0,-1-5-1 15,2-1 3-15,-2-5-1 0,1-2 0 16,-2-4 1-16,0 0-1 0,-2 0 0 16,2-7-1-16,1-3 1 0,1-2-2 15,0-1 2-15,3-1-2 0,-1-3-2 16,-1-1-2-16,1 0 5 0,-3 0-4 16,-4-1 5-16,-3 1 0 0,-5 1-1 0,-7 4-3 15,-5-2-4-15,-6-2-7 0,0 0 0 16,-10-3-1-16,-6 5 3 0,-1 2 3 15,-6 4 2-15,-3 3 3 0,-3 4-1 16,-3 2 1-16,-1 0 2 0,-4 8 0 16,-1 2 0-16,0 4 1 0,0 3-1 15,2 1 0-15,4 5-1 0,5 1 0 16,5 0 0-16,9 4 4 0,9-3-2 16,4 3 2-16,6-4 0 0,10-3-3 15,8-2 3-15,5-6-2 0,6-3 1 0,3-5-1 16,2-3-1-16,0-2 1 0,-1-7-1 15,0-4 3-15,-4-3-3 0,-5-3 2 16,-6-3-3-16,-4 0 1 0,-4-2 1 16,-6-1-2-16,-4 6 3 0,-3 1 2 15,-2 4 1-15,-1 5 4 0,0-5-1 0,0 8-3 16,0-1-6-16,0 1-5 0,0 4 0 16,-6 3 2-16,-3 12 2 15,-3 7 4-15,0 10-1 0,0 7 2 16,1 6-1-16,4 7-2 0,1 8 0 0,1 7-2 15,5 8 2-15,0 2-2 0,0 3 2 16,5-1 1-16,-4 0-1 0,-1-1 1 16,-1-1-3-16,-15-3-1 0,-5-4-1 15,-4-9 2-15,-6-11 2 0,-2-12 3 16,-5-12 4-16,-3-12 2 0,-6-12 5 0,-2-4 9 16,-1-20 3-16,2-9 9 0,3-14 1 15,7-6-9-15,9-9-10 0,12-3-9 16,8-7-6-16,9-4-6 0,19-8-4 15,14-4-12-15,15-1-11 0,11 0-17 16,9 11-17-16,5 11-40 0,0 12-77 16</inkml:trace>
  <inkml:trace contextRef="#ctx0" brushRef="#br0" timeOffset="-201544.44">31134 14388 143 0,'0'0'20'0,"0"0"-1"0,0 0-3 16,-83-59-3-16,53 53 0 0,-2 3-3 16,-3 3 2-16,-1 0 0 0,-2 7-2 15,2 6 0-15,0 2-4 0,5 3-4 16,3 0-1-16,6 2-2 0,5-1 0 0,7-5-2 16,5 1 1-16,5 1 4 0,3-4-2 15,9 3 6-15,7-5-3 0,4-5-1 16,2-3-1-16,0-2-3 0,3-3 3 15,-4-5-3-15,-1 1 3 0,-8 0 1 16,-3 2 1-16,-2 1-1 0,-7 1 0 16,1 2-1-16,-4 1-2 0,0-2 0 15,4 2-1-15,8 3-2 0,1 11 2 16,7 9 4-16,-1 12 1 0,3 9 0 16,-1 9-2-16,-2 12-3 0,1 6 1 0,-2 8-2 15,-2 5 1-15,-5 1 1 0,-4 0 1 16,-5-3 0-16,-2-7 0 0,-14-5-3 15,-10-7 2-15,-7-8 1 0,-7-9 4 16,-6-7 1-16,-3-11 1 0,-1-8 1 16,2-11 2-16,4-9 0 0,4-5 1 15,6-14 7-15,8-12-1 0,7-8 1 16,9-8-7-16,8-6-3 0,12-3-12 16,15-5-14-16,14-5-12 0,11-3-9 15,12-7 7-15,9-5 11 0,7 1 14 0,5 1 18 16,3 8 4-16,-3 7 3 0,-5 11-2 15,-9 9-6-15,-13 7-6 0,-9 7-1 16,-10 4 5-16,-10 5-1 0,-6 1 4 16,-10 7 0-16,-1 2 0 0,-5 3 1 15,-3 1 0-15,2-1 1 0,-4 5-3 0,3-4-1 16,-2 4-2-16,0-2-1 0,0 2-2 16,-3 3 1-16,0-2-2 0,0 2-1 15,1-1-1-15,-1 1-3 16,0-1-1-16,0 1 1 0,-5 2 1 0,-8 9 1 15,-3 8-2-15,0 1 7 0,3 5-5 16,1 2 4-16,5 1-3 0,3 0-1 16,4 1 1-16,0 0-2 0,4 0 0 15,6-2 0-15,2-3 4 0,-1-1 0 16,5-4 1-16,-1-6 2 0,2-3 0 0,1-2 2 16,5-4 1-16,2-4 0 0,3-2-1 15,4-9-3-15,0-4-1 0,2-3 5 16,1-2-5-16,-2-3 6 15,1-1-7-15,-4-2 2 0,-3-1 2 0,-1-2-5 16,-4-1 2-16,-3 1-6 0,-3 2 2 0,-4 2-3 16,-6 8 7-16,-1 7 0 15,-4 7 0-15,-1 3 0 0,0-2-3 16,0 2-6-16,0 0-4 0,2-1 4 16,-2 1 0-16,-2 7 4 0,-6 9 3 0,-1 5 2 15,0 3-2-15,2 2 4 0,3 0-4 16,1 0-3-16,3-1 1 0,4 1-7 15,8-1-1-15,4-3-6 0,3-4-8 16,2-3-6-16,4-4-6 0,5-5-7 16,6-4-6-16,5-2-2 0,2-6 6 15,2-8 8-15,-6-1 10 0,-4-5 5 16,-6-3 19-16,-6-1-8 0,-6-3 15 16,-4 1 7-16,-5-1 12 0,-3 1 13 15,1 6 11-15,-5 2 1 0,1 7-5 0,-2 5-7 16,0 0-8-16,0 6-13 0,0-1-8 15,0 1-10-15,0-2-5 0,0 2 1 16,0 0 2-16,3 10 7 0,-2 9-4 16,4 8 4-16,-3 2-1 0,0 0-2 15,-1-2 2-15,1-1-2 0,-2-8 1 0,1 0 0 16,-1-7 5-16,0-5-3 0,0 0 6 16,0-6 6-16,2 3 5 0,1 1 6 15,-2-2-3-15,8 0 4 16,1-4-16-16,3-10 1 0,7-8-10 0,-1-1-1 15,0-3 0-15,1-2 0 0,0 2-2 16,-4 3-3-16,-2 1 3 0,-5 8-4 16,-3 4 5-16,-3 5-1 0,-3 3-2 15,6 0 0-15,7 1 2 0,3 12 2 16,5 3-1-16,-1 7 4 0,-1 4-4 0,3 2-1 16,0 0 1-16,0-2-2 0,1-2 1 15,1-7-2-15,4-1-13 0,0-8-47 16,4-3-110-16,2-6-71 15</inkml:trace>
  <inkml:trace contextRef="#ctx0" brushRef="#br0" timeOffset="-199255.8898">620 17518 317 0,'0'0'46'0,"3"-77"-9"15,11 28-10-15,2-7-13 0,6-3-6 16,7-3-4-16,0-4 0 0,1 1 2 15,-1 0 2-15,1 0-3 0,-2 2-4 16,-3 7-5-16,-2 8-6 0,-5 8-4 16,-6 8-10-16,-3 14-5 0,-4 4-4 15,-2 10-3-15,-3 4 8 0,0-2 9 16,0 2 7-16,-11 0 8 0,-2 4 0 16,-6 8 2-16,3 3-1 0,5 3 1 0,2 1 0 15,3 3-2-15,0-9 2 0,6 6-2 16,0 4 3-16,0-4 1 15,3 10-1-15,6-2 0 0,0-1 1 0,5 5-1 16,2-3 2-16,4 6 1 0,6-2-1 16,0 3 0-16,3-2 1 0,3 2-2 15,-2 1 3-15,-4-4 4 0,-1 1-2 16,-5-1 1-16,2-4-6 0,-3-6-6 16,-5-2-1-16,-2-3 7 0,-14 1 3 15,-18-1 4-15,-6 4 0 0,-10-3-4 0,6-2-3 16,-4-4 1-16,1-2 0 0,0-1-1 15,2-1-3-15,8-2 1 0,4-4-1 16,5-2-2-16,10 0-9 0,-1 0-32 16,5-2-25-16,3-12-22 0</inkml:trace>
  <inkml:trace contextRef="#ctx0" brushRef="#br0" timeOffset="-198661.28">1421 17023 186 0,'0'0'47'0,"0"0"-6"16,0 0-12-16,0 0-11 0,0 0-11 16,0 0-8-16,0 0-2 0,0 0 2 15,0 0 0-15,0 0 1 0,16 45 0 16,-16-15 1-16,0-3 0 0,1 5 1 0,2-2 10 16,3-1-9-16,0-1 12 0,5-5 0 15,-2-3-8-15,6-3 11 0,2-2-11 16,-1-7 2-16,-2-5 3 0,4-3 2 15,2 0-1-15,0-3-11 0,9-11 5 16,-4 0-10-16,2-1 8 0,1 0-4 0,-4-2-7 16,-1-1 7-16,-2 1-11 0,-4 2 11 15,0-3 0-15,1 3 0 16,-1 1-2-16,-1 1 1 0,1 1-3 16,-5 4-1-16,4 1 3 0,-9 2-5 0,-1 3 2 15,-2 1 1-15,-4 1-2 0,3 0 3 16,4 6 0-16,3 6-1 0,2 3 2 15,1 5-1-15,-3-3 1 0,7 3 1 16,1-1 11-16,2-2-8 0,6-1 12 16,3-5-11-16,3-2-1 0,4-4 10 15,0-5-13-15,5 0 3 0,-1-9-13 16,-4-7 2-16,-1-3-3 0,-5-3 11 16,-4 1 0-16,-5-4 1 0,-4-3 0 15,-4-1 1-15,-3-1 3 0,-4-2-3 0,-3-3 3 16,-2 3-1-16,-1 2 0 0,0 0 1 15,0 10 0-15,0 8-2 0,0 0 2 16,-1 7-1-16,-1 2-6 0,2-3-1 16,0 6-4-16,-1 6-1 0,-1 15 4 15,-2 17 1-15,1 17-3 0,0 10 4 0,-1 5 10 16,0 9-1-16,-1 3 1 0,-2 0 1 16,1 0-13-16,-2-5 2 15,-1-4 0-15,3-9 1 0,2-4-1 16,1-2-3-16,1-4-9 0,2 1-29 0,0-8-32 15,0-7-48-15,3-13-43 0</inkml:trace>
  <inkml:trace contextRef="#ctx0" brushRef="#br0" timeOffset="-198373.64">2393 17133 319 0,'0'0'37'0,"0"0"-11"16,0 0-16-16,0 0-8 0,0 0-6 0,0 0 0 16,0 0 0-16,0 0 1 15,0 0-1-15,104 13-1 0,-72 6-1 16,1 0-3-16,-1 1 0 0,1 1 11 16,-2 3-14-16,-7-2 14 0,-1 1-2 0,-7-2-8 15,-6-7 11-15,-4-4-10 0,-6-1 3 16,0 0 2-16,-3 3 1 0,-11 2-1 15,-5-3 5-15,-6-2-7 16,-2-3 2-16,-2 1-10 0,3-4-16 0,7 2-14 16,6-5-15-16,3 0-15 0,4 0-26 15</inkml:trace>
  <inkml:trace contextRef="#ctx0" brushRef="#br0" timeOffset="-198154.53">2942 16973 265 0,'0'0'45'0,"0"0"-17"16,0 0-17-16,0 0-9 0,0 0-5 15,0 0 3-15,0 0 4 0,0 0 1 0,28 105 3 16,-24-64-1-16,-1 5 11 0,-3 4-12 16,3 2 8-16,-3 5-3 0,0 2-11 15,0 2 8-15,0-4-10 16,0 3-3-16,0-4-4 0,0-3-10 0,0-6-24 15,1-9-30-15,1-14-35 0,-1-10-62 16</inkml:trace>
  <inkml:trace contextRef="#ctx0" brushRef="#br0" timeOffset="-197874.69">2970 17101 278 0,'0'0'22'16,"0"0"-7"-16,0 0-10 0,0 0-5 0,85-21 0 16,-59 27-1-16,2 6-1 15,-1 5 0-15,-1 2 1 0,-1 7 0 16,1 1 10-16,-3 2-8 0,-6 2 6 16,-8-1 5-16,-3-1-13 0,-6-4 12 0,-12 0-7 15,-8-4-1-15,-9-1 2 0,-4-4-4 16,-6-2 2-16,-6-3-3 0,-3-2-1 15,2-5 1-15,5-4-1 16,7 0 1-16,6 0-10 0,11-7-16 0,8-6-23 16,9-2-17-16,3-10-17 0,17-7-16 15</inkml:trace>
  <inkml:trace contextRef="#ctx0" brushRef="#br0" timeOffset="-197142.5799">3489 16638 338 0,'0'0'56'0,"0"0"-11"16,0 0-16-16,0 0-14 0,0 0-7 16,0 0-8-16,0 0-3 0,0 0-3 15,0 0 2-15,17-37-1 0,-17 54 2 0,0 10-1 16,-1 9 3-16,1 7-4 0,0 1 2 16,0 5-1-16,3 4 0 0,1 3 1 15,2-1 2-15,1-7-1 16,6 1 4-16,0-9-4 0,3-3 1 0,3-3 14 15,1-6-13-15,0-5 13 0,-1-4-12 16,0-6 0-16,-4-6 1 0,0-6 1 16,4-1 0-16,-3-8 0 0,7-7-2 15,0-3-12-15,-5-5 11 0,-1-3-11 16,-4 1 13-16,1-3-2 0,-2 1 0 0,-2 0 3 16,2-1-3-16,-5 2 2 0,5 2 0 15,-4 7 0-15,-1 3-1 0,-2 7-1 16,-4 2-2-16,2 2-2 0,-3 3-2 15,0-1-2-15,3 1 3 0,3 1-1 16,5 10 3-16,1 5 1 0,-2 2 0 16,0 1 1-16,2 2 0 0,-1-1 0 15,4 0 1-15,2-2 2 0,2-1 2 16,7-3-2-16,6-4-1 0,1-2-1 16,5-4 1-16,2-2-1 0,-1-2 1 0,-1-5-2 15,-2-7 0-15,3-2-1 0,-6 1 1 16,-4-7 1-16,-7 2 0 0,-2-1 1 15,-5 0-1-15,-7 4 0 0,-5-3 0 16,-3 0 1-16,0 1-2 0,0-1 1 16,-4 5 1-16,1 2-1 0,-1 7-1 15,2 1-3-15,-5 3 0 0,-2 3-2 16,-8 12 3-16,1 8 1 0,0 12-2 16,3 7 1-16,7 11 1 0,-1 10 9 15,6 10 0-15,1 9 5 0,0 7-1 0,0 5-10 16,0 5 1-16,5 2-1 0,1-2 0 15,0 1 0-15,1-1 1 0,-2-3-2 16,-4-6-4-16,-1-10 5 0,0-9-2 16,-4-16 2-16,-11-13-1 0,-5-17-1 15,-3-15 3-15,-9-10 2 0,-1-15 1 0,-5-17 0 16,3-17-3-16,-1-11 4 16,7-13-1-16,5-9-1 0,5-7-2 0,10-1-5 15,6 5-2-15,3 5-2 16,9 5-1-16,8 4-21 0,5 3 5 0,1 4-3 15,2 3 8-15,-2 8 18 0,-4 9-35 16,-3 7-30-16,-6 7-66 0</inkml:trace>
  <inkml:trace contextRef="#ctx0" brushRef="#br0" timeOffset="-194875.03">11335 16433 314 0,'0'0'56'0,"0"0"-10"0,0 0-7 16,0 0-15-16,0 0-6 0,0 0-5 0,0 0-7 16,0 0-4-16,0 0-4 15,0-68-2-15,0 68-3 0,0 0 3 16,0 3 0-16,0 15 2 0,0 8-1 16,3 10 6-16,3 3-3 0,4 4 0 0,-1 1 0 15,3 1-4-15,-1 6 2 0,1-3-1 16,-4 6 0-16,2 0 0 0,-4 4-1 15,-3-7-1-15,1-4 0 0,-2-4-5 16,-2-8-5-16,1-12-14 0,-1-8-19 16,0-11-21-16,0 2-18 0,2 1-13 15</inkml:trace>
  <inkml:trace contextRef="#ctx0" brushRef="#br0" timeOffset="-194673.8898">11111 16151 458 0,'0'0'28'16,"0"0"-17"-16,0 0-6 16,21-84-6-16,-4 75-5 0,7 6-1 0,7 3-3 15,6 0-6-15,4 10-17 16,5 7-28-16,-1 10-32 0,-2 5-40 0</inkml:trace>
  <inkml:trace contextRef="#ctx0" brushRef="#br0" timeOffset="-194506.37">11153 17128 408 0,'0'0'16'15,"0"0"-9"-15,0 0-8 0,0 0-9 16,100-82-13-16,-48 65-25 0,4 1-30 16,5 4-24-16,-2-1-23 0</inkml:trace>
  <inkml:trace contextRef="#ctx0" brushRef="#br0" timeOffset="-194175.23">11730 16729 301 0,'0'0'34'0,"0"0"-17"0,0 0-11 16,0 0-9-16,0 0-4 0,0 0 3 16,0 0 1-16,0 0 2 0,0 0-1 0,15 83 0 15,-8-45 0-15,-4 3-1 16,-2 0 2-16,-1 0 1 0,0-5-2 16,0-2 1-16,0-11 2 0,0-9 1 15,0-8 4-15,0-6 7 0,0 0 10 0,0 0 11 16,0 1 0-16,0-1-6 0,9 0-10 15,3-7-13-15,6-9-3 0,8-5-2 16,3-6 0-16,1 2 2 0,2 0-2 16,-1 2 0-16,-5 3 3 0,-4 5-3 15,-8 3-3-15,-5 7-3 0,-5 2-1 0,0 3 1 16,5 0-3-16,1 9 1 0,5 6-2 16,-4 5-5-16,4 4-8 15,0 2-18-15,3 0-21 0,2 2-18 16,2-4-19-16,-2-1-17 0</inkml:trace>
  <inkml:trace contextRef="#ctx0" brushRef="#br0" timeOffset="-193527.94">12291 16768 149 0,'0'0'31'0,"0"0"-10"16,0 0-8-16,0 0-6 0,0 0-6 0,0 0 1 16,0 0-2-16,0 0 1 15,0 0 1-15,96-41-1 0,-79 41 2 16,-1 2 0-16,-3 1 2 0,-3-3 2 16,10 1 1-16,-2-1 0 0,6 0 1 0,-2-1-3 15,-3-5-2-15,-2-2-1 0,2-2-1 16,-6-1-2-16,-1-1-4 0,-3-2-1 15,-1 5-4-15,-5 0 1 0,0 6-1 16,-3-3-1-16,0 0-4 0,-3-3-4 16,-8-2 2-16,-6 8 3 0,-6 1 6 15,-4 2 5-15,-1 8 2 0,-2 7 0 16,-1 7 4-16,1 1-2 0,1 7 2 16,3 3-1-16,0 3 2 0,3 6-1 15,7-5 1-15,0 1-2 0,6-1 3 0,4-4-2 16,3-4 0-16,3-5 2 0,3-6 4 15,10-4 3-15,6-3 2 0,1-10 3 16,8-1-4-16,1-1-5 0,3-10-2 16,4-3-4-16,1-2-1 0,1-4 0 15,-2-1-2-15,-1-1 0 0,-3 1 0 0,-5-3 0 16,-1 1 1-16,-6 2-2 0,-4 1 2 16,-4 5-1-16,-2 3 0 0,-4 3 1 15,-3 4 2-15,-2 2-3 16,-1 3-3-16,0-1 0 0,0 1-4 0,4 0 2 15,1 4 2-15,2 10 2 0,0 6-2 16,-1 2 3-16,1 4-2 0,2 2 2 16,1-1 0-16,0-3 0 0,3-1 3 15,-1 0 0-15,1-3-2 0,1-2 1 16,1-2 0-16,0-5 0 0,2-2 1 0,3-1-1 16,0-7 2-16,2-1-2 0,2 0-1 15,-1-8 1-15,0-2-1 0,-2-1-2 16,-4-3-4-16,2 2-7 0,-8 4-10 15,0-3-19-15,-3 5-22 0,-2-2-16 16,1 1-8-16</inkml:trace>
  <inkml:trace contextRef="#ctx0" brushRef="#br0" timeOffset="-193105.52">13358 15965 328 0,'0'0'46'0,"0"0"-7"16,0 0-19-16,0 0-12 0,0 0-10 15,0 0-4-15,0 0 4 0,0 0 0 0,0 0 4 16,-26 112-2-16,16-51 2 0,2 7-1 16,-1 4 1-16,2 2 3 15,2 2-1-15,0 0 0 0,3-4-2 16,2-3-4-16,0-2 0 0,4-5 0 0,4-1 0 15,0-5-2-15,3-6 2 0,1-9-4 16,-1-7 0-16,-1-10-3 0,-2-8-5 16,-3-8-10-16,-2-2-10 0,-3-6-13 15,4 0-15-15,6-2-4 0,3-6-8 16,0-8 9-16</inkml:trace>
  <inkml:trace contextRef="#ctx0" brushRef="#br0" timeOffset="-192960.23">13149 16650 400 0,'0'0'19'16,"0"0"-18"-16,0 0-6 0,0 0-3 15,0 0 0-15,85 12-11 16,-33-1-13-16,8 2-19 0,3 1-14 16,5-2-13-16,0 0-3 0</inkml:trace>
  <inkml:trace contextRef="#ctx0" brushRef="#br0" timeOffset="-191810.3">14194 16643 198 0,'0'0'35'0,"0"0"-6"0,0 0-12 15,0 0 2-15,0 0-10 0,0 0-1 16,-1-87-2-16,-15 79-1 16,-6 2-1-16,-5 5 3 0,-4 1 7 15,-2 4-5-15,-4 5 3 0,-1 6-6 0,2 4-4 16,1 2-3-16,3 1-2 0,6 3 1 15,6-1 0-15,7 1-2 0,6-9 3 16,4 3 1-16,3-4 0 0,4-2 4 16,11 1-2-16,5-6 4 0,4-7-2 15,7-1 0-15,2-4-1 0,2-9-2 0,-2-2 0 16,2-1 1-16,-3-1 0 0,-5 0-1 16,-5 1 0-16,-5 0 3 0,-4 2-1 15,-6 2 0-15,-2 5 0 16,-4 2-1-16,1 1-1 0,-2 4-4 0,0 0-2 15,0 0-2-15,-6 3 0 0,-6 12 3 16,-1 12 2-16,0 11-2 0,0 12 2 16,2 11-3-16,0 7 3 0,0 5 0 15,1 5-1-15,1-1 16 0,-1 0-2 16,1-7 2-16,-1-1-1 0,2-9-12 0,-3-7 0 16,0-9 0-16,-5-7-1 0,1-10 2 15,-5-7 2-15,-3-11-1 0,0-5 5 16,-2-4-4-16,-1-13 1 0,0-7-2 15,5-9-1-15,3-6 1 0,1-5-1 16,10-6-3-16,2-3-14 0,5-1-8 0,8 2-4 16,12-2-4-16,9 2 12 15,10 6 2-15,11 0 7 0,8 3 5 16,6 3 3-16,2 2 2 0,4 3 2 16,-2 2-1-16,0 3 0 0,-2 2 2 0,-2 0-1 15,-4 2 1-15,-4 1 2 0,-3 1-1 16,-7 2 2-16,-8 0 1 15,-8 1 1-15,-7 2 0 0,-10 4 2 0,-5-2-2 16,-4 5-1-16,-4-4-3 0,-1-3 1 16,-11 3-1-16,-4-5 1 0,-1 5-1 15,-3 2-1-15,-1 6 1 0,-2 3-3 16,0 1 0-16,-3 1-4 0,0 8 2 16,-3 5 0-16,1 3-1 0,-1 1 2 15,3 2-1-15,3 4-2 0,6-3 2 0,4 4-3 16,4 0 3-16,5 1 2 0,4-3-1 15,0 0 4-15,4-2 1 0,8-3 2 16,4-1 5-16,6-7 0 0,5-2 0 16,5-6-1-16,4-2-1 0,1-11-2 15,0-6 1-15,-3-2-1 0,-2-6 1 16,-1 3-2-16,-4-5-1 0,-1 4-1 16,-4-1 0-16,-3 2-2 0,-4 2 2 15,-6 5-3-15,-2 3-1 0,-2 3-4 16,-4 4-1-16,2 2-3 0,-3 3-2 0,0 0-2 15,0 0 3-15,-6 8 4 0,-4 5 1 16,-4 9 3-16,4-3-1 0,2 4 2 16,4 0-2-16,2 1 2 0,2-6 2 15,5 2 1-15,7-3 3 0,5-8 4 16,2-3 2-16,7-6-1 0,1 0 0 0,4-14-4 16,-1-2-1-16,0-6-1 0,1-2-1 15,-4-2-2-15,0 0 2 0,-6 1-2 16,1 0-1-16,-8 2 0 0,-4 3 0 15,-4 3-2-15,-5-1 1 0,-1 1-5 16,0 6 1-16,0-1-1 0,-1 3-2 16,-1 6-1-16,0-2 1 0,0 2-1 15,-2 3 2-15,1 0 6 0,-4 6-2 16,1 8 2-16,3-5 0 0,-1 8-2 16,1-2 2-16,3-3-2 0,-2 6 1 0,2 5 1 15,0-4 0-15,5 9-1 0,2-1 1 16,4-1-1-16,2 3 1 0,3 2 0 15,0-4 0-15,3 1 1 0,0-3-2 16,0-1 1-16,-3-9 0 0,-5-2-1 16,-2-8 2-16,-6-2 1 0,-3-3-1 15,0 0 3-15,0 4 0 0,-9-1-1 16,-11 1-2-16,-9-3 0 0,-6-1 0 16,-4 0-1-16,-3 0-1 0,-1-1-5 15,4-2-4-15,2 0-20 0,7 0-36 0,9 0-60 16</inkml:trace>
  <inkml:trace contextRef="#ctx0" brushRef="#br0" timeOffset="-191322.75">16226 16037 400 0,'0'0'46'0,"0"0"-16"16,0 0-16-16,0 0-12 15,0 0-4-15,0 0-2 0,0 0-1 0,0 0 3 16,0 0 0-16,-2 121-4 0,-2-63 5 16,3 1-2-16,-5 4 1 0,2 1 4 15,-1 0-2-15,2-1 1 0,-1-4-2 16,3-3-4-16,-2-3-1 0,1-2-7 16,2 0-10-16,0-7-29 0,0-3-27 15,2-14-37-15,1-9-44 0</inkml:trace>
  <inkml:trace contextRef="#ctx0" brushRef="#br0" timeOffset="-191054.8199">15817 16468 398 0,'0'0'53'0,"0"0"-17"0,0 0-12 15,0 0-13-15,0 0-5 0,0 0-1 16,0 0 3-16,0 0-2 0,117-6-1 16,-49 7-3-16,0-1-1 0,0 0-1 15,-3 0 1-15,-6 0-1 0,-7 0-1 16,-7-1 0-16,-6-2 0 0,-8-1-1 0,-10 0-2 16,-8 2-2-16,-7 2-7 0,-6 0-17 15,0-1-21-15,0 1-33 0,0 0-46 16,1 0-96-16</inkml:trace>
  <inkml:trace contextRef="#ctx0" brushRef="#br0" timeOffset="-187721.4799">17065 16152 152 0,'0'0'47'15,"0"0"2"-15,0 0 1 16,0 0-5-16,0 0-5 0,0 0-3 16,0 0-9-16,0 0-9 0,0 0-8 15,0 0-10-15,-28-53-4 0,22 59-2 0,-1 11 2 16,-3 10 0-16,3 11 1 0,0 4 1 15,1 7 1-15,1 4-2 0,-2-1 2 16,2 2 5-16,-1-1-4 0,-2 2 2 16,0-8-2-16,-1-1-5 0,2-4 3 15,0-2-7-15,2-5-3 0,0-3-19 0,2-11-22 16,1-7-32-16,2-7-34 0</inkml:trace>
  <inkml:trace contextRef="#ctx0" brushRef="#br0" timeOffset="-187410.96">16927 15958 302 0,'0'0'40'0,"0"0"-8"15,0 0-10-15,0 0-8 0,0 0-13 16,0 0-2-16,0 0-2 15,86-52 0-15,-57 61 4 0,0 3-2 0,2 2 2 16,3 3-3-16,0 1 2 0,1 0-1 16,-2 3-2-16,-4-1 1 0,-6 0 1 15,-4 0-4-15,-9-7 2 0,-4 4 2 16,-6 1 0-16,-9 0-1 0,-8 7 4 16,-11-3-4-16,-6 1 2 0,-7 0-1 0,1-1-2 15,-2 0-2-15,0 0-4 0,3 1-11 16,3-3-12-16,4 2-18 0,6 0-18 15,7-2-12-15,10 0-10 0</inkml:trace>
  <inkml:trace contextRef="#ctx0" brushRef="#br0" timeOffset="-187041.87">17540 16331 162 0,'0'0'25'0,"0"0"-7"0,0 0-8 16,0 0-4-16,0 0-1 0,-78-33 0 16,61 36-2-16,-5 6-2 0,4 4 1 15,0 2-1-15,1 5 0 0,0 5-1 0,1 2 0 16,0 3 3-16,3 2-3 0,-1 2 3 16,5-3 3-16,1 1-6 15,4-2 7-15,4-5-5 0,0-2-1 16,3-4 2-16,7-4 0 0,4-2 4 0,2-2 5 15,5-10 3-15,2-1 0 0,0 0 0 16,4-9-4-16,2-3-3 0,0-3-1 16,-3-4 0-16,-3-2-1 0,-2-1 3 15,-4-6-1-15,-4-1 3 0,-2 0-5 16,-5-1-5-16,-4 0 1 0,-2-1-5 0,-5 4 3 16,-9 1-5-16,-5 6-3 0,-4 0-2 15,-1 10-5-15,-2 5-5 0,-1 5-6 16,0 4-13-16,1 11-11 0,1 1-15 15,4 6-15-15</inkml:trace>
  <inkml:trace contextRef="#ctx0" brushRef="#br0" timeOffset="-186482.44">17798 16293 260 0,'0'0'40'0,"0"0"-13"16,0 0-12-16,0 0-12 0,0 0-6 16,0 0-1-16,0 0 2 0,0 0 1 15,0 0 1-15,0 0 0 0,-29 84-2 16,22-52 2-16,1-1-2 0,2 1 4 16,4 0 1-16,0-2-1 0,4-2 2 0,3-4-2 15,3-6 2-15,3-3 0 0,-4-5 3 16,4-4 8-16,3-5 2 0,1-1 7 15,8-1-5-15,-2-8-3 0,3-5-3 16,-3-3-3-16,0-1-3 0,-1-3 1 16,-2-2-1-16,-4 2-5 0,0-2 5 15,-4 2-6-15,-2 2 1 0,-2 6 0 0,0 1-1 16,-6 4 0-16,0 4 0 0,1 1 0 16,-3 3-3-16,0-2-3 15,0 2-1-15,1 0-4 0,1 0 4 16,-2 0 1-16,1 0 3 0,1 13 1 0,-1 6 0 15,2 5 4-15,3 0-5 0,-2 1 5 16,3-1-3-16,4 1-2 0,3-3 3 16,0-2-3-16,4-4 3 0,-2 0-1 15,-2-8 1-15,1-6 3 0,2 0-2 0,0-2 2 16,6-2-2-16,0-5 0 0,-2-4 3 16,-2-4 0-16,-1-3-3 0,-5-4 4 15,0-1-5-15,-5 1 2 0,-4-3 0 16,-4 0-5-16,0-3 3 0,-7 3-3 15,-8-1 2-15,1 3 0 0,-6 6-2 16,1 2-4-16,-4 6-3 0,-1 6-6 0,1 3-4 16,1 2-15-16,4 8-17 15,1 5-21-15,5 2-19 0,3 1-19 16</inkml:trace>
  <inkml:trace contextRef="#ctx0" brushRef="#br0" timeOffset="-185891.9199">18606 16370 205 0,'0'0'14'0,"0"0"-12"16,0 0-4-16,0 0-2 0,0 0 4 0,0 0 1 15,0 0 1-15,0 0 0 0,0 0 0 16,0 0 3-16,52 40 1 0,-43-38 2 15,1 1 4-15,2-3 3 0,4 0 1 16,1 0-5-16,4-8-1 0,-2-1-7 16,0-3 1-16,-1-4-1 0,-3-2-1 0,-1-1 1 15,-3-3-2-15,-2-2 0 0,-3 0-2 16,-4-1-4-16,-2 3-1 0,0-1-3 16,-5 3 0-16,-4 5-1 0,1 3 2 15,-4 6 3-15,-1 4 2 0,-5 2 1 16,-5 3 0-16,0 10 1 0,-2 6 1 15,-1 7 1-15,-1 4 1 0,0 4-1 16,-1 3 0-16,5 0 0 0,1-1 1 16,5 1 0-16,7-3-1 0,4-3 5 15,6 1 0-15,3-2 1 0,10-4 0 0,9-5-3 16,2-4 1-16,6-7 2 0,4-6 0 16,2-4 0-16,2 0-2 15,3-12-2-15,1-5-3 0,-1-6 2 0,1-3-4 16,-3-1 2-16,-3-4 1 0,-3 0-1 15,-4 3 1-15,-3-2 1 0,-6 3-1 0,-4 4 0 16,-3 8 0-16,-7 6-1 16,-3 6-2-16,-3 3-3 0,3 0-1 15,4 2 2-15,3 8 0 0,0 10 3 16,1 7 0-16,-3 6 1 0,4 6-3 0,1 0 1 16,3-3 2-16,1-1-3 0,3-5 4 15,-1-5-4-15,-2-7 2 0,-2-6 2 16,-4-3 1-16,-3-4 1 15,-4-4 2-15,2 1-2 0,-3-2 4 0,1 0-7 16,3-5-7-16,1 1-36 0,-5 1-74 0</inkml:trace>
  <inkml:trace contextRef="#ctx0" brushRef="#br0" timeOffset="-182986.01">24490 15774 352 0,'0'0'46'16,"0"0"-15"-16,0 0-11 0,0 0-13 16,0 0-5-16,0 0-2 0,0 0 1 0,0 0 0 15,104-64 1-15,-63 60-2 0,-1 0-2 16,4 3-2-16,-7 1-3 0,-2 0-2 16,-5 0-2-16,-9 0-2 15,-10 0-4-15,-5 0 1 0,-6 0 3 0,0 0 3 16,0 0 13-16,2 0-2 0,-1 0 2 15,-1 0 2-15,0 0-2 0,0-1 4 16,-4-7 5-16,-2 0 2 0,-4-2 3 16,3 4 0-16,1-2 0 0,-2 2-3 15,5 3-1-15,1 0-4 0,2 3-6 0,-2-1-4 16,2 1-4-16,-4 0 0 0,-2 3-1 16,-1 9 3-16,1 7 1 15,2 6-1-15,1 5 2 0,1 5 1 0,1 2-1 16,-1 3 2-16,-2 3-2 0,3 1-3 15,-2 3-1-15,2 3-5 0,-2 3-1 0,1 0-5 16,1 0-4-16,-1-3-7 0,2-4-8 16,0-32-14-16,0-14-13 15,0-15 0-15,0-10-64 16</inkml:trace>
  <inkml:trace contextRef="#ctx0" brushRef="#br0" timeOffset="-182722.63">24367 16310 378 0,'0'0'25'15,"0"0"-12"-15,0 0-14 16,0 0-7-16,0 0 3 0,0 0 1 0,0 0 5 16,25-9 0-16,14 6-3 0,6 1-2 15,0-4-7-15,2 2-6 0,-3-2-12 16,-4-1-11-16,-2 3-6 0,-6-7 1 15,-4 2 8-15,-4-3 13 0,-3 0 9 16,-3-2 8-16,-7 4 6 0,-2-1 2 16,-2 3 1-16,-1-1 3 0,-2 0-3 0,1 0 2 15,1 1 2-15,-5 5-4 0,2-1-2 16,-3 4-11-16,0-2-34 0</inkml:trace>
  <inkml:trace contextRef="#ctx0" brushRef="#br0" timeOffset="-180678.04">24950 16070 309 0,'0'0'51'0,"0"0"-13"16,0 0-9-16,0 0-11 0,0 0-12 0,0 0-4 16,0 0-8-16,0 0-3 0,0 0 2 15,0 0 1-15,0-27 5 0,0 48 0 16,0 9-1-16,0 3 0 0,0 4-1 15,-3 1 1-15,-1-3 0 0,-2-2 0 16,2-2 0-16,-3-5 1 0,2-10 1 16,2-5 0-16,0 0 0 0,2-7 1 0,0 0 3 15,1 1 6-15,0-5 2 16,0 0 1-16,0 0-5 0,4-13-6 16,6-9 1-16,7-8-1 0,3-3 2 0,0-2-1 15,1-4-2-15,1 5 1 0,-2-1 3 16,2 4-2-16,1 4 3 0,-3 4-3 15,-1 5 1-15,-6 7-2 0,-5 6-2 16,1 3 0-16,2 2-3 0,3 0-1 16,0 7-1-16,1 7 1 0,-4 6 0 0,-2 6 0 15,1 4 0-15,-1 5 0 0,-2 1 0 16,0 2-2-16,-1 0 1 0,-2-2-4 16,-1-3-5-16,0-3-6 15,0-4-12-15,3-5-10 0,-2-6-20 0,5-4-24 16,-3-3-29-16</inkml:trace>
  <inkml:trace contextRef="#ctx0" brushRef="#br0" timeOffset="-179958.55">25419 16141 186 0,'0'0'47'0,"0"0"-2"15,0 0-6-15,0 0-6 0,0 0-8 16,0 0-9-16,0 0-9 0,0 0-8 15,0 0-5-15,0-35 1 0,1 35 1 0,11 0 5 16,2 0 0-16,5 3 1 16,-2 4 0-16,-2-3 0 0,-1 1 2 15,-2-4-1-15,1 0 0 0,8-1 1 16,-3 0-1-16,7-4 1 0,-4-5-3 0,1-1 1 16,-5-4-1-16,0-1-1 0,-2-1 1 15,-2-2-1-15,-6 6 3 0,-1-5-3 16,-3 7-3-16,-3-4 1 0,0-4-4 15,0 1 3-15,-4 2-2 0,-5 3-1 16,3 6-2-16,-5 3-2 0,-4-1 4 16,-4 4-1-16,-5 0 2 0,2 7 3 15,0 3-2-15,-1 5 3 0,2 5 1 16,-1 3 1-16,-1 3 0 0,1 1 2 16,4 4-3-16,3-1 2 0,3 0-1 0,6 1-1 15,5-4 4-15,1-1-4 0,0-4 0 16,6-2 1-16,4-3 0 0,3-4 1 15,1 0 2-15,3-7 1 0,5-3 0 16,3-3 0-16,5-2-1 0,2-10-2 16,3-4 2-16,0-4-3 0,-2-3 2 0,-3 0 1 15,-1-1 0-15,-4 0 1 0,-5 2-1 16,-4 1 2-16,-5 7 0 16,-5 5-2-16,-2 2 1 0,-2 2-2 0,-1 1-3 15,1 2-5-15,-2 2-8 0,0-3 2 16,0 3-1-16,1 9 6 0,2 9 4 15,0 8 0-15,1 1 0 0,1 4 0 16,0-2-1-16,3 1 1 0,1-3 0 16,2-2 1-16,1-3 1 0,-2-3-2 15,-2-7 2-15,1-3 2 0,-3-3 0 0,-3-5 4 16,8 1-1-16,1-2 2 0,5-4-2 16,5-6-2-16,-3-5-2 15,1-1 0-15,-3-4 1 0,1-1-2 16,-1-2 0-16,0-2-2 0,-1 5 1 0,0-2 0 15,-3 4-1-15,-1 6 0 0,-7 5-2 0,1 3 0 16,-1 3-2-16,5 1 1 0,3 0 1 16,-1 5-2-16,5 9 3 15,-3 3-2-15,5 1 0 0,0 3 1 16,0 1-6-16,2-1-3 0,2-2-13 0,-1 0-19 16,1-6-21-16,0-3-27 0</inkml:trace>
  <inkml:trace contextRef="#ctx0" brushRef="#br0" timeOffset="-179705.53">26578 15510 247 0,'0'0'60'0,"0"0"-11"15,0 0-19-15,0 0-18 0,0 0-10 16,0 0-5-16,0 0 2 0,0 0 4 15,0 0 1-15,-18 80-1 0,13-36-2 16,1 6 0-16,1 2 4 0,2 3-4 16,-1-1 0-16,1 2-1 0,-1 1-5 0,2-1-2 15,0 0-4-15,0-1 0 0,3-5-6 16,3-3-7-16,1-6-9 0,3-8-17 16,-3-10-20-16,1-5-18 0</inkml:trace>
  <inkml:trace contextRef="#ctx0" brushRef="#br0" timeOffset="-179502.56">26194 16056 415 0,'0'0'24'15,"0"0"-18"-15,0 0-10 0,0 0-1 16,90-16 0-16,-40 14-6 0,6 2-10 16,-1 0-26-16,-1 0-34 0,-5 3-64 15</inkml:trace>
  <inkml:trace contextRef="#ctx0" brushRef="#br0" timeOffset="-178261.72">27287 15937 165 0,'0'0'40'0,"0"0"-1"0,0 0-14 15,0 0-3-15,0 0-10 0,0 0-7 16,0 0-1-16,0 0-2 0,0 0 1 15,-103-72 2-15,66 75 0 0,1 9-2 16,-2 3 1-16,2 3-4 0,5 4 0 16,5 1-4-16,6-2 0 0,9-5 0 0,5 3 1 15,6-3 1-15,0 1 2 0,6 0 3 16,5-5 1-16,8-4 2 0,3-5-3 16,2-3 0-16,2-3 1 0,3-8-2 15,-1-3 0-15,-2 2 2 0,-2-6-1 16,-1 3 2-16,-4-2 2 0,0 2-2 15,-4 0 3-15,-4 6 0 0,-7-1 0 16,-1 7-1-16,-3 3-2 0,0-1-7 16,0 1-8-16,0 0 0 0,0 0-2 15,0 6 5-15,-6 12 2 0,-3 13 0 0,0 8 3 16,3 10-1-16,0 8-1 0,3 3 0 16,0 0-1-16,3 1 0 0,-2-3 2 15,2-2 2-15,-3-5-1 16,-3-4 1-16,-1-3-1 0,-5-7-3 0,-4-5 3 15,-3-8 1-15,0-4 3 0,-2-5 3 0,-1-4-1 16,2-7 2-16,-3-2 1 0,0-2 2 16,2-8 0-16,3-5 1 0,0-7-2 15,5-2-2-15,4-3-3 16,6-1-3-16,3-3-7 0,5-1 3 0,10-1-8 16,6 1-1-16,8 0 4 0,7-1-4 15,6 2 6-15,9 2-1 0,5 2 0 16,5 2-4-16,1 0-9 0,-1 2-9 15,-1-2-2-15,-2 0 5 0,0 0 3 16,-4-3 6-16,-4 2 4 0,-6 0 1 16,-7-2 9-16,-5 0 8 0,-9 0 2 0,-4 1 2 15,-6-1 3-15,-4 2 1 16,-8-1 3-16,-1 3 3 0,0 0-3 16,-8 2 6-16,-3 2-4 0,0 3 1 0,-2 1-2 15,3 6-5-15,-2 0 0 0,-4 3-7 16,0 4-2-16,-7 1 1 0,-1 4-4 15,-1 8 3-15,3 5-2 0,-1 3-1 16,1 1 2-16,4 5-1 0,2 0 1 16,4 4 2-16,1-4 4 0,3 3-1 0,4 0 1 15,4-2 0-15,0-1-2 0,1-4 3 16,10-3 1-16,3-6 3 0,2-3-1 16,4-6 2-16,3-4-4 15,1-2-1-15,5-8-3 0,-1-7-1 0,3-3 1 16,-2-1-1-16,-2-3 2 0,-4 1-3 15,-4-1 2-15,-2 0-1 0,-5 1 1 16,-1 0-3-16,-3 5 0 0,-2 4-1 16,-3 5-2-16,-1 6-1 0,-2 3-8 15,0-2-5-15,0 2-1 0,2 0 1 0,1 0 9 16,1 11 2-16,-1 7 2 0,1 5-2 16,1 1 2-16,0 1 1 0,3-3 2 15,3-1 1-15,-1-2 2 16,-1-9 2-16,2 0 0 0,-2-6 6 0,4-4-1 15,9 0-3-15,2-4-1 0,7-10-4 0,-2-1-3 16,-3-3 3-16,-2-1-1 0,-3-1-2 16,-4 1 2-16,-4 1-2 15,-4 4-1-15,-2-1-1 0,-4 4-3 16,-3-1-2-16,0 1 1 0,-2 2-2 0,-2 0 0 16,-6 3 1-16,1 1-3 0,0 5 3 15,0 0 0-15,0 0 1 0,-1 8 3 16,4 0-3-16,-3 5 4 0,6 2-3 15,3 4 3-15,0 4-2 0,0-1 0 16,8 3 2-16,3-1 0 0,2 2 1 0,3 1 0 16,2-1-2-16,2-2 2 15,1 1-1-15,0-3 1 0,2-2-2 16,0-3 2-16,-4-2 1 0,-5-6 0 16,-5-5-1-16,-5-1-2 0,-4-3-2 0,0 0 0 15,0 0 3-15,0 4 2 0,-9 0 1 16,-11 0 4-16,-5 4-4 0,-5-6 1 15,-2 2-2-15,2-1-3 0,1 0-3 16,7-1-4-16,11-1-15 0,4 1-20 16,7-2-56-16</inkml:trace>
  <inkml:trace contextRef="#ctx0" brushRef="#br0" timeOffset="-177998.4499">28736 15545 400 0,'0'0'55'15,"0"0"-15"-15,0 0-10 0,0 0-14 0,0 0-11 16,0 0-6-16,0 0-3 0,0 0 0 16,0 0 3-16,0 0 0 0,-7 57-1 15,7-12 0-15,0 2 1 0,0 3 3 16,0 1-2-16,0 2 0 0,-2 2-3 15,-1 0-3-15,-1-1-1 0,0-1-4 0,-2 1-2 16,2-6-8-16,-1-2-13 0,1-7-24 16,2-5-29-16,2-12-49 15</inkml:trace>
  <inkml:trace contextRef="#ctx0" brushRef="#br0" timeOffset="-177789.8598">28431 15947 350 0,'0'0'66'15,"0"0"-10"-15,0 0-15 0,0 0-23 16,0 0-12-16,0 0-6 0,0 0 0 16,0 0 2-16,0 0 0 0,44-12 1 0,17 15-2 15,4-1-3-15,5 1-3 0,-2-2-9 16,-4-1-21-16,-7 0-33 0,-3 0-34 15,-9 0-75-15</inkml:trace>
  <inkml:trace contextRef="#ctx0" brushRef="#br0" timeOffset="-177083.8598">29771 15724 235 0,'0'0'59'0,"0"0"-7"16,0 0-10-16,0 0-10 0,0 0-15 15,0 0-17-15,0 0-6 0,0 0-4 16,0 0 2-16,0 0 7 0,38 13-1 15,-37 27 0-15,-1 6 4 0,0 4-4 16,0 4 2-16,0 4-2 0,-3-3-2 0,-2-1-1 16,-4-4 2-16,2-4 0 15,0-7 1-15,1-13 1 0,1-5 1 16,1-10 8-16,3-7 9 0,1 3 1 16,0-9-2-16,0-16-6 0,0-11-8 0,0-14 1 15,4-7 2-15,2-4-3 0,0-5 2 16,-2-4-2-16,2-2-2 0,-2-3 2 15,3-2-2-15,-2-1 2 0,-1-1 3 16,0 4 0-16,1 7 3 0,-1 7-1 16,2 11 2-16,-1 10-3 0,-2 12-2 0,3 5-4 15,3 6-1-15,5 4-4 0,5 3 2 16,6 3 0-16,4 3-1 0,3 11 2 16,-1 4 0-16,3 3-3 15,-4 5-1-15,-3 1 2 0,-4 0-3 0,-6 2 4 16,-8 0-2-16,-6-2 2 0,-3 1-2 15,-14-1 2-15,-8-2 3 0,-10-1 0 16,-6-2 0-16,-7-2-2 0,-4 0-1 16,1-2-2-16,-1 2-1 0,5 1-4 15,5 0-3-15,6 1-13 0,7 3-13 0,6-2-13 16,7 3-17-16,13-2 11 0,5 0-5 16,20-1-30-16</inkml:trace>
  <inkml:trace contextRef="#ctx0" brushRef="#br0" timeOffset="-176730.8">30363 15932 196 0,'0'0'45'16,"0"0"-9"-16,0 0-15 0,0 0-9 0,0 0-8 16,0 0-2-16,0 0-5 0,0 0-2 15,-85-50 3-15,62 63-3 0,2 4 5 16,2 3-2-16,3 3 2 0,2 1 0 15,1 2 0-15,3-1 2 0,3 3 0 16,2-2 1-16,4-1 1 0,1-2-1 0,0-1 1 16,4-4 2-16,5-4 2 0,5-4 4 15,2-4-2-15,4-2 0 16,3-4-6-16,2 0 1 0,1-12-2 16,3-1 2-16,-1-5-2 0,-1-4 1 0,-1-2 0 15,-3 0 2-15,-5-2 0 0,-1 2 1 16,-7 1-3-16,-3-3-1 0,-5 2-1 15,-2 1-4-15,-6 2-3 0,-7 3-4 16,-4 5-5-16,-4 3-3 0,-3 5 0 16,-2 5-5-16,-2 3-1 0,2 9-6 0,2 2-3 15,3 4-16-15,4 3-14 0,7-4-9 16</inkml:trace>
  <inkml:trace contextRef="#ctx0" brushRef="#br0" timeOffset="-176202.84">30717 15898 240 0,'0'0'42'15,"0"0"-3"-15,0 0-14 0,0 0-6 0,0 0-10 16,0 0-9-16,0 0-4 0,0 0-3 16,0 0 4-16,0 0 2 0,10-1 2 15,-13 25-2-15,0 5 0 0,-2 0-1 16,3 1-1-16,1 1 0 0,1-1 1 15,0-1 2-15,0-2 1 0,6-2 1 0,-1-9 2 16,2-2 4-16,-2-5 0 0,4-5 3 16,6 1 5-16,2-5-2 15,6-1-2-15,0-11 0 0,1-5-7 16,0-3 2-16,0-3-3 0,-1 1 1 0,-3-3 0 16,-1 1-4-16,-2 1 2 0,-3 2-1 15,-2 1-2-15,-4 6 2 0,-4 5-1 16,0 2 0-16,-2 4-3 0,-1-2-6 15,2 2-8-15,-3 3-1 0,0 0 3 16,0 0 6-16,0 14 5 0,0 7-1 0,0 5 1 16,0 1-2-16,3 0 3 15,4 1 0-15,2-1-2 0,1-1 1 0,4 0 2 16,0-7 1-16,1-2 0 16,2-5 2-16,-5-4 0 0,4-5 2 0,4-3 2 15,1 0 3-15,9-8 2 0,-2-6 0 16,-4-2 0-16,-4-4-2 0,-3-2-2 15,-5-4 3-15,-4-2-1 0,-5 0 0 16,-3-1-2-16,-2 0-2 0,-8 0-2 16,-7 2-5-16,-6 2-7 0,-5 4 0 0,-2 3-6 15,-3 7 0-15,-1 5 0 0,4 5-5 16,1 1-4-16,4 9-13 0,4 4-13 16,5 4-30-16,8 3-11 15,8 1-26-15</inkml:trace>
  <inkml:trace contextRef="#ctx0" brushRef="#br0" timeOffset="-175667.74">31487 15962 59 0,'0'0'26'0,"0"0"-11"16,0 0-7-16,0 0-5 0,0 0 2 0,0 0 3 15,0 0 3-15,0 0 2 0,0 0 1 0,92 23 1 16,-72-15 3-16,0-4 0 0,2 1 1 16,1-4-3-16,2-1-3 15,-1 0-2-15,2-1-3 0,-4-7 0 16,3-1 1-16,-4-1-1 0,-2-4 2 0,0-2 1 16,-3 0 5-16,-3-2-9 0,-3 0 1 15,-7-2-5-15,1 5-8 0,-4-4 7 16,0 3-7-16,-4 2 2 0,0-3-3 15,-1 8-2-15,-2 2-1 0,0-1-3 16,-6 6 3-16,-5 1 1 0,-3 1 3 0,-5 11 2 16,0 5 6-16,0 5-3 15,2 5 3-15,0 3 2 0,4 0-2 16,2 0 4-16,5 0-2 0,5-4 0 16,5 0 1-16,3-3-1 0,0-2 6 0,11-3 0 15,7-4 3-15,6-2 0 0,4-6-3 16,5-5-1-16,3 0-4 0,3-9-2 15,3-5 5-15,6-1-8 0,0-3 6 16,-1-2 0-16,1-2-5 0,-5 0 5 16,-3-1-6-16,-6 0 0 0,-5 1 0 0,-7 2-1 15,-9 6 2-15,-5 5 0 0,-5 6 1 16,-3 3-9-16,0-1 0 0,0 1 1 16,0 3-1-16,0 12 10 15,0 10-6-15,0 9 0 0,6-1-1 0,9 4-4 16,6-2-3-16,13 1-6 0,3-1-37 15,1-2-102-15</inkml:trace>
  <inkml:trace contextRef="#ctx0" brushRef="#br0" timeOffset="-175085.25">25788 17242 343 0,'0'0'43'0,"0"0"-9"0,0 0-12 16,0 0-5-16,0 0-5 0,0 0-7 15,0 0-4-15,0 0-5 0,0 0-1 16,0 0 0-16,-12-59 1 0,10 78 14 15,-1 9 1-15,0 9 0 0,2 8 2 16,0 0-14-16,-1 7 0 0,-2-2 1 16,1 4 1-16,0-4-3 0,-3 2-2 15,1-2-1-15,-1-3-1 0,-1-1-4 0,4-2-14 16,3-2-16-16,1-7-35 0,12-8-47 16,5-14-71-16</inkml:trace>
  <inkml:trace contextRef="#ctx0" brushRef="#br0" timeOffset="-174859.27">25503 17506 497 0,'0'0'42'15,"0"0"-20"-15,0 0-15 0,0 0-7 16,0 0-1-16,0 0-1 0,0 0 4 15,80-8-2-15,-30 13-3 0,6 0 1 16,6 0-3-16,6-3-1 0,1 1-4 0,0-3-3 16,-4 0-13-16,-6 0-14 0,-10-2-25 15,-4-3-30-15,-10-5-71 16</inkml:trace>
  <inkml:trace contextRef="#ctx0" brushRef="#br0" timeOffset="-174110.75">26879 17178 328 0,'0'0'30'0,"0"0"-12"0,0 0-10 16,0 0-12-16,0 0-11 16,0 0 2-16,0 0 3 0,0 0 4 15,0 0 6-15,-44 47 14 0,35-7-1 16,1 1 3-16,5 4-3 0,2 2-15 0,1 0 1 16,0-3 1-16,6-4 0 0,4-4 0 15,3-6 2-15,0-7-1 0,3-3 3 16,0-8 3-16,-2-4 0 0,4-7-1 15,3-1 2-15,4-6 0 0,7-7 3 16,-3-4-4-16,-3-8-2 0,-2-2-2 0,1-3-1 16,-4-2 1-16,-3 2 3 15,-4-1 2-15,-2 4-4 0,-5 1-2 16,0 5-14-16,-4 1 10 0,-1 10-10 16,-1 5 15-16,-1-1-3 0,0 2-3 0,0-3-7 15,0 4 0-15,-1 3 15 0,-5 5-9 16,-4 10 16-16,1 3-17 0,3 6 0 15,3 1-1-15,3 2 1 0,0 1 0 16,8-1 4-16,3-2 1 0,8 0 1 16,1-5-1-16,1-2 3 0,2-6 0 0,3-5 1 15,1-5 2-15,2-2-1 0,1 0-4 16,2-9 3-16,-1-3-2 0,-1-8-1 16,-4-3-1-16,-1-1 0 0,-2-4 3 15,-6 0-1-15,-5-1 0 0,-8-1-3 16,-4 1 0-16,0 0-19 0,-13 2 14 15,-6-1-14-15,-7 4-6 0,-5 1 15 16,-4 6-19-16,-4 5 12 0,-2 5-6 16,2 6-1-16,3 1-5 0,3 5-5 15,4 8 3-15,6 3-25 0,8 10-8 16</inkml:trace>
  <inkml:trace contextRef="#ctx0" brushRef="#br0" timeOffset="-173862.72">27739 17215 162 0,'0'0'44'0,"0"0"-4"16,0 0-5-16,0 0 5 0,0 0-4 0,0 0-12 16,0 0-15-16,0 0-11 0,0 0-6 15,0 0-4-15,26-31 27 0,-23 55-15 16,0 12 14-16,-1 4 2 0,-2 0-19 15,0 4 15-15,0 0-15 0,0 2-3 16,-2-3-1-16,-1-2-1 0,0-1-4 0,1-5-7 16,2-7-11-16,0-3-21 15,4-10-29-15,-1-8-83 0</inkml:trace>
  <inkml:trace contextRef="#ctx0" brushRef="#br0" timeOffset="-173742.71">27745 17133 122 0,'0'0'-22'0,"0"0"-8"15,0 0-11-15</inkml:trace>
  <inkml:trace contextRef="#ctx0" brushRef="#br0" timeOffset="-173104.64">27913 17284 271 0,'0'0'43'0,"0"0"-33"0,0 0 7 15,0 0-9-15,0 0-6 0,87-72-2 0,-64 72-3 16,0 10 14-16,1 10-18 0,-1 4 18 16,0 5 0-16,-5 3-17 0,-3 4 20 15,-5 2-20-15,-4 0 1 0,-5-3 1 16,-1-1 0-16,-7-6 4 0,-2-3 2 15,2-10 1-15,1-9 4 0,5 0 1 0,-6-6 0 16,-1-3 4-16,0-6-7 16,-1-6 0-16,6-5-4 0,3-8-4 15,9 1 4-15,5-3-2 0,5 0 3 16,3-1-1-16,-2 1-16 0,3 4 16 0,-1-1-15 16,-2 2 17-16,-1 3-1 0,-2 4-17 15,1 1 18-15,-8 4-19 0,3 3 16 16,-6 5 1-16,-4 1-2 0,1 1-5 15,-4 3-1-15,0 0-1 0,5 0 2 16,0 0 1-16,4 0 4 0,3 4-2 0,-3 5 0 16,2 5 17-16,-1 1-17 0,1 2 18 15,3 0-13-15,1-1-1 16,1-2 18-16,4 0-16 0,1-2 16 16,2-6-14-16,1 0 1 0,4-6 0 0,-2 0-2 15,3 0 1-15,-3-8-17 0,2-2 16 16,-2-4-16-16,0-1 15 0,-2 0-1 15,-2-3-15-15,-6-2 17 0,-3 0-16 16,-3 6 15-16,-7-2-2 0,-3 2-1 16,0-1-6-16,-11-5-3 0,-6 5-4 0,-6 3-3 15,-6 4-1-15,-4 4-2 0,-6 2 3 16,-2 2-1-16,-3 6 4 0,2 5 5 16,-2 6 3-16,4 4 3 0,2 6 17 15,5 8-13-15,4 3 12 0,9 2 2 16,7-1-16-16,8-1 18 0,5 0-11 15,9-8-2-15,11-1 2 0,7-5-1 16,8-3-3-16,7-7-3 0,5-5 1 16,6-4-2-16,2-5-2 0,-1 0-1 15,-5-3-8-15,-2-2-22 0,-6-7-46 0,-6-1-92 16</inkml:trace>
  <inkml:trace contextRef="#ctx0" brushRef="#br0" timeOffset="-172543.06">29977 16603 108 0,'0'0'28'16,"-18"-82"6"-16,1 45 1 0,-1 5-1 15,-2 8 0-15,0 6-13 0,7 8-8 16,-4 10-6-16,-1 4-6 0,0 19 1 15,-5 15 4-15,5 10 1 0,-1 13 1 16,5 12-4-16,0 12 2 0,2 9-4 16,2 11 0-16,-2 7 16 0,5 5 0 15,1 0-1-15,2-2-2 0,-1-1-15 16,1-5-1-16,3-7-4 0,-2-2-3 0,1-2 1 16,2-9-4-16,-1 1 2 15,-2-8-3-15,0-13-11 0,-3-9-2 0,0-10-13 16,1-20-9-16,2-13-6 0,2-10-12 15,-7-7-7-15</inkml:trace>
  <inkml:trace contextRef="#ctx0" brushRef="#br0" timeOffset="-172370.3">29439 17295 307 0,'0'0'9'0,"0"0"-4"0,0 0-25 15,85-56 6-15,-55 56 11 0,4 10-20 16,3 6 2-16,4 0 0 0,5 2-15 0,0 2 20 16,5-3-22-16,2 1-4 0,-3-4-15 15</inkml:trace>
  <inkml:trace contextRef="#ctx0" brushRef="#br0" timeOffset="-171085">30055 17237 92 0,'0'0'33'0,"0"0"-9"16,0 0-2-16,0 0-7 0,0 0-8 16,0 0-2-16,0 0-5 0,0 0 2 0,0 0 0 15,0 0 1-15,62-48 1 0,-46 56 5 16,3-1-2-16,-1 4 16 0,0-1-13 16,2-1 10-16,0-1-11 0,-7-3-2 15,3-3-1-15,2-2-15 0,-7 0 10 16,8 0 0-16,-7-2 1 0,-1-1-2 15,4-4 0-15,-6 1-13 0,2-3 12 16,-4 3 0-16,-2-3-2 0,0 1-1 16,-2 4-2-16,-2-7-3 0,-1 7-2 15,0-6 2-15,-12 0 0 0,-5 4 7 0,-6 1 2 16,-3 5 4-16,-1 2 0 0,1 10 2 16,-1 5 1-16,2 7 14 0,-1 5-13 15,0 7 10-15,1 4 3 16,4 2-17-16,5 2 11 0,4-3-15 0,5-3-4 15,7-1 3-15,7-6 1 0,9-2 0 0,10-2 0 16,3-2-2-16,4-6-2 0,2-3 0 16,1-5-3-16,2-7-1 15,1-4-3-15,-3 0-3 0,-3-11-2 16,-1-4-8-16,-5-2 2 0,-2-5 0 0,-5-4 2 16,-1-1 1-16,-2-5-2 0,-2-2 2 15,-2-1 6-15,1 0 4 0,-1 2-4 16,0 1 13-16,0 0-10 0,-1 5 5 15,-2 1 13-15,-4 8-7 0,-2 7 11 16,-2 8 0-16,-2 3-2 0,0-3-7 0,0 3-4 16,1-1 0-16,-1 1-2 15,0 0 2-15,2 0 2 0,-1 0 9 16,2 12-9-16,2 3 12 0,0 2-8 16,2-5 2-16,2 0 19 0,1 0-13 0,0-1 13 15,0-4-10-15,-1 1-1 0,1-6 0 16,5 1 1-16,3-3-2 0,5 0-7 15,-2 0 0-15,0-5-17 0,-1-3 12 16,0-1-13-16,-2 0 12 0,1-2-2 16,-5 1 0-16,2-3-4 0,-4-1-10 0,-2-2 9 15,-1 4-13-15,-5 2 10 0,-4 0-3 16,0 0-5-16,0 0 0 0,-10-3 1 16,-5 7 4-16,-5 3 5 0,-9 3 6 15,1 0 0-15,-3 5 3 0,-1 7-1 16,2 3 10-16,1 3-9 0,3 4 9 15,3 0 3-15,3 3-14 0,5-4 15 16,5-5-15-16,6 1-2 0,2-2 2 16,2 3 4-16,13-1 5 0,9 1-2 15,11-4 1-15,12 0-4 0,7-4-7 0,5-1 2 16,2-4-1-16,3-2 0 0,0-3 4 16,0 0-3-16,-1-5 6 0,-3-2-2 15,-3-4-3-15,-3 1 3 0,-6-4-4 16,-1-1 3-16,-6-2-2 0,-1-1-12 15,-4 0 12-15,-2 1-14 0,-1-1 16 16,-3 1 0-16,0 2-4 0,-5 0 4 0,-5 0-14 16,-4 5 11-16,-5-2-8 15,-5 6 9-15,-3 2-3 0,2 1-2 16,-3-2-6-16,-4 1 3 0,-8-4 2 0,-8 3 4 16,-3 5 4-16,-6 0 0 0,-6 2 2 15,-1 9 1-15,-3 1 11 0,-2 6-7 16,1 3 8-16,3 5 6 0,3 1-17 15,5 1 11-15,5-4-13 0,6 3-3 16,5-1 0-16,9 1 2 0,4-5 1 0,6-3 1 16,11-5-1-16,8-5 1 15,6-8 1-15,9-1-1 0,4-10 0 16,4-10-4-16,3-3 0 0,1-10 0 16,0-5 0-16,-5-7-10 0,-5-5 1 0,-5-7 0 15,-7-2-1-15,-4-3 14 0,-4-5 1 16,-6-1-10-16,-4-5 0 0,-3 2-13 15,-6 4-5-15,-3 6 3 0,-1 8 1 16,-10 10 12-16,-3 10 3 0,1 11 1 16,-4 9 2-16,-2 10-1 0,-3 7-2 0,1 16 6 15,-2 14-2-15,4 13-1 0,1 14 0 16,10 15-2-16,3 6-3 0,5 10-3 16,9 2 10-16,10-3 2 0,8-4-2 15,6-8 3-15,7-8-1 0,7-10-8 16,1-11 9-16,1-9-4 0,-2-8 1 15,-8-6 9-15,-5-10 1 0,-12-6 14 16,-3-8 3-16,-9-3 8 0,0 0 6 16,-3-2-1-16,-3-5-3 0,2 1-9 15,-6-7-9-15,2 3-6 0,-2-2-8 0,0 1-6 16,-3 7-12-16,1-1-14 0,-3 4-48 16,-1-1-148-16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2-03T09:59:48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8118 579 53 0,'0'0'13'16,"0"0"2"-16,0 0 3 0,0 0-9 15,0 0 6-15,0 0-6 0,0 0-2 16,0 0 1-16,0 0-1 0,-4-82 4 16,4 76 0-16,2 2 1 0,-2 4-1 15,0-2-5-15,0 2 0 0,0-1-3 16,2 0 2-16,-2-1 0 0,0 0-1 15,0 1 2-15,0-1-1 0,0 2-2 16,0-2 1-16,0 2-5 0,0-1 0 0,0 1-4 16,0 0 3-16,0 1 0 0,0 14 0 15,0 4 2-15,-2 6-4 0,-2-2 2 16,3 4 4-16,-1 2-2 0,1 1 3 16,1 5-1-16,0 1-3 0,0 4 1 15,0 3-2-15,0 3 0 0,0 3 1 0,0 5 0 16,0 9 3-16,1 6 4 15,1 7 1-15,-1 4 2 0,-1 0-5 16,0 2-4-16,0 1 0 0,0-1-2 16,-4 0 2-16,-2-4-1 0,2-10 13 0,1-4-4 15,0-6 1-15,1-1-1 0,1 1-10 16,-1 2 2-16,-2 6 1 0,0 2-2 16,1 3 0-16,0 1 1 0,-1-1 8 15,1 1 1-15,0-1-2 0,0 1 0 16,0 0-9-16,0-1 1 0,-1 2 1 15,3 1 2-15,-2 1-2 0,0-1 0 0,1 1 3 16,1-3-3-16,1 1 2 16,0-2 0-16,0-3-2 0,3-2 1 15,0-5-2-15,-2-2-1 0,2-1 2 0,-3-3 0 16,0-2 3-16,0-2 0 0,0 1 0 16,0-1-3-16,0 1 0 0,-3 3 0 15,0 2 0-15,2 6-2 0,-4 0 2 16,2 6 2-16,-1 1-2 0,0-2 4 15,1-3-2-15,0-7-2 0,3-5 1 0,0-9-2 16,0-4 1-16,6-6 0 0,-2-2 0 16,3-3 0-16,1-2-1 0,0 1 0 15,-2-1 2-15,1 1-1 0,-2 3 1 16,-1 1 0-16,2 0-1 0,-1 1 1 16,-2-2-2-16,2-4 1 0,-1-1-1 15,-1-3 1-15,1-8 2 0,1 0 0 16,-2-5 1-16,-1 1-3 0,1 0 0 15,0-1 3-15,-3 1-1 0,3 1 0 16,-3 7-2-16,0-1 1 0,0 6-1 0,0 0 0 16,0 3 0-16,0 1 0 0,-3-1-1 15,2 4 1-15,1 0 0 0,0 1 0 16,0 1-2-16,0-4 2 0,1 1-2 16,2-4 2-16,1 0 3 0,2-2-3 15,0 0 0-15,1 0 1 0,-1 0-1 0,0 2 1 16,3 3 1-16,0 1 0 0,0 3 2 15,3 4 0-15,1 1-1 16,1 0-1-16,2 0-2 0,2-3 0 16,2 0-1-16,3-3 1 0,-1-1 0 0,2 0 0 15,2-2-1-15,0-2 1 16,0 0-1-16,-1 0 1 0,1-2 0 0,3 0 0 16,1 0 1-16,2 0 0 0,0-2-2 15,1 2 2-15,-1 0 2 0,-3 3-3 16,-2 1 4-16,-1 6-2 0,-1 1-2 15,-2 3 2-15,-1 4-2 0,-2 3 0 16,3-1-2-16,-1 4 5 0,-2-2-3 16,0-2-1-16,-2-4 1 0,-1-1-2 15,-2-4 1-15,-3 0 2 0,0-1 1 0,-3 2 0 16,1 1 0-16,-3 2-1 0,-1 0 3 16,1 3-2-16,-1-1 0 0,-3 4 3 15,0 4-4-15,-2 3 5 0,-1 5-2 16,0 3 1-16,3 4-2 0,0 2-1 15,0 3 2-15,1 1-3 0,2 2 2 0,1-2 1 16,2-3-6-16,0-1 2 0,-2-5-2 16,0-1 2-16,-3 2 0 0,-2 0 4 15,-2 1-2-15,0 4-1 16,0 3 0-16,-6 3-2 0,-4 3 0 0,4-2 2 16,-3 0-2-16,2-1 1 0,0-2 1 15,1-1-1-15,2-3 2 0,1 0 1 16,-3 1-3-16,3 2 1 0,-1 4-1 15,-3 2 3-15,1 3-2 0,0 2 2 16,0 2 0-16,0 1-1 0,-2 0 0 0,4 0-2 16,-1-2 0-16,-1-3-1 0,2 0-1 15,1-4 3-15,0-3 1 0,3-2 1 16,0-3-1-16,0-1-1 0,0 0-3 16,0-1 3-16,0 2-3 0,0-2 2 15,3 0 0-15,-3 3 0 0,0-2 4 0,0 3-3 16,0 1 1-16,0 2-2 0,-3 1 0 15,3 2 0-15,0 2-2 16,0-2 4-16,0 0-1 0,7-2-2 16,1 1 1-16,-1-3-2 0,4-2 0 0,0-1 4 15,-4-3-3-15,4 0 1 0,-3-3 0 16,-4 3 0-16,3-1 3 0,-1-1-2 16,-3 1 3-16,1 0-3 0,-1 0-2 15,0 1 1-15,0 2-1 0,-2 1 1 16,1 5-1-16,-2-2 1 0,1 0 1 0,-1-1-1 15,0-1 2-15,0-2-2 0,2-1 0 16,-1-2 0-16,1 2-1 16,-2 1 1-16,0 2-1 0,1-2 2 15,-1 2 2-15,0-1-2 0,0-1 3 0,0 3-3 16,0 0-1-16,-1 4 1 0,-4 3 1 16,-1 0-1-16,-1 3 1 0,-1-1-1 15,2 2 0-15,0 0 1 0,6 0-2 16,-3 0 1-16,3 0-2 0,0-2 2 15,0-1 1-15,0-1-2 0,0-1 3 0,-1-1-2 16,1 1-1-16,-2 1-2 0,2 3 1 16,0-2 0-16,0 1 0 0,0-3 3 15,0-1 0-15,-1 0-1 0,-1 1 3 16,-1 5-3-16,1 2-1 0,-1 4 2 16,0 3 0-16,0 1-3 0,3 1 1 15,-3 0 0-15,3 1-1 0,0 3 1 16,0 5-2-16,7 3 2 0,0 1 4 15,-1 3-1-15,0 2 4 0,1 2-4 16,1 3 1-16,0-5-3 0,1-2 1 0,-3-9 4 16,-2 2 1-16,2 0 5 0,1 2-1 15,-3 6 0-15,-1 1-3 0,0-2-2 16,-3 0 0-16,0-1-1 0,0-7-10 16,-3-10 2-16,-4-20 11 0,-3-19-8 15,6-20 2-15,-1-19-4 0,4-7-17 0,1-6-19 16,-2 0-46-16,2-3-153 15</inkml:trace>
  <inkml:trace contextRef="#ctx0" brushRef="#br0" timeOffset="1229.5664">714 897 28 0,'0'0'8'0,"0"0"1"15,0 0 5-15,0 0-5 0,0 0 2 0,0 0-1 16,0 0 0-16,0 0-3 0,0 0-1 16,20-14-2-16,5 12-1 0,5 1 0 15,12 1 0-15,10 0 1 0,15 3 0 16,18 0 1-16,18-1 0 0,15 1-1 16,2-2-1-16,3 2-1 0,-8 0 1 15,-6 0 0-15,-3 1 0 0,-2-1-1 16,3-2 0-16,0 0 0 0,0 1-1 15,0-2-1-15,-6 0 1 0,-1 1-1 16,-3 2 0-16,-3-1-2 0,-1 3 1 0,-1-2 0 16,-2 3-1-16,-2 0 4 0,0 0-2 15,-1 0 1-15,-2-1 1 0,5-2 1 16,-3-1-1-16,4 1 0 0,0 1 0 16,0-3 1-16,-1-1 1 0,1 0 2 15,0 0 0-15,1 0 0 0,1 0-2 16,-2 0-2-16,3 2 2 0,-3-2-1 15,3 0 3-15,0 0 1 0,-1 0 0 16,2 0-1-16,1 0 0 0,-1-2 1 16,3-1 1-16,2-2 3 0,3 1-3 0,2 0 0 15,1-3 0-15,2 0-2 0,5-3 0 16,0 2 0-16,1-2 0 0,2 3-3 16,1-1 3-16,-4-1 4 0,-3 0 1 15,-2 0 8-15,-1 1 3 0,0 1 3 16,-3 0 1-16,0 2-4 0,-1-1-6 0,-2-2-4 15,2 2 0-15,-3 0-2 16,-2 0-1-16,-4 0 0 0,-3-2 2 0,-4 1 1 16,-2-3-1-16,-5 4 1 15,-5 0-3-15,-6 2-3 0,-8 1-1 0,-5 0-4 16,-9 1-1-16,-12 1-2 0,-11 1-2 16,-11 0-2-16,-7 0-7 0,-6 0-46 15,0 0-133-15,-5 0-87 0</inkml:trace>
  <inkml:trace contextRef="#ctx0" brushRef="#br0" timeOffset="2560.0359">1781 381 278 0,'0'0'39'0,"0"0"-1"0,0 0-6 15,0 0-7-15,0 0-3 16,0 0-3-16,0 0-2 0,0 0-4 0,0 0-1 16,-27-26-4-16,27 26-4 0,-2-2-1 15,2 2-2-15,-1 0-6 0,-1 0 1 16,-5 0-1-16,-3 0 0 0,0 2 2 15,-2 6 1-15,1 2-1 0,5-2 0 16,-1 7 1-16,2 3 0 0,1 1-2 0,1 6 2 16,2 1 0-16,1 2-1 0,1-3 2 15,9 0-2-15,5-3 3 0,5-1 0 16,-1-2 0-16,7-1 1 0,0-1-1 16,4-4-1-16,-4-1 2 0,0-1-2 15,0-5-1-15,-1-1-1 0,1-5-3 0,0 0-2 16,3-7-2-16,0-5 0 15,-3-3 0-15,-2-2 0 0,-3-3 3 16,-4 0 2-16,-1-1 3 0,-3-1 3 16,-3 3 5-16,-1 1 1 0,-1 5 3 0,-2-1 1 15,-3 3 1-15,3 1 2 0,-2 1 1 16,-2 4-4-16,3-4 0 0,-2 7-5 16,3-5-2-16,6-2-1 0,-5 4-2 15,7-1 0-15,1 4 0 0,5 0-1 16,6 2 0-16,3 0-1 0,-2 0-3 15,-1 2 1-15,1 4 1 0,-1-1 2 16,-2 3 2-16,1 2-2 0,-4 1-3 16,0 3 1-16,-4 1 0 0,-1 3-2 15,1 1 2-15,-5-2 0 0,-1 4-1 0,-5-8 1 16,-3 2-1-16,-3-4 0 0,0 0 3 16,0-1 0-16,-6-2 1 0,-1 1 2 15,-3-4 2-15,4-1-1 0,2-2 3 16,-9-2-1-16,7 0 0 0,-4 0-1 15,-3-3 0-15,10 0-2 0,0-7-2 0,3-2 0 16,3-5-1-16,7-6 0 0,8 4 0 16,5 1-1-16,1 3 1 0,5-1 1 15,0 2-1-15,1 0 0 0,-1 2 1 16,0-1 1-16,6 3-2 0,1 0 1 16,0 3 1-16,-1 2-1 0,-2 0 0 15,-4 0 0-15,-1-1 0 0,-5-1 1 16,-9 3-1-16,-1-1 2 0,-4 1 1 15,-5 2 0-15,1 1 0 0,-5 1-1 16,0-2 2-16,0 2-2 0,4-4 0 0,0 1 0 16,-1 1-1-16,0-2 2 0,-3 4-2 15,0-1 0-15,0 1-3 0,0 0-2 16,3-2-3-16,-3 2-1 0,1 0 1 16,1 0 1-16,2 0 2 0,2 2 1 15,5 5-1-15,1 5-1 0,-3 1 2 0,1 1 1 16,-3 3-3-16,2 0 2 15,-2 3-3-15,-1-3 2 0,-2-3 0 0,-4 3-2 16,3-1 2-16,-3-3 0 16,0 5-2-16,0-5-3 0,0-6-13 0,0 1-22 15,0-8-50-15,0 0-104 0</inkml:trace>
  <inkml:trace contextRef="#ctx0" brushRef="#br0" timeOffset="2708.9803">3152 183 448 0,'0'0'-12'0,"0"0"-17"0,0 0 0 0,0 0-6 16,0 0-2-16,0 0-5 0,0 0-49 16</inkml:trace>
  <inkml:trace contextRef="#ctx0" brushRef="#br0" timeOffset="3005.8667">3447 115 483 0,'0'0'59'16,"0"0"0"-16,0 0-9 0,0 0-10 16,0 0-13-16,0 0-10 0,0 0-12 15,0 0-5-15,0 0-5 0,0 0-2 16,3-39 0-16,-3 39 1 0,3 0 3 15,3 14 0-15,2 4-1 0,1 7 0 16,-2 2-1-16,-1 1-31 0,-3-1-2 0,4 2-1 16,-4 1 1-16,0-1 33 0,-2 2 1 15,2-2 0-15,-1-1 0 0,-1 0 0 16,1-3-1-16,-1-6 2 0,-1-1 0 16,0-4-3-16,0-8-6 0,3 6-2 15,-3-6-5-15,0-2-3 0,0 2 4 0,0-6-23 16,0 0-19-16,0 0-24 0,0-1-49 15</inkml:trace>
  <inkml:trace contextRef="#ctx0" brushRef="#br0" timeOffset="3188.8836">3333 355 524 0,'0'0'30'16,"0"0"-16"-16,0 0-7 0,0 0-4 0,0 0-2 15,0 0 2-15,0 0-2 16,85-6-1-16,-36 3-3 0,8 1-8 16,2-1-6-16,-1 3-15 0,-2-1-13 15,-2-2-39-15,-8-3-41 0,-1-1-104 0</inkml:trace>
  <inkml:trace contextRef="#ctx0" brushRef="#br0" timeOffset="4073.5217">3966 305 429 0,'0'0'29'16,"0"0"-5"-16,0 0-6 0,0 0-5 15,0 0-11-15,0 0-5 0,0 0-4 16,0 0-3-16,0 0 3 0,-7 4 1 16,7 3 6-16,3 0 1 0,1-1-1 15,6 5-1-15,-4-5 2 0,4-1 2 0,-4 0-2 16,4 1 2-16,-4-2 0 15,5 1 1-15,-3-3 0 0,-4-1-1 16,5 1 2-16,-2-2-1 0,3 0-1 0,5-2 1 16,-4-1-1-16,2-5-3 0,-7 1-1 15,1 0 1-15,2-1-4 0,-8 4 2 16,1-6-3-16,-2 6-2 0,0-3-2 16,-5-1 1-16,-5 3 1 0,2 1 3 15,-4 4-2-15,-1-2 1 0,0 2-1 0,-2 0 3 16,1 6-1-16,-6 5 3 15,7 1 0-15,-2 2-1 0,2-1 0 16,3 0-1-16,4 0 2 0,-1 2-1 16,3-6 1-16,1 7 0 0,3-1 1 0,0 0 0 15,3 5 1-15,4-4 0 0,3-2 0 16,-4-3 1-16,4-1 3 0,0-2-1 16,-1-2 3-16,3 0 1 0,-4-1 0 15,4-4-2-15,-2 2 2 0,6-3-2 16,3 0 1-16,2 0 1 0,7-7-3 15,-1-4 0-15,-1-1 1 0,3-4-2 16,0 2 1-16,0-4-1 0,-1 3 0 16,-2-1-1-16,-2 2 1 0,-4 1 0 0,-8 3-1 15,4 1 1-15,-9 5 0 0,-3 3 0 16,1-1-3-16,-5 2-1 0,0-2 0 16,0 2-1-16,1 0-4 0,1-1 2 15,2 1-3-15,3 0 1 0,5 0 1 16,1 0 0-16,0 7 2 0,-3 1 0 15,3 1 1-15,-6 2 0 0,3 1-2 0,3 4 2 16,0 1 0-16,-1-2 1 0,5 1 0 16,-1-1 0-16,0-2-1 0,4-1 0 15,-4-1 2-15,-3-4 0 0,2-2 3 16,2 0 0-16,-7-2-1 0,10 0 1 16,-1-3 1-16,1 0-2 0,5-2 0 15,-3-5 1-15,-1-4-1 0,-2-1 0 16,0-2-1-16,3 1-1 0,-2-2 0 15,-3 1 1-15,2 0 0 0,-3 0 0 16,1 2 1-16,-5 4-1 0,-1-2 1 0,-2 0 0 16,-3 2 0-16,4-3-2 0,-4 4 1 15,-2-1-1-15,-1 1 0 0,0 2-1 16,0 2 1-16,-3 3 1 0,0-1-2 16,0 1 0-16,1 0-2 0,-1-1-1 15,2 1-4-15,-2 0 1 0,1 0 1 0,4 0 3 16,3 1-1-16,-1 8-1 0,2 0 1 15,-3 4 0-15,2-1 1 16,-3-1 0-16,2 5 0 0,-4 0-1 0,0-3-1 16,1 3 0-16,-2-4 0 0,-2-1-1 15,0 1-7-15,0-6-9 0,0-1-31 16,0-5-32-16,0 0-115 0</inkml:trace>
  <inkml:trace contextRef="#ctx0" brushRef="#br0" timeOffset="4214.9543">5042 218 380 0,'0'0'-6'0,"0"0"-5"16,0 0-9-16,0 0-4 0,0 0-13 16,0 0-24-16,0 0-127 0</inkml:trace>
  <inkml:trace contextRef="#ctx0" brushRef="#br0" timeOffset="4636.2125">5602 352 310 0,'0'0'34'0,"0"0"-2"16,0 0-1-16,0 0-2 0,0 0-6 15,0 0-3-15,0 0-2 0,0 0-4 16,0 0-8-16,0 0-1 0,-71-43-4 15,48 43-2-15,0 3-1 0,1 5-3 16,6 4 0-16,-1 2-1 0,2 3 2 0,4-1-1 16,-1 1 2-16,8-5 1 0,-2 3 0 15,3-5 1-15,1 1-2 0,2 0 5 16,0 0-2-16,0 1 1 0,0-3 3 16,5 0 0-16,1-3 8 0,1 0 0 15,2-4 2-15,1 1 1 0,3-3-2 0,8 0-2 16,2-10-4-16,6-4 1 0,0-6-4 15,-1-5 0-15,1 2-1 16,3-4 0-16,-3 0 2 0,-5 4-1 16,-4-1 0-16,-5 4-2 0,-5 5 2 0,-4 6 0 15,-5 6-1-15,-1 3 1 0,0 0-4 16,0-1-4-16,3 1-2 0,-3 0 1 16,3 0 0-16,3 7 2 0,1 8-1 15,3 5 1-15,2 5-1 0,2 2 1 16,2 6-1-16,7 3-5 0,6 0-21 0,7 1-70 15,13-6-169-15</inkml:trace>
  <inkml:trace contextRef="#ctx0" brushRef="#br0" timeOffset="6751.3528">23620 227 168 0,'0'0'13'0,"0"0"2"16,0 0 3-16,0 0 0 0,0 0-1 0,0 0 0 15,0 0-6-15,0 0-9 0,0 0-6 16,0 0-3-16,11-19-1 0,-11 17 2 16,2 2 4-16,-2-1 1 0,1 1-2 15,5 0 3-15,1 5 3 0,2 9-5 16,1 4 2-16,2 7-1 0,-5 2-3 0,0 3 4 15,2 4 0-15,-5 2-2 0,-1 1 4 16,1 3-2-16,-1 4-3 16,-1-1 1-16,1 1-3 0,-2 5 2 0,-1 6-1 15,0 5-1-15,-6 12 2 0,-3 11-1 16,-3 11 7-16,-2 11-2 0,0 8 0 16,0 1 0-16,0 3-6 0,3-3 3 15,2-1 7-15,3-2 1 0,2-3 0 16,0 2 2-16,0-5-13 0,1-2 4 15,-2-9 0-15,2-4 8 0,-1-6 2 0,0-2 2 16,-1 4-2-16,1-1-8 0,0 3 1 16,1-2-1-16,-2 1 2 0,0-3 3 15,0-1 1-15,-3 3-1 16,2 2-1-16,0 6-4 0,-1 7 0 0,-3 1 0 16,3 2 3-16,-4 2-3 0,3 0 1 15,-4-2-4-15,3-6 0 0,1-5 0 16,-2-6 1-16,2-5 5 0,1-4 0 15,0 0 2-15,-2 1 1 0,4-2-4 16,-3 4 1-16,1-2-4 0,-1 3 0 0,0 0 0 16,1 1-2-16,1 1 4 0,-1 1-2 15,-2-2 0-15,1 2 0 0,-1-3 0 16,-4 0 0-16,1-2 1 0,-2-3 1 16,1 3 0-16,0-4-1 0,-2 1-1 15,1 1 0-15,-1-4 0 0,2-1 1 0,1-3 0 16,1 1 1-16,2 0-1 15,-2 2 0-15,2 3-2 0,-1 3 1 16,-1 3-1-16,-2 6 1 0,-2 2 0 16,1-1 0-16,-5-1-2 0,1-3 4 0,-3-4-1 15,-1-4 1-15,0 0 0 0,-1-1 3 16,-1 0-2-16,1 0 0 0,1-3 1 16,0 1-1-16,2 0-1 0,1 3 0 15,0 3-2-15,2 2 0 0,0 1 0 16,1 3-1-16,1-2 2 0,1 3 0 15,-1 2-2-15,2 6 1 0,-1 0-2 16,-1 1 2-16,0-1 3 0,0-2 0 16,-2-2-1-16,1-3-3 0,0-1 1 15,1-1 1-15,1 1-1 0,2-1 1 0,1 1 3 16,4-1-2-16,1 1 1 0,1 0-2 16,4 2-1-16,0 0-2 0,1 3 1 15,0 2 1-15,0 0 2 0,0 1 2 16,0 4-2-16,0 4-1 0,0 5-2 15,0 3-1-15,0 0 1 0,0 1-1 0,0-3 4 16,1-4-2-16,0-3 1 0,2-3-2 16,0-4 1-16,0-1 0 15,2-3-2-15,2-1 4 0,0 1-2 16,2 2-2-16,1 4 1 0,0 2 1 0,-3-1 1 16,-1 2 2-16,-3 0-1 0,0 0 1 15,0 2-3-15,-2 4-1 0,-1 1 2 16,3 0-3-16,-3 0 4 0,0-4 0 15,0-2 0-15,1-3-1 0,2-3-2 16,3-2 3-16,1-4-1 0,4 0 2 0,1 0-1 16,2 1-2-16,0-1-1 0,0 4 0 15,2 2 2-15,-3 1-2 0,3 1 1 16,-4 4-2-16,-2 0 0 0,0 0 1 16,-4-3 2-16,-2-1 0 0,-1-3 2 15,0 0-1-15,0-1-2 0,0 0 1 0,2-4-2 16,0 3 2-16,1-2-1 0,-1-1 0 15,3-1 2-15,2-3-2 16,-3 4 0-16,0 0 0 0,2 1-2 16,-1-1 1-16,-2 3 2 0,0-1 0 0,0 0 1 15,-3 1 0-15,2 1-2 0,-2 0 0 16,0 2 1-16,0 3 2 0,2-1 2 16,-1 5-1-16,2 3 4 0,-2-7-2 15,3-1 0-15,1-6 2 0,-1-5-2 16,2-12-7-16,2-5 0 0,-1-7-2 15,0-7 1-15,0-3 14 0,-2-6 1 0,-3 0 4 16,0-2 3-16,0-1-3 16,-2-5-5-16,2-2 1 0,-1 2-4 15,-1-3-2-15,0-5-2 0,0 2-2 0,-3-11 2 16,1-1 0-16,-1-6 2 0,0-2 1 16,0 0-4-16,0-1-2 0,0 1 0 15,0-7-5-15,0 0-2 0,0 0-4 16,-6 0-24-16,1 2-66 0,-3-2-158 15</inkml:trace>
  <inkml:trace contextRef="#ctx0" brushRef="#br0" timeOffset="11677.3372">474 2869 76 0,'0'0'23'0,"0"0"-10"0,0 0-2 15,0 0-4-15,0 0-2 0,0 0-3 16,0 0-1-16,0 0 2 0,-80-48 0 15,76 47 3-15,-7 0 4 0,6 1 4 0,-1-2 8 16,2 2 4-16,4 0 0 0,-3-1-2 16,3 1-9-16,0 0-3 0,-3 0-3 15,3-2-1-15,-3 2-2 0,3 0-4 16,0-1-2-16,0-3 2 0,9 0-1 16,10-1 0-16,4-2 1 0,3 3-2 15,0 2 0-15,0-2 0 0,3 4 0 16,1-1 1-16,2 0-2 0,4-2-1 15,-1 2 1-15,6 0 0 0,0 0 3 16,3-3 0-16,5 2 1 0,5-3 0 0,5-1 2 16,6-1-2-16,13 2 3 0,10-3-6 15,6 2 1-15,9 0-2 0,-6 1 0 16,1 1 5-16,-8-1 2 0,1 0-2 16,4 3-1-16,-5-2-2 0,3 3-3 15,-5 1 2-15,-6 0-1 0,-5 0 1 16,-5 0-1-16,-1 1 1 0,-6-1 0 0,-1 0 0 15,-5 0 0-15,0 0-3 16,-1 0 6-16,-3-2-3 0,0 1 0 16,0 1 1-16,1 0 0 0,4 0 1 0,0 0 1 15,4 0-1-15,1 0-2 0,-1 0-2 16,-5 0-1-16,-3 3 1 0,-4 3 1 16,-4 1 0-16,0-1 1 0,-2 0 0 15,2 0 0-15,2-1 2 0,1 1-2 16,4-1 2-16,3-3-1 0,1 3 1 0,3-2-2 15,-1-1 0-15,4 4-2 16,-1-2 2-16,2 2 0 0,2 0 0 16,4 0 0-16,1 0 0 0,1 0-1 15,-1 0 0-15,0-3 1 0,-1 1 0 0,-3-4 0 16,-1 0 0-16,0 0 1 0,-1 0 0 16,-1 0 3-16,2 0-2 0,0-3 0 15,0 2 1-15,3 1-3 0,0 0 1 16,1 0-1-16,-1 0 1 0,3 0-1 15,0 0 1-15,-2 0-1 0,-1 0 0 0,-2 0 2 16,-1 0-2-16,-3 0 0 0,0 0 0 16,-3 0-1-16,-2 0 1 15,-2 1 0-15,-2 2 0 0,-4-2-1 16,1 2 1-16,-3 0 1 0,0 0-1 0,0 0 0 16,0-1 1-16,-1 3-2 0,-1-1 1 15,1 0-1-15,2-1 1 0,1 1 0 16,1-2 0-16,-1-1 0 0,-1 1-1 15,-2-2 0-15,-4 2 1 0,0-2 1 16,-2 0 0-16,2 1-1 0,-3-1 2 0,0 2-2 16,0-1 0-16,-3-1 2 0,0 0-2 15,6 1 1-15,-3-1-1 0,0 0 0 16,1 0 0-16,-1 0-1 0,1 0 2 16,-1 3-1-16,2-3 0 0,2 1 1 15,2-1-1-15,2 0 1 0,1 0 0 16,0 0-2-16,-1 0 2 0,2 0-1 15,0 0 0-15,0-1 1 0,-3-2-1 16,-1 2-1-16,1 1 1 0,-2 0 0 16,2-1 0-16,-1 1 1 0,-1 0-1 0,1 0 0 15,0 0 1-15,1 0-1 0,-1 1 0 16,2 3 0-16,2-1-1 0,-1 1 1 16,1 1 0-16,3-2 0 0,-3 2 0 15,7 0 1-15,-1-2 1 0,3 1 0 16,-2-1-2-16,2-2-2 0,-5 0 2 0,3 1 0 15,-2-2 0-15,-2 1 2 16,0-1-2-16,1 0 2 0,-1 0-3 16,0 0 2-16,-1 0-1 0,-1 0-1 15,2 0 2-15,-2 0-1 0,-3 0 0 0,-3 0 1 16,-2 0 0-16,-2 0-1 0,1 0 0 16,-2 0 0-16,1 0 0 0,-1 0 0 15,3 0 2-15,-3 0-2 0,3 0 1 16,0 0-1-16,-5 0 1 0,2 0 0 15,-4 2-1-15,-1-1-2 0,-2 1-1 0,0 0 3 16,0-2 0-16,2 3 3 0,-1-2-1 16,5 1-2-16,-2-1 1 0,1 2 1 15,-1-1 0-15,2 1-1 16,-1 0-1-16,2 0-3 0,3-1 5 0,1 2-1 16,1-4-1-16,5 0 2 0,-2 0-2 15,4 0 0-15,2-2 0 0,-1-2 0 16,1 1 1-16,2 0 0 0,1 0-1 15,2 0 0-15,3 1 1 0,-1 2-3 16,3 0 2-16,-1 0-1 0,-2 0 1 0,1 0 0 16,4-1 0-16,-2-1 2 0,-1-2-2 15,0 4 0-15,1-4 0 0,-1 1-2 16,0 2 3-16,0 1 0 0,0 0 0 16,3 0-1-16,0 0 0 0,1 3-2 15,1 2 2-15,2-2-1 0,-3 0 1 0,2 0 0 16,-3-2-1-16,1-1 0 15,-5 2 0-15,0-2 1 0,-5 0 0 16,-1 0 0-16,-4 0-2 0,-2 1 2 16,-3 2-1-16,-3 1 1 0,0-2-1 0,-2 3 0 15,-1-1 0-15,0 1 0 0,4-1-2 16,2 1 5-16,4-2-1 16,5 0-1-16,4-1 1 0,3-1-1 0,3 1 0 15,3-1 1-15,-1-1-1 0,2 2 0 16,-3-2 0-16,-2 0-1 0,3 0 2 0,-3 0-1 15,-2 0 0-15,-1-2 0 16,1 1 1-16,2-1-1 0,-2-1 0 16,0 0 1-16,0-2-1 0,1 1-1 0,-2 0 1 15,-2-1-1-15,3 0 1 0,-1 1 1 16,-1-1-1-16,3 1-1 0,0-1 1 16,2 2 0-16,0-1-1 0,-2 0 2 15,0 1-2-15,-4 3 1 0,-3 0 0 16,-1 0 0-16,0 0-1 0,-3 0 1 15,4 0 0-15,2 0-1 0,0 0 1 0,1 0-2 16,-3 0 2-16,5 0 0 0,-4 2 2 16,3-2-1-16,-1 0-1 0,0 0 1 15,-1 0-2-15,-1 0 1 16,0 1 0-16,-1-1-1 0,-4 2 1 0,0 0-2 16,-3 1 2-16,1 0 0 0,1 0 0 15,-1 0 2-15,4 0-2 0,1-2-2 16,4 3 2-16,3-2 0 0,1 1 0 15,4 0 0-15,-1 0-1 0,1-1 1 16,2 1 0-16,-1 0-1 0,-2-2 1 0,-1 2-1 16,0 1 1-16,-1-3 0 0,-1 2 0 15,-1-1 0-15,-1-1 0 0,2 1 0 16,1-1 0-16,2 2 1 0,1 0-1 16,4 2 0-16,3 1 0 0,3-2-1 15,6 3 0-15,0-3 1 0,2-1 0 0,0 2 0 16,2-2 0-16,1 0 0 0,-1 1-2 15,-3-1 0-15,-2 0 2 16,-1 2 0-16,-4-1 0 0,-2 1 0 16,-3 0-1-16,3 1 0 0,-1 0-1 0,4 0 0 15,1 1-1-15,1-2 0 0,2 1 1 16,0-3 0-16,2 1 1 0,-1-2 0 16,0 1 1-16,-1-1-2 0,-3-2 1 15,-3 0 1-15,-3 0 0 0,-3 0 1 16,-1 0-1-16,-3 0-1 0,-1 0-2 0,3 0 2 15,1 0-2-15,2 2-3 16,3-1 0-16,-1-1-2 0,5 1 0 16,1-1 5-16,1 0 0 0,0 0 1 15,-2 0 0-15,0 0 0 0,-3 0 1 0,3 0 1 16,1-1 1-16,-2-2-1 0,1-2 2 16,0 2-1-16,-5 0-1 0,1 0-1 15,-3 0 1-15,-2 0 4 0,0-2-1 16,2 1 4-16,3-1-5 0,2 2 0 15,5 0-3-15,3 0 0 0,1-1 1 0,-1 1-1 16,0 0 0-16,-4-2 1 0,3 2 1 16,-4 0 0-16,5-2 0 0,1 1 0 15,2-1-2-15,1 1 1 16,0-2-1-16,-1 0 1 0,-2-2 1 0,-3 2 0 16,-2 0 3-16,-4-2-2 0,-5 2 3 15,-2-1-2-15,-1 0 2 0,-1 2-5 16,-1-2 0-16,2 1 0 0,1 0-3 15,3-1 6-15,2-2-3 0,0 1 0 16,1 1 1-16,-3-3 1 0,0 1 0 0,-3-1 1 16,-4-3-1-16,-1 1 0 0,-2-1 1 15,-6 2 0-15,-1-3 0 0,-6 4 0 16,-4-2 0-16,-6 1-2 0,-2 1-2 16,2 3 1-16,-1 0-3 0,4 0-2 15,5 1 2-15,7 1-2 0,2 2 2 0,6-3-1 16,1-1 2-16,3 1 0 15,0-2-1-15,-3-2 6 0,-4-1-3 16,-4 2 1-16,-3 0 2 0,-3 0-2 16,2 2 2-16,-3-1-2 0,2 3-1 0,2 1 0 15,-2 1 0-15,0 1-1 0,-1 2 1 16,0-1 0-16,-3 1 0 0,3-2-1 16,0 1 1-16,0 0 0 0,2-2 0 15,0 3 0-15,3-1 2 0,1-1 0 16,-3 1 0-16,0-2 2 0,1 2-1 0,-1-3 0 15,0 3-3-15,-3-1 0 0,1 2-12 16,-1 0 9-16,-4 0-2 16,1 0 3-16,-1 0 10 0,3 0-7 15,-1 3-1-15,3 1 0 0,1-2 0 0,1 1 0 16,2 0 0-16,-4 1 0 0,-1-1 0 16,0-2-1-16,-1 3 1 0,-2-3-1 15,3-1 0-15,0 1 3 0,2-1-2 16,1 0 1-16,0 0 0 0,-2 0-1 15,-2 0 0-15,-1-1 0 0,-3 0-1 0,0 1 1 16,0 0 0-16,3 0-1 0,4 0 1 16,-1 0 0-16,2 0 1 0,2 1 1 15,-1 1-1-15,-1 0-1 0,-2 0 2 16,-3-1-1-16,-1 1 1 0,-6-2 0 16,0 2 2-16,-2-2-2 0,-2 0 1 15,0 0-1-15,3 0 0 0,0 0 2 16,3 0 2-16,-3-2 1 0,0 0 1 15,-2-1-4-15,-2 1 0 0,-2 1-1 16,0 0-1-16,-1 1 1 0,-2 0-2 0,2 0 0 16,-6 0-1-16,1 0 0 0,1 4 1 15,3 1 0-15,1 1 0 0,2 1 0 16,5-2-1-16,6 1 4 0,3 1-5 16,4 0 4-16,1-2 0 0,0 2-4 15,1 1 5-15,-1-2-6 0,-1 1 1 16,3 1-1-16,3-1 0 0,1 0 0 0,0 2-1 15,-3-3 1-15,-5 0 7 0,-8 1-2 16,-4-3 0-16,-7 3 1 0,-2-4-7 16,-3 2 1-16,2-3 0 0,2 2 0 15,-1-3 0-15,3 2-1 0,1-1 1 16,0-1 0-16,2 0 1 0,-2 1 0 16,1 0-1-16,-1-2 2 0,-3 0-1 15,-1 0 1-15,-1 0-1 0,-3 0 1 16,1 0-1-16,-3 0 0 0,-2 0 3 0,0 0 0 15,-6 1 2-15,-3 3-3 0,1-2-4 16,-7 1-1-16,1 0-3 0,-3 1-4 16,-5 0-9-16,0-1-29 15,0 0-61-15,-3-3-96 0</inkml:trace>
  <inkml:trace contextRef="#ctx0" brushRef="#br0" timeOffset="12747.7528">11873 713 74 0,'0'0'33'16,"0"0"-3"-16,0 0-9 0,0 0-8 16,0 0 2-16,-82-15 10 15,69 12 3-15,3 2 6 0,5-1-6 0,1 2-14 16,4 0-9-16,-3-2-10 0,3 2-7 16,0 0 1-16,-1 0-2 0,1 0 1 15,-2 0-4-15,2 0-24 0,-1 5-13 16,1 1-14-16,0 2-7 0</inkml:trace>
  <inkml:trace contextRef="#ctx0" brushRef="#br0" timeOffset="13099.8804">11590 830 232 0,'0'0'35'0,"0"0"-5"16,0 0-10-16,0 0-13 0,0 0-3 0,0 0-6 16,0 0 2-16,0 0 4 0,84-20 0 15,-32 14 2-15,8-2-2 0,11 1 3 16,12-4-1-16,9 1 1 0,14-1-3 16,10 0 1-16,5 2-2 0,6-1 0 15,1 0 0-15,-7 3-2 0,-8 1-1 16,-10 3 0-16,-12 1-1 0,-12 2-1 15,-11 0 1-15,-9 0-4 0,-8 0-2 16,-3 0 6-16,-3 0 1 0,2 0 4 16,4-3 4-16,-2 1-6 0,-3 0-1 0,-5-1-2 15,-12 1 2-15,-13 2 0 0,-8 0 0 16,-8 0 4-16,0 0-2 0,0 0 0 16,2 0-13-16,4 0-32 0,-1 0-36 15,0 0-148-15</inkml:trace>
  <inkml:trace contextRef="#ctx0" brushRef="#br0" timeOffset="27679.8394">2286 4145 321 0,'0'0'50'16,"0"0"-4"-16,0 0-4 0,0 0-6 16,0 0-3-16,0 0-10 0,0 0-3 15,0 0-5-15,0 0-5 0,-16-52-2 16,16 52-3-16,0-6-4 0,0 3-2 15,0-2-4-15,3-3 0 0,7 6 0 16,7-1 0-16,5 1 2 0,4 2 2 0,0 2-1 16,0 5 1-16,0 4-1 0,-3 0 0 15,-1 3-1-15,-2 2 0 0,-5 2-1 16,-4 2-1-16,-5 2 1 0,-3 0-1 16,-3 1 2-16,0-1-1 0,-9-3 3 15,5-5-1-15,-5-4 2 0,5-2 1 0,1-5 0 16,0 0 4-16,3-3 1 15,-1 0 1-15,1 0 2 0,0 0-3 16,0 0-2-16,0 0-2 0,0-9-5 16,7-7 0-16,7-6-1 0,4 1 1 0,3-2 0 15,7-2-2-15,2 1 2 0,5 1 0 16,-2 1 1-16,-4 1 4 0,-3 2 1 16,-7 1-1-16,-6 8 3 0,-3-3-2 15,-7 6-1-15,3-2-1 0,-1 0 0 16,-3 4 0-16,1 3 1 0,-3 2-3 0,0-2-1 15,0 2-3-15,0-7-3 16,0 1 0-16,0 2-2 0,0-1 2 0,-5 4 0 16,0-1 0-16,-1 2 3 15,-1 0 0-15,2 0-1 0,-5 0-1 0,3 5 0 16,3 2 0-16,-2 1 2 0,3-3 2 16,3 5 0-16,0-4 2 0,0 5 1 15,0 6-1-15,3-8 2 0,6 3 0 16,2-2 4-16,-2-7-2 0,4 2 0 15,-3-4 1-15,0-1-2 0,2 0 1 0,-2 0 2 16,0 0 0-16,-1-1 0 0,-1-4 0 16,1-1-1-16,-2 2-1 0,-4 1 1 15,0 0-3-15,-3 3-2 0,0-2-2 16,0-3-1-16,0 2-2 0,0-2 0 16,0 1 0-16,-4 0-1 0,1 2 2 15,0-1-3-15,0 2-1 0,-3 1 0 16,3 0 1-16,2 0-1 0,-5 7 4 15,5-2 0-15,1 3 1 0,0 1 4 16,0-3 0-16,7 1 0 0,4-7 0 0,7 0 1 16,2 0 2-16,12-9 1 0,-3-3-1 15,0-5-1-15,-2-2 2 0,-4-2-1 16,-5-4 1-16,-4 0-1 0,-4-4-6 16,-5-3 3-16,-4-1-4 0,2-4 5 15,-3 2 1-15,0-2 1 0,0 2 0 0,0 2-2 16,0 3 2-16,-3 3-3 15,-1 10-3-15,2 6-1 0,1 7-9 16,1 4-8-16,-2-2-9 0,2 2-2 16,-7 0 8-16,-6 6 8 0,-3 11 11 0,-7 10 5 15,0 8 1-15,4 4 0 0,-3 4-1 16,4 3 0-16,2-3 3 0,0 2-2 16,7-3 2-16,2-4 1 0,4-2-3 15,1-6 1-15,2-10-2 0,0-4 0 16,0-6 1-16,0-5 3 0,0 1 1 0,2-2 0 15,1-2 1-15,-2 1-2 0,5-1-2 16,6-2-2-16,2-3-6 16,8-5-3-16,-5-3-6 0,5 1-14 15,-3-3-48-15,1 3-109 0</inkml:trace>
  <inkml:trace contextRef="#ctx0" brushRef="#br0" timeOffset="28008.7397">3035 3972 162 0,'0'0'34'0,"0"0"-3"0,0 0-13 16,0 0 4-16,0 0-1 0,0 0 1 0,0 0-1 16,0 0-4-16,0 0-8 0,0 0-6 15,1-50-4-15,-2 47-2 0,1 3 0 16,-3-2 0-16,3 2 1 16,-4 0 0-16,-2 0 0 0,-1 5 0 0,-2 5 1 15,2 0-2-15,1 5 2 0,6 0-3 0,0 0-5 16,3 0-13-16,10-3-27 0,-6-4-137 15</inkml:trace>
  <inkml:trace contextRef="#ctx0" brushRef="#br0" timeOffset="30594.9843">540 5226 143 0,'0'0'19'0,"0"0"-1"0,0 0-2 0,0 0 0 15,0 0-2-15,0 0 2 0,0 0-1 16,0 0-4-16,0 0-5 0,-21-15-3 16,21 15-3-16,0 0 1 0,0 0 1 15,4 0 2-15,11 3 1 0,5 4 0 16,4 1 3-16,4-1-2 0,5 1 1 0,3-2 0 15,2-2-1-15,5 0 0 16,4-4 0-16,0 0-1 0,11 0 2 16,4-5-1-16,18-1 1 0,22-2-6 15,17 0-2-15,20 0 3 0,0-1-4 0,1 1 3 16,-7 1-1-16,-4 0-1 0,-4 1-1 16,-2 1 3-16,-5 0 1 0,-1 2-3 15,-3-2 0-15,-4 4 0 0,0-2-3 16,-6 3 3-16,1 0 1 0,-6 0 0 15,-4 0-1-15,-2 6 1 0,-5 0-1 0,0 2 0 16,-1-1 4-16,-6 1-3 0,3 1 1 16,-5-1-2-16,4-3 0 0,-1 1 0 15,-1-1 0-15,3-1-1 16,0 1 2-16,0 0 0 0,-3 1 0 0,3 0 2 16,-2 0-2-16,-1 1 2 0,0 0-2 15,-2-1-2-15,0 0 0 0,0-2 0 16,-1 1 1-16,3-2 1 0,-1 0 1 15,1 0-1-15,0-3 0 0,-6 1 1 16,4-1-1-16,-5 0 0 0,3 0 0 0,-2 0 0 16,6 0 0-16,2 0 1 0,3 0-2 15,1 0 1-15,4 0-2 0,0 0 0 16,0 0 0-16,0-1 2 0,-1-1 0 16,1-1 2-16,0 0-2 0,-3 1-4 15,-5-2 4-15,4 1 0 0,-5 0 0 0,-4 0 5 16,0 2-4-16,-5-2-1 0,-5 1-1 15,-1 1-2-15,-7-3 3 16,3 3-1-16,-6-2 1 0,4 1 0 16,-1 1 1-16,1 0 1 0,3-1-2 0,1-1-3 15,1 1 2-15,2-1-1 0,-3 0 0 16,-1 0 0-16,-2 0 1 0,0 0-1 16,-1 2 2-16,-3-1 0 15,-2 0 0-15,0 1 1 0,-2 1 1 0,0-2-2 16,-1 2 2-16,2-1-2 0,-3 0 0 15,3-1 1-15,3 1-1 0,1-3 1 0,0 3-1 16,4-2 1-16,0-2 0 16,1 3 0-16,1-3 0 0,0 0-1 15,-3 1-2-15,-2-2 1 0,-4 1-1 0,0-1 1 16,-1 2 1-16,-1 0 0 0,2 0 0 16,2-1 0-16,1 1 0 0,2 1 1 15,3-1-1-15,-2 0 1 0,0 0-1 16,0 1 0-16,2-2 0 0,1 1 1 15,3 2-1-15,3 1 0 0,0-1 0 0,1 0-1 16,0 2 1-16,-1-1 0 0,-3-2 0 16,-3 0 0-16,-4 0 1 0,1-3 1 15,-3 2 2-15,4 1-1 0,0 0-2 16,4 1 1-16,5-1-1 0,-1-1-2 16,1 1 1-16,2 0-5 0,-2-1-1 15,0 1 5-15,1 0 2 0,-1-2 4 16,0 1 2-16,-2 1-4 0,-2-2-2 15,-3 0 2-15,-4 2-2 0,-1-1 0 16,1 1 0-16,0-2 0 0,1 0-1 0,6 0-1 16,3 3 0-16,1-1-1 0,9 0-2 15,0-1 3-15,4-2 1 0,1 2 2 16,-2-1 1-16,2 2-3 0,1-1 2 16,0 1-1-16,-2 1-1 0,-1 1-1 15,-3 0 0-15,-3 1 0 0,-4 0 1 0,0 0 1 16,2 0 1-16,4 0 0 15,4 0 1-15,2 1-1 0,3 0-1 0,-1 1 1 16,0 0-2-16,2 1 0 16,5 0 0-16,0-1 0 0,4 2 0 0,-1 0 0 15,2 0 0-15,1 0-2 0,-3-1 1 16,2 2 0-16,-1-2 0 0,-2 1 1 16,-2-1-1-16,-2-1 1 0,-4-2 1 15,1 1-1-15,0 1 1 0,1-1-1 16,1 2 0-16,1 1 1 0,-1-2-1 0,4 1 1 15,-1 2-3-15,3 0 1 16,2-1-2-16,0 2 2 0,1-3 0 16,3-1 0-16,-1 1 0 0,1-2 1 15,2 0 0-15,-2 3 0 0,-2-3 1 0,-2 1-1 16,-3-1 0-16,-1-1-1 0,-2 2 0 16,3 0 1-16,-2-1 0 0,3 1 0 15,-2-2 0-15,1 1 0 0,-1-1 1 16,3 0-2-16,1 0 2 0,1 0-1 15,0 0 0-15,5 0 1 0,-1 0-1 0,1 0-1 16,1 0 0-16,0 0 1 0,0 0 0 16,-3 0 0-16,0 0 0 0,0 0 0 15,-3 1 3-15,4 1-3 0,-1-2 0 16,-2 0 0-16,2 0-1 0,-2 0 2 16,-1 0 3-16,4 0-3 0,-1 0-1 15,2 0 1-15,2 0-2 0,0 0 1 16,0 0 0-16,1 0-1 0,0 0-1 15,1-2 1-15,-4 2 0 0,0 0 0 16,-1-1-1-16,-1 1-1 0,1-1 2 0,-3-1 2 16,-2 1-1-16,-2-1 3 0,0 0-3 15,-4 1 0-15,0-2 0 0,0 1 1 16,-1-1 0-16,-2-1-1 0,3 2 3 16,0-1-3-16,4 0 2 0,2 0-1 15,1 2 1-15,3-5 0 0,-4 4 1 0,-3-5-1 16,-3 4 1-16,-3-4 2 0,-4-1 1 15,-3 3-2-15,-4-4 3 16,-3 0-1-16,-3 0-3 0,3 1 0 16,-3-2 1-16,5 3-4 0,2 1 0 0,6-2 0 15,5 1-2-15,3 0 3 0,3-3 1 16,1 3 0-16,1-3-1 0,2-1 1 16,0 2-4-16,-2-1 4 0,1-1 0 15,1 1-1-15,0-1 2 0,2 2-2 16,3 0 1-16,0 0-1 0,4 0 1 15,4 2 0-15,2-2-1 0,4 2 0 16,5 1 1-16,0 1-2 0,3 1 1 16,-1-1-1-16,1 2 2 0,1 1-2 15,-1-2 1-15,0 3 0 0,-2-2 0 0,-7-1 0 16,-1 1 2-16,-7 0-2 0,-6-1-2 16,-4 1 1-16,-8 1 0 0,-2-3 1 15,-1 1 2-15,-2 0 0 0,4-1 0 16,-5 1-2-16,2-1 2 0,-3 0-1 15,-5 1 3-15,2-1-3 0,-3 1-1 0,4-1-1 16,3 1 0-16,0-1 0 0,1 2 1 16,-2 0-2-16,-1 1 1 0,3 1 0 15,-3-1 0-15,-1 1-1 16,-2 0-1-16,0 1-1 0,-3 0 1 0,0 0 1 16,1 0 2-16,1 0-1 0,2 0 2 15,6 0 1-15,3 0-2 0,1 1 1 16,3 3-3-16,3 1 0 0,5 2 3 15,4 0 0-15,6 0 0 0,5 2-1 16,0 2-4-16,3 1 0 0,0 1 5 0,1-3-1 16,-1 3 0-16,1-5 1 0,-4 0-6 15,-10-4 5-15,-11-1 0 0,-14-1 0 16,-10-2 3-16,-5 0-5 0,-1 0 2 16,2 0 0-16,3-2-1 0,7-1-1 15,5 2-3-15,7 0 0 0,4-1 1 0,3-1 2 16,1 0 1-16,-2-2 1 15,-11 1-30-15,-15-4-2 0,-18-1 5 16,-22-2 4-16,-15 4 34 0,-12-6 4 16,-2 6-5-16,-3-4-4 0,-1 2 1 0,0 3-6 15,0-4-1-15,0 3-1 0,0 2-1 16,0-6 0-16,0 5-3 0,0 0-10 16,0 0-27-16,0 6-69 0,0-8-144 15</inkml:trace>
  <inkml:trace contextRef="#ctx0" brushRef="#br0" timeOffset="32645.9837">14669 147 436 0,'0'0'69'15,"0"0"-10"-15,0 0-3 0,0 0-32 0,26-84-3 16,-25 80-7-16,1-1-10 0,-2 5-15 15,0-1-5-15,0 1 2 16,0 5 3-16,0 14 7 0,-3 12-1 16,-8 13 1-16,-3 6-34 0,-2 6 5 0,-7 8 2 15,-3 5-3-15,0 6 38 0,0 4-4 16,0 3 1-16,3 0 2 16,3-2 0-16,3-3-1 0,5-7 0 0,3-4-1 15,2-9 1-15,2-4-1 0,2-10-1 16,2-6-1-16,1-6-4 0,1-8 1 0,4-7-5 15,-1-9-10-15,8-7-54 0,5-6-169 16</inkml:trace>
  <inkml:trace contextRef="#ctx0" brushRef="#br0" timeOffset="33378.7005">15399 179 460 0,'0'0'41'0,"0"0"-10"0,0 0-9 16,0 0-9-16,0 0-13 0,0 0 30 0,0 0-3 16,0 0-2-16,0 0 0 0,-58-17-64 15,40 31 2-15,3 4 1 0,0 3-1 16,1 2 35-16,1 1-2 0,1 3 1 15,2 0 0-15,1 1 0 0,-1-1-2 16,5-1 1-16,-1 1 1 0,4 0 0 0,2 0 3 16,0-2 0-16,8-2 0 0,3 0 0 15,2-3 0-15,0-4 2 0,3-4 3 16,0-1 0-16,4-3 3 0,0-4 0 16,1 0-2-16,2-4 1 0,0 0-1 15,0-2 0-15,-1-8 1 0,1-5-3 0,-3 1-1 16,-1-4-1-16,-3-2 1 15,-6-2-1-15,-3-2 0 0,-3 1-2 0,-4-1 0 16,-1 1-2-16,-7 2 0 16,-3 3-3-16,2 4 2 0,0 2 1 0,1 6-1 15,-2 3 0-15,0-1-1 0,6 2-2 16,-1 2 1-16,5 0-5 0,-1-2 0 16,1 2-2-16,-3 0-2 0,3 0 4 15,0 0 5-15,0 0 6 0,12 6 6 16,11 3-1-16,9 0 0 0,5-6-3 15,6-1-1-15,-2-2 1 0,-2 0-1 16,0 0-1-16,-7 0 0 0,-5-3 1 16,-2 1-1-16,-3-3-1 0,-2-2 2 15,-6 3-1-15,1-2 1 0,-7 1 2 0,0 0 2 16,-1-2 0-16,-3 4 3 0,3-4 1 16,-4 4-1-16,0 0 0 0,3-4-3 15,-3 4-1-15,0 0-1 0,0 0 1 16,-3 3-4-16,0-1-1 0,0 1-4 15,2 0-1-15,0-2 1 0,-1 2 1 0,4 0 2 16,2 5 0-16,2 7 2 0,1 5-1 16,-3 3-1-16,-1 1-1 0,-2 3-2 15,1 1 1-15,-2 0-1 0,1 0 1 16,-3 3-1-16,-1-3-1 0,0-5 1 16,0-2-1-16,0-7-4 0,0 1-3 15,2 0 0-15,-1-7-2 0,-1 1-1 0,0-6-10 16,7 0-28-16,4-3-39 15,6-7-36-15</inkml:trace>
  <inkml:trace contextRef="#ctx0" brushRef="#br0" timeOffset="33591.0713">16183 259 275 0,'0'0'53'0,"0"0"-3"0,0 0-6 0,0 0-9 16,0 0-4-16,0 0-4 15,0 0-4-15,0 0-8 0,0 0-6 16,-15-27-4-16,15 24-4 0,6-2 2 16,13 1-1-16,8-1 0 0,8 4-1 0,7-1-2 15,5 0 0-15,1 2-2 0,0 0-4 16,-3 0-7-16,-3 2-14 0,-5 0-39 16,-6-2-53-16,-10 0-120 0</inkml:trace>
  <inkml:trace contextRef="#ctx0" brushRef="#br0" timeOffset="33819.86">16423 172 472 0,'0'0'51'0,"0"0"-16"0,0 0-10 16,0 0-14-16,0 0-7 0,0 0-4 15,0 0 0-15,0 0 35 0,0 0-33 16,0 0-1-16,-29 37 0 0,24-12-35 15,1 0 33-15,-3 5-1 0,-3 0 1 0,0 3-2 16,-1 0 1-16,0 3-5 0,2-1-2 16,3 3-2-16,5-6-8 0,1 0-3 15,6-3-9-15,9-8-35 16,3-5-61-16,7-6-120 0</inkml:trace>
  <inkml:trace contextRef="#ctx0" brushRef="#br0" timeOffset="34274.3604">16757 200 495 0,'0'0'49'15,"0"0"-11"-15,0 0-11 0,0 0-18 16,0 0-9-16,0 0-6 0,0 0-2 16,0 0 2-16,0 0 3 0,0 0 2 15,-23 26-1-15,8-3 1 0,-2 0 1 16,-1 1-2-16,3 0 0 0,0 0 0 15,-1-5-2-15,4-1 2 0,4-5 1 16,-1-2 2-16,3-3 1 0,2-5 4 16,4 2 1-16,0-5 2 0,-1 0 2 0,1 0-2 15,0 0-3-15,0-12 0 0,4-3-2 16,6-7-1-16,3-3 0 0,3 1 0 16,3 0 0-16,-1-2 0 0,1-2 0 15,0 3 0-15,-3 0 2 0,0 3-1 16,-4 2 1-16,-4 7 32 0,2-1-2 0,-5 5-1 15,-2 4-1-15,1-2-34 16,-1 3-1-16,0 1-1 0,0 0-1 16,2 3 0-16,4 0-1 0,7 2 3 15,6 7-1-15,-1 3 0 0,2 3-2 0,-1 4-2 16,-2-1-30-16,-1 3-3 0,-4 2 3 16,-4 1-1-16,-2 2 32 0,-3 1 0 15,-2 2-1-15,-2 0 1 0,-1-2-3 16,0-1-4-16,1-4-1 0,1-5-9 15,0 0-6-15,-2-4-22 0,2-8-19 0,-2 3-26 16,-1-5-21-16</inkml:trace>
  <inkml:trace contextRef="#ctx0" brushRef="#br0" timeOffset="35014.2267">16757 356 530 0,'0'0'43'0,"0"0"-13"0,0 0-12 16,0 0-8-16,0 0-9 0,0 0-4 0,0 0 1 16,0 0 0-16,0 0 0 0,88-15 0 15,-39 15-4-15,3 0-5 0,5 0-6 16,-1 0-16-16,-3-2-17 0,-2-2-14 16,-5-2-9-16,-4-1 8 0,-7-3 21 15,-9-3 15-15,-1 1 24 0,-7-3 9 0,-5 1 10 16,-4 3 8-16,-3-2 11 0,1 1 4 15,-3 0 7-15,-1 4-1 16,-1-3-1-16,-2 5 2 0,0 0-7 16,1 0-3-16,-1 6-12 0,0-1-10 0,0 1-12 15,0-2-5-15,0 2-3 0,0 0 5 16,-4 4 1-16,-2 10 0 0,-2 6 1 16,2 4-4-16,1 2 1 15,4 0 1-15,1-4 1 0,0 1 0 0,0-3 0 16,3-5-1-16,1-1 2 0,1-5 1 0,0-2 0 15,-1 1 3-15,2-2 1 16,0 0 2-16,4-4 2 0,9-2-3 16,1 0 1-16,8-4-3 0,-4-6 2 15,2-1-1-15,0-1-2 0,-1-1 1 0,-1-2 0 16,0-1 0-16,-3 0 0 0,-1-1 1 16,-3 2-2-16,-2 0 2 0,-4 5-2 15,-1 0 0-15,-3 3 0 0,-4 4-2 16,0 1 0-16,-3 2-1 0,0-2-3 15,0 2-1-15,1 0-1 0,5 0 0 0,0 0 2 16,5 0 1-16,2 4 0 0,2 4-1 16,1 4 0-16,1 2 1 0,-4 0 2 15,4-2-1-15,-1 2 1 0,1-4-1 16,-5-1 2-16,2-3 1 0,-5-3 1 16,2-1 2-16,0-1 2 0,-1-1 0 15,6 0 0-15,1-6-1 0,3-4 0 16,-2-2 2-16,-2-4-2 0,-3 2 0 15,0-3 1-15,-3-2-4 0,-3 1 1 16,-2-3 0-16,-2-1-2 0,-3 2 1 0,0-2 30 16,-8 0 2-16,-2 4-4 0,-3 0 1 15,0 3-34-15,3 4-1 0,1 4 0 16,-1 6-3-16,-2 1 0 0,-2 2 1 16,-2 8-2-16,5-2 0 0,8 5-3 15,3 4 2-15,6-1 0 0,9 7 1 0,10-2-29 16,4 1-3-16,7-2-26 0,2 0-48 15,-2-3-136-15</inkml:trace>
  <inkml:trace contextRef="#ctx0" brushRef="#br0" timeOffset="35593.3366">13415 1070 180 0,'0'0'22'0,"0"0"-5"0,0 0 2 15,107-30-4-15,-36 17-2 0,17 0 5 16,22-4 6-16,16-3 6 0,17-2 6 0,17-5 2 16,17 4-5-16,16-2-5 0,12 3-6 15,7 2-5-15,5 1-6 0,1 4-4 16,2 2 1-16,-5 0-4 0,-3 1 1 16,-3 2 0-16,-2-2-2 0,-3 1 0 15,-7 2 1-15,-8 0-2 0,-8 1 2 0,-16 0 0 16,-13 3-1-16,-15-3 0 0,-17 1-2 15,-16 2 0-15,-16-2 0 16,-17 3-2-16,-13 0 1 0,-14-1 1 16,-17 0-1-16,-7 2 1 0,-8 1 0 0,-7 0-2 15,0 0 0-15,-5 2-7 0,0-1-11 16,0 1-15-16,0-2-14 0,-15 2-40 16,-8 0-39-16,-7 0-112 0</inkml:trace>
  <inkml:trace contextRef="#ctx0" brushRef="#br0" timeOffset="35926.17">14621 988 100 0,'0'0'25'0,"0"0"2"16,82-25 0-16,-15 15-6 0,20-2-2 0,22-1-4 16,22 1 0-16,18-1 9 0,16-1 4 15,12-1 7-15,10 0-3 0,8 0-4 16,2 2-8-16,-2 1-2 0,-5 3-3 15,-11 0-4-15,-15 3-3 0,-17-1-5 16,-21-1-2-16,-20 2 0 0,-19 0-3 0,-17 1-4 16,-11 2-10-16,-9 2-84 0,-6-1-146 15</inkml:trace>
  <inkml:trace contextRef="#ctx0" brushRef="#br0" timeOffset="37033.1202">30039 86 433 0,'0'0'40'0,"0"0"-3"16,0 0-15-16,0 0-7 0,0 0-10 16,0 0-10-16,0 0-2 0,0 0 0 15,0 0 2-15,-9 4 1 0,0 9 3 0,-5 5-2 16,2 3 2-16,-3 7-1 0,-3 2-35 15,-2 39-1-15,0 20 0 16,-6 13 2-16,-3 7 3 16,-6-61 1-16</inkml:trace>
  <inkml:trace contextRef="#ctx0" brushRef="#br0" timeOffset="38915.3692">30924 185 372 0,'0'0'42'0,"0"0"-4"0,0 0 29 16,0 0-9-16,0 0-8 0,0 0-8 15,0 0-37-15,0 0-6 0,0 0-2 16,-71-67-2-16,58 67-4 0,-4 3 1 15,-8 8 1-15,4 1 1 0,1 2 2 16,0 2-32-16,-1 4 0 0,2 0-1 16,-1 1-3-16,3 2 37 0,2 1 0 0,3 0 0 15,2 1 0-15,4 0 1 0,3-7 1 16,3 2 1-16,2-5 1 0,7-1 0 16,6 4 0-16,2-4 2 0,3-3 2 15,1-6 0-15,4 0 1 0,0-5-2 16,2 0 1-16,0-5-1 0,1-3 0 15,1-4 1-15,-3 0 0 0,0-4 1 0,-3 1 0 16,0 1-3-16,-1-4 1 0,-2 1 0 16,-4 2 0-16,-6 2 0 0,2 2 3 15,-7 3 0-15,-2 4 1 16,0 1 2-16,-3 3 1 0,0-2-1 0,0 2-2 16,2-1-5-16,-1 1-3 0,1-2-4 15,-2 2-4-15,1-1 1 0,-1 1-2 16,6 0 3-16,2 4 3 0,3 9 0 15,3 5-1-15,-2 0-2 0,-1 3 0 16,2 2-7-16,-1-2-6 0,5 1-32 0,-1-5-31 16,7-2-108-16</inkml:trace>
  <inkml:trace contextRef="#ctx0" brushRef="#br0" timeOffset="39677.4998">31487 232 400 0,'0'0'45'16,"0"0"-21"-16,0 0-13 0,0 0-15 0,0 0-5 15,0 0 0-15,0 0 2 0,0 0 6 16,0 0 2-16,0 0-1 0,-11 24 0 16,5-10-1-16,1 1-1 0,-2 0 0 15,4-3-1-15,-3 5 2 0,3-7-1 16,0-5 2-16,2 0-2 0,1-5 3 15,-2 0 1-15,2 0 6 0,0 2 8 0,0-1 1 16,0 0 2-16,0-1-7 16,0 0-6-16,2-9-3 0,3-6 0 15,4-6 0-15,1 0-1 0,-3-2 0 0,1 0 1 16,-5 0-1-16,-3 2 1 0,0 6 0 16,-2 0 1-16,-2 6 5 0,1 4 32 15,0 0 2-15,3 5-1 0,-2-1-5 16,2 1-38-16,0-2-6 0,0 2-3 15,0-1 3-15,0 1 1 0,0 0 2 0,2 4 1 16,5 7-3-16,2 4-32 0,4 1-2 16,-1-3 2-16,3 1-1 0,4-5 35 15,4 0 0-15,5-3-3 0,4-2-5 16,2-2-5-16,3-2-7 0,-3 0-3 16,2-3 2-16,-4-4 8 0,-5-3 9 15,-5 0 6-15,0 1 7 0,-9 1 0 16,0 0 4-16,-6 4 5 0,1-2 1 15,0 0 2-15,-5 3 1 0,0 2-3 16,-3 1-6-16,0-2-6 0,0 2-9 0,0 0-2 16,0 0 1-16,-6 0 4 0,-11 7 6 15,-6 6 0-15,-5 0 0 0,-2 2 0 16,-2 1 1-16,0-1-3 0,2-2-1 16,3-1 0-16,3-1 0 0,8-4 0 15,8-3-1-15,5-1 1 0,3-3 1 0,-2 0 3 16,2 0 6-16,0 0 4 15,0 1-3-15,0-1-3 0,10 0-6 16,8-8-2-16,7-2-1 0,3-3 2 16,4-3 2-16,3 1-3 0,-4 0 0 0,0 0 0 15,-6 2 1-15,-7 3 2 0,-3 2 0 16,-7 4 1-16,-3 3-1 0,-1-1-1 16,-4 2-1-16,0-2-3 0,0 2-3 15,2 0-3-15,-2 0 4 0,0 0 0 16,0 12 0-16,-5 7 2 0,-4 4-1 0,0-1 0 15,1 1-5-15,2-6 1 16,3 1-2-16,2 0-4 0,1-4-2 16,0 4-4-16,0-7-14 0,0-3-17 15,10 0-55-15,9-6-121 0</inkml:trace>
  <inkml:trace contextRef="#ctx0" brushRef="#br0" timeOffset="40113.7182">32340 136 500 0,'0'0'36'0,"0"0"-15"16,0 0-11-16,0 0-13 0,0 0-2 15,0 0 0-15,0 0 2 16,0 0 4-16,0 0 0 0,-9 31-34 0,-4-8-1 16,0 1 0-16,-3 0 3 0,3 0 34 0,0 3 2 15,1-2-5-15,2 0 0 16,0-2-2-16,-1-3 0 0,0-1 2 15,4-7-1-15,2-4 1 0,3-5 5 16,2-3 0-16,-1 0 6 0,1 0 7 0,0 2 3 16,0-2 2-16,0 2-5 0,0-2-7 15,10-7-6-15,3-9-3 0,7-4 1 16,-3 1 1-16,1-3-1 0,-2-2 0 16,1 1 0-16,1-2 0 0,3-2-1 15,1 0 2-15,-2 3-2 0,-4 2 1 0,-2 3 0 16,-5 6 34-16,-2 1-1 15,-1 7-2-15,-3 2-1 0,0 0-35 0,-3 3-2 16,0-2-4-16,7 2 0 16,5 3 1-16,5 6 0 0,2 6 2 0,-4 5-1 15,-1 1-31-15,0 2-1 0,-1 1-1 16,3 1-3-16,-3 1 32 0,-4-2-4 16,-5 2 1-16,-4-1-3 0,0 1-6 15,0 0-8-15,-1-1-26 0,-4-3-27 16,-5-3-48-16</inkml:trace>
  <inkml:trace contextRef="#ctx0" brushRef="#br0" timeOffset="40875.9092">32197 323 539 0,'0'0'17'0,"0"0"-9"15,0 0-7-15,0 0-3 0,0 0 0 0,0 0-3 16,126-20 1-16,-72 20-2 0,4 3-5 16,0 3-4-16,-6-1-7 15,-4-2-8-15,-5 0-9 0,-10-3-6 16,-8 0 6-16,-8 0 8 0,-4 0 14 0,-4-1 9 16,0-4 8-16,-2-3 6 0,3-2 5 15,-4 2 2-15,-2-6 2 0,1-1 1 16,-4 3 5-16,0 2-1 0,1 5 3 15,-2-1-1-15,0 1-7 0,0-1-4 16,0 2-6-16,0 4-9 0,0-2-4 0,0 2 0 16,0 0 0-16,0 0 3 0,0 14 4 15,0 5 0-15,0 8 1 0,0-5 0 16,0-4 0-16,0 1 1 0,0 1-1 16,0 1 0-16,0 8 1 0,3-6 3 15,1-3-2-15,0-6 4 0,-1-5-2 0,-1-5 4 16,3 1 1-16,0-2 1 15,4-1 1-15,5 0-2 0,1-2-2 0,6 0-2 16,1-9-4-16,1-1 1 16,3-5-1-16,3-5 1 0,1 0 0 0,-1 0-2 15,-3 3 2-15,-4 1-1 0,-9 6 1 16,0-1 0-16,-6 5-1 0,-1-1 2 16,0-1-3-16,-3 6 2 0,0-2-2 15,-3 4-1-15,0 0-4 0,0 0-5 16,2 0-1-16,-2 0 1 0,0 0 3 0,2 0 4 15,-2 0 1-15,1 0 1 16,1 6 0-16,0 6 0 0,3 3 0 16,1-1 0-16,1 5 1 0,3 1 1 15,0-5 0-15,-1-3 0 0,2-2 2 0,1-6 3 16,-3 0-1-16,9-3 2 0,4-1-1 16,4-3 1-16,12-8-2 0,-1-6 2 15,1-2-2-15,-3-2-2 0,-5 1 2 16,-4 2-1-16,-6 1-1 0,-4 2-1 15,-1 0-1-15,-4-2-1 0,-3 5-2 0,-7-6-3 16,-1-2-3-16,-6 2-3 0,-7-5-1 16,-6 6-1-16,-7 8 36 0,-5 3 3 15,-10 6 1-15,-3 0-1 16,1 9-29-16,9 6-31 0,6 5 0 0,12 1-5 16,6 0 1-16,10-1 33 0,11-1-2 15,18-4 5-15,16-2-1 0,18-1-2 16,12-1-17-16,4 0-63 0,1-1-123 15</inkml:trace>
  <inkml:trace contextRef="#ctx0" brushRef="#br0" timeOffset="41376.182">30944 594 181 0,'0'0'48'16,"-102"-20"5"-16,55 12-2 0,7 2-4 15,12-1-12-15,12 5-9 0,11 2-9 0,5 0-9 16,-2-2-4-16,5 2 1 0,20 0 1 16,19 3 3-16,25 5-4 0,22-1 0 15,20 0-3-15,16 2-1 0,16-2 1 16,11 0-2-16,11 1-1 0,6 0 4 15,6-2 1-15,-4-1-1 0,-5 2 5 0,-14-3-2 16,-19 0-3-16,-16-1 2 0,-17 0-4 16,-13-2-1-16,-15-1 2 0,-16 0 0 15,-18 0 1-15,-12 0 0 16,-12 0 4-16,-9 0 0 0,1 0 2 0,-6 0 0 16,0 0 1-16,0 0-3 0,1 0-2 15,-1 0-4-15,1 0-7 0,-1 0-13 16,0 0-35-16,0 3-102 0,0 8-125 15</inkml:trace>
  <inkml:trace contextRef="#ctx0" brushRef="#br0" timeOffset="46471.3995">312 7035 176 0,'0'0'10'16,"0"0"-2"-16,0 0-1 0,0 0 3 15,0 0 3-15,0 0 1 0,0 0 1 0,0 0-2 16,0 0-5-16,0 0-5 0,-6-10-6 16,6 10 0-16,0 0-2 0,0 0 3 15,9 0-1-15,8 1 3 0,4 6 5 16,2-2-2-16,4 3 6 0,5-2-2 15,3 0-1-15,-2-1 0 0,4-1-3 0,-5 1-4 16,0 0 0-16,-6-1 0 0,2 0-2 16,-2-1 4-16,1 0 1 0,2-1-1 15,0-2 1-15,1 0 0 0,2 0-1 16,4 0 3-16,2 0-2 0,7 0 1 16,1 0-1-16,16 0 0 0,12 0-5 15,14 0 0-15,10-2 0 0,2 1 1 16,-3-1 4-16,-6 0 0 0,-7 2-1 15,1 0-3-15,-5 0-1 0,1 0-1 16,-3-1 1-16,0 1 4 0,3-1-1 0,-1 0 1 16,2-1 0-16,6-1-3 0,-2 0 0 15,-1 0 0-15,3-4 1 0,0 2 2 16,-1-2 3-16,4 0-3 0,0 1 1 16,-1 0-3-16,-3 0 0 0,1 0-1 15,-3 1 1-15,-1 2 1 0,-1 0-2 0,-1 0 2 16,-1-2-1-16,-1 3 0 0,-1-3 0 15,-1 2 1-15,0-2 0 16,0 1 0-16,0 1-1 0,0 0 1 16,-2 0 0-16,-4 2 0 0,3-2 1 0,-4 2-1 15,0-1 1-15,-2 1-1 0,-2-1 1 16,1 1-1-16,0 0 0 0,2-1 0 16,1 1 0-16,0 1 0 0,-1 0 0 15,-1 0-1-15,-1 0-1 0,-3 1 0 16,0 2 0-16,-1-2 1 0,1 2 3 0,0-1-2 15,1-1 0-15,-2 2 0 16,1-2 1-16,-1-1 2 0,-2 1 0 16,0 1 0-16,5-1-3 0,-2 1 1 15,3 0 0-15,1-2-1 0,2 1 0 0,3-1 1 16,1 0-2-16,-1 0 1 0,-3 0 1 16,1 0-1-16,-1-1 0 0,-2-1 0 15,5 0 0-15,-3-1 0 0,0 2 0 16,1-3 0-16,-3 3 1 0,1-1 0 15,-4-1 1-15,-2 2-1 0,-3-2 0 0,-2 2 0 16,2-3-1-16,-2 4 1 0,8-3-1 16,0 2 0-16,4 0 1 0,3-1-1 15,4 0-1-15,0-1 2 16,2 2-1-16,-2-2 2 0,6-1-1 0,-2 2 1 16,2-1-1-16,-3 0 2 0,0 0-2 15,-1 1 0-15,-4 0-1 0,2 1 0 16,0-1 0-16,-1 1 1 0,4-2-1 15,1 2 1-15,-2-3 0 0,7 1 1 16,-2 3 0-16,2-4 0 0,4 3-2 0,0-1 1 16,3 2 1-16,-2 0-2 0,1 0 0 15,-1 0 0-15,-2-2 0 0,-3 2 0 16,0-1 1-16,-2-2-1 0,-1 1 0 16,-1-3 0-16,-3 3 1 0,0-1 2 15,-5 0 1-15,0-1-1 0,2 1 0 16,-2 2-2-16,3-2 0 0,3 1-1 0,-1 1 0 15,2-2 0-15,0 1 1 16,0-1-1-16,1 0 0 0,0 1 0 16,-1-5 0-16,1 2 1 0,-4-2-1 0,-1 1 1 15,-4 0 1-15,-2 0 0 0,-2 1 0 16,-5 0 2-16,-1 3-4 0,-1 0 2 16,-1 2-1-16,2-1 0 0,2 1 3 15,-1-2-4-15,3 1 1 0,-1-1-1 16,4 0-1-16,1-1 0 0,-4 0-1 15,3 1 2-15,-1-3 2 0,-1 0 0 16,-4 2 0-16,-3-1 3 0,-3 1-1 16,-1 0 0-16,-3-1 0 0,0 1-1 15,-1 2 0-15,-1 0-2 0,-1-1 0 0,2 1 0 16,-1-1-1-16,2 0 2 0,-3 2-1 16,2 0 0-16,-1-1 0 0,-1 1 0 15,0 0-2-15,2-2 2 0,-2 2-1 16,-1-1-1-16,2 1 2 0,-3-2-1 15,0-1 1-15,0 2 0 0,-2-2-1 0,0 1 2 16,-3 1-1-16,1-1-1 16,-3 2 0-16,2-2 0 0,0 2 0 0,4 0 0 15,-2-1 1-15,0 1-1 16,0-2-1-16,2 1 1 0,-2 0 2 0,1-1-1 16,0 1 0-16,-2-2 0 0,0 1-2 15,-4-1 1-15,0 0 1 0,1 1-1 16,-2 1 3-16,1 0-2 0,3 1 0 15,0-2-1-15,4 0 0 0,3 2 0 16,0-1 1-16,4-1-1 0,1-1 0 0,0 1 1 16,3 0-1-16,-1-1 0 0,0 0 0 15,0 1 1-15,2 1-1 0,-1-1 0 16,1 2 1-16,1-2-1 0,2 1 2 16,0-1 0-16,0 1-4 0,-5 0 2 15,3-2 2-15,-4 1-2 0,0-1 0 0,3 1 1 16,0 1-2-16,1-1 2 15,4 2-1-15,1-1 1 0,-1-1 0 16,4 0 0-16,-1-2-1 0,2-1 0 16,0 1 1-16,0 0 1 0,1-1-1 0,-3-1 1 15,2 2 0-15,0-3 2 0,-3 3-2 16,-1-1 0-16,-5 1-1 0,-3 1 0 16,-1-2-2-16,-3 2 3 0,3-1 3 15,3-1 0-15,4 0 1 0,5 1-4 16,1-1 0-16,3 0 1 0,1 1-2 0,-1-3 1 15,2 3-1-15,-2 0 0 0,3 0-1 16,0-1-4-16,3-1 5 16,0 1-6-16,1-1 5 0,-3 1 1 15,0 1-1-15,0 0 2 0,-2-1-1 0,0 0-1 16,4 2 0-16,1 1-1 0,0-2 1 16,3 3-2-16,-2-2 2 0,1 1 0 15,0 1-1-15,3 1 2 0,-1 0-1 16,2-2 0-16,0 2 2 0,-2-2-1 15,-1 1-1-15,-5 0 1 0,1 1 0 0,-3 0-1 16,0 0 0-16,0 0-1 0,0 0 2 16,-2 0 0-16,0 0 1 0,-1 0-1 15,1 0-1-15,-1 0 0 16,4 0 0-16,-1 0 1 0,2 0 0 0,1 0-1 16,-1 0 0-16,-2 1-1 0,-1-1 0 15,-5 0 0-15,-1 0 1 0,-3 0 1 16,0 0 0-16,-2 0 3 0,0-1-1 15,0-2-1-15,1 1-1 0,-1-1 1 16,1 0 0-16,0 2-2 0,1 1 0 0,1 0 3 16,0-2-5-16,4 2 4 0,-2-1-1 15,1-1-1-15,-2 1 0 0,2-3 2 16,-5 1-2-16,-2 2 1 0,-3-3 1 16,-4 2-2-16,0-1 1 0,-3 0 1 15,-2-1-1-15,-1 2 0 0,-3-2-1 16,3 2-1-16,-3-1 0 0,1 1 1 15,0-1 0-15,-1 0 1 0,1-1-1 16,0-2 1-16,3 2-1 0,2-1 0 16,0 2 1-16,2-4-1 0,-1 3 1 0,-1-2 0 15,-2 0-1-15,-1 0 3 0,-2-1-3 16,-1 1 0-16,0 0 0 0,1 0-1 16,0 0 2-16,3 0-1 0,-1 0 0 15,4 0 0-15,-2 0 0 0,1-1 0 16,-4 2 0-16,2-2 1 0,0 3-1 15,-2 0 1-15,2-1-1 0,0 0 0 16,1 3 0-16,2-2-1 0,3 1 1 16,1 2-1-16,1 0 1 0,0 1 0 15,-2-3 0-15,-3 2 0 0,-3-1 0 0,-1-1-1 16,-2 1 2-16,-3-3 0 0,3 3 1 16,1-1 1-16,0 1-2 0,3 2-1 15,0 0 0-15,2 0 0 0,-3 0 0 16,0 0 0-16,-2 0 1 0,-1 0-1 15,-1 0 0-15,-2 0 0 0,-2 0 1 0,-2 0-1 16,-5 0 2-16,0-4-2 0,-4 1 1 16,-3 0 1-16,1 2-1 0,-2-3 0 15,-1 2-1-15,1-1-1 0,2 3 1 16,1-2-1-16,-1 2 0 0,3 0 1 16,-1 0 0-16,2-1 1 0,1-2-1 15,-1-1 1-15,0 3-1 0,0-2 1 16,0 1-1-16,0 1 0 0,-2 0 0 15,-1-1 0-15,-3 2-1 0,0-2 1 16,-2 2 0-16,-1 0 0 0,1 0 0 0,-2 0 1 16,1 0-1-16,-1 0 0 0,-4 0 0 15,1 0-2-15,0 0 2 0,0 0 0 16,1 2-1-16,-1 1 0 0,1 0 1 16,0-2-1-16,1 1 1 0,0-1 0 15,2 1 0-15,1-2 0 0,-1 0 0 0,0 0 0 16,-2 0 0-16,-6 0 0 0,-1 0 0 15,-1 0 1-15,-4 0 0 16,5-2-1-16,0-1 0 0,-6 3-1 16,9-1 0-16,-3 1-1 0,5 0 1 0,5 0 1 15,2 0-1-15,0 0 3 0,3 0-2 16,3 0 0-16,-1 3 0 0,3-2-2 16,0 3 2-16,2-1 0 0,-3 0-1 15,-1 1-2-15,-3 1 2 0,-2-1 0 16,-2 1 0-16,1-1 1 0,-2 1-1 0,0-2-2 15,2 0 1-15,2 1 1 0,1-1 0 16,1 1 2-16,2-3 1 16,1 2-1-16,0 1 0 0,2-2-1 15,0 1-1-15,3 0 1 0,1 2-2 0,4 0 1 16,-1 1 0-16,3 0-2 0,-3 1 2 16,-1 1 0-16,-1-1-1 0,-4 1 1 15,2 1 1-15,0 0 0 0,1 0 2 16,3 0-1-16,0 1 0 0,4-3-1 15,0 3-1-15,-1-3-1 0,1-2 1 0,-3 2 0 16,0-1-1-16,-2-2 2 0,-2 2-1 16,-2-1 1-16,1 0 0 15,-2 0 0-15,1-2 0 0,-1-1 1 0,2 1 2 16,0-1 0-16,0-1-1 0,0 0-1 16,2-1-1-16,-1 0-1 0,0 0 0 15,3 0 1-15,-3 0-1 0,-1-2 2 16,-2-1-1-16,-1 1 1 0,-2 0 0 15,1 0-1-15,0 1 0 0,1 1 5 16,-1 0-2-16,4 0 0 0,4 0 1 0,0 0-6 16,5 0 2-16,2 0-1 0,0 0 1 15,2 0-1-15,-4 0 0 0,-2 0 1 16,-3 1 0-16,-3 1-1 16,0 0 0-16,1 1 4 0,2 1-5 0,3 0 5 15,1 1 1-15,4-1-9 0,1 1 7 0,-1-2-5 16,0-1 3-16,-3 2-1 0,-1-3 1 15,-4 1 1-15,-1-1-2 16,-1 1 0-16,-1-2-1 0,1 1 0 16,-1 1 6-16,-3 0-7 0,-4-1 7 0,-3 0 0 15,-6 0-6-15,-2 1 6 0,-1 0-9 16,0-1 0-16,-2 1-1 0,2-1 1 16,1 3-1-16,-2-3 4 0,0 1-2 15,1-1-1-15,-2 1 0 0,1-2-1 16,1 1 3-16,0 2 0 0,-6-1 1 15,1-2 0-15,1 1 1 0,-7-1 1 16,9 0-2-16,0 0 1 0,0 0 0 16,8 0 1-16,2 0-2 0,0 0-2 15,3 0 1-15,2 0-1 0,0 0 0 0,3 0 6 16,-3 0 2-16,-1 0-1 0,-3 0 2 16,-3-1-5-16,-8-1 0 0,-2-1 1 15,-6 2 0-15,-3-1 0 0,0-1 0 16,2 2-1-16,-3-2 0 0,1 2-2 15,6 1 1-15,-2 0-3 0,6 0 2 0,-5 0 0 16,1 1-32-16,0 3 1 0,-5-2 0 16,5 1-1-16,-4-2 33 0,-8-1 1 15,2 1 0-15,-6-1 1 16,0 0 0-16,6 0-1 0,0 0-1 0,8 2 0 16,6-2-2-16,-1 2 0 0,5-1 1 15,-6-1-2-15,-1 2 1 0,-5-2 3 16,2 0-3-16,-1 0 2 0,-6 0 0 15,1 0 1-15,-8 0-1 0,0 0 1 16,0 0-1-16,1 0-1 0,0 0 1 0,1 0-1 16,-1 0 0-16,1 0-1 0,-1 0 2 15,1 0 1-15,-1 0-1 0,1 0 2 16,-1 0-1-16,1 0-2 0,-1 0-2 16,1 0-11-16,0 0-37 0,-2 0-155 15</inkml:trace>
  <inkml:trace contextRef="#ctx0" brushRef="#br0" timeOffset="47891.0741">17270 5331 320 0,'0'0'43'16,"0"0"-2"-16,0 0-7 0,0 0-4 16,0 0-5-16,0 0-2 0,0 0-4 15,0 0-7-15,0 0-3 0,1-40-4 16,-1 39-7-16,2-1-5 0,-2 0-4 15,0 2-2-15,0 5 3 0,0 21 7 0,-6 18 4 16,-4 20 6-16,-2 10-2 16,1 9 0-16,-4 6 6 0,4-3-5 0,-2-1 1 15,1-7-2-15,2-7-3 0,0-6 4 16,1-4-3-16,1-7 3 0,-2-7-2 16,2-4 2-16,3-8-4 0,0-6 1 15,1-11-1-15,2-7 0 0,2 0-1 16,0-8-4-16,0 2-10 0,0 1-9 15,2-6-41-15,9-6-53 0,8-8-134 16</inkml:trace>
  <inkml:trace contextRef="#ctx0" brushRef="#br0" timeOffset="48122.9119">17859 5538 480 0,'0'0'7'0,"0"0"-8"0,0 0-1 16,0 0 1-16,0 0 2 0,-11 87-1 15,9-46 0-15,2 3 0 0,0 1 2 16,0 4 1-16,0 1-1 0,5 0 0 16,0 0-4-16,2-2-5 0,0-3-2 15,3-1-14-15,-1-2-18 0,-2-5-25 16,1-4-21-16,-4-8-34 0</inkml:trace>
  <inkml:trace contextRef="#ctx0" brushRef="#br0" timeOffset="48944.5238">17831 5976 482 0,'0'0'51'0,"0"0"-13"15,0 0-13-15,0 0-6 0,0 0-7 16,0 0-3-16,0 0-4 0,0 0-2 15,0 0-3-15,-12-40 1 0,27 34 0 0,12-3 0 16,4 2 1-16,4-4-1 0,2 0-1 16,3-2-3-16,-2-3 3 0,-3 0-4 15,-2-3 3-15,-4-2 0 0,-3-4-2 16,-4-2 0-16,-3-5-1 0,-4-2 0 16,-4-2-1-16,-4-4 2 0,-3 1-1 15,-1 1 0-15,-3 2 1 0,0 6 2 16,0 8 0-16,0 3 1 0,0 7 0 15,0 6 0-15,0 2-3 0,0 4 1 16,0-2-4-16,0 2-1 0,0 0 0 0,0 2 2 16,-3 14 2-16,0 11 2 0,-1 12 1 15,-2 3 0-15,0 5 1 0,0 2 0 16,0-1 0-16,1-1-1 16,2-1 2-16,2-2 2 0,1-2-2 0,0-2 4 15,6-2-4-15,5-5-2 0,1-4 0 0,5-3 0 16,2-5 0-16,5-3 3 0,4-6-2 15,4-2 2-15,2-7 0 16,3-3 2-16,4-3-2 0,1-8-1 16,0-5 0-16,2-2 0 0,-4-1-1 0,-2-2 1 15,-3-4-2-15,-2 3 1 0,-3-5-1 16,-1 4-4-16,-4-2 3 0,-4 1-5 16,-3 1 4-16,-4 0 0 15,-7 8-2-15,-1-1 0 0,-4 6-1 0,-2 0 0 16,-2-5-1-16,-8 4 3 0,-7 0 0 15,-1 5 1-15,-3 5 0 0,-4 1 0 16,2 1 1-16,-5 7-1 0,1 2 2 16,-1 3 0-16,0-1 2 0,-1 1-2 15,1 1 1-15,2 1-1 0,6 2 0 0,0 1 5 16,6 2-4-16,2 1 4 0,4-1-4 16,4-4-2-16,3 1 2 0,1-2-2 15,0 0 1-15,7 2 0 0,0-6 1 16,7-4 4-16,1-2-3 0,5-5 1 15,6 0 1-15,-1-5-3 0,1-7 2 0,1-3 0 16,-2-3-1-16,-2-4 2 0,-4-1-2 16,-3-2-3-16,-3 1 3 0,-2-1-1 15,-2 4 4-15,-5 5 3 0,2 0 2 16,-3 7 2-16,-1 3 0 0,-1 2-1 16,-1 4-5-16,0-3-4 0,0 3-4 15,0 0-4-15,3 0 0 0,-3 0 0 16,4 0 3-16,3 10 0 0,2 10 3 15,5 5 4-15,1 6-6 0,-1 0 1 16,0-3-11-16,-1-1-9 0,1 0-7 0,-2-5-16 16,0-4-23-16,-4-4-22 0,2-5-4 15,-4-4-2-15,5-5 12 0,2-1 11 16,3-11 24-16</inkml:trace>
  <inkml:trace contextRef="#ctx0" brushRef="#br0" timeOffset="49745.443">19045 5942 5 0,'0'0'39'0,"0"0"8"15,40-82-5-15,-29 54 11 0,1 3 16 16,-2 4-8-16,-3 7-3 0,-4 5-15 0,0 6-20 15,-3 3-4-15,0-1-10 0,0 1-10 16,2 0-3-16,2 0 0 16,4 4 3-16,1 11 3 0,0 7 1 0,-2 3 5 15,0 4-4-15,-2 2 3 0,-2 1-2 16,1-4-4-16,-1-1 2 0,0-7-2 16,1-3 2-16,-2-6-1 0,0-7 1 15,0 3 3-15,-2-7 7 0,0 0 12 16,0 0 6-16,1 0-2 0,5 0-6 15,3-7-13-15,4-6-9 0,3-7-1 0,1-1 1 16,-2 0 0-16,2-2 0 16,-3-1-5-16,2 1 2 0,-1-2-6 15,-1 3 5-15,-1 3 0 0,-4 6 1 0,-3 6-1 16,-2 5 1-16,-1-1 0 0,1 1-2 16,-1 1 0-16,4 1 0 0,1 0-1 15,2 4 1-15,1 7 1 0,0 6 1 16,-2-2 5-16,0 5-2 0,1-1 3 15,2 1-4-15,1-2 0 0,1 0 0 16,1-3 1-16,3 0 0 0,3-2 1 0,4-2 0 16,2-4-2-16,0-3 1 0,1-2 0 15,-2-2 1-15,0 0 1 16,-1 0-2-16,1-8 2 0,0-1-2 0,1-1 0 16,-1-3 1-16,0 1-2 0,-3-1 1 15,2-1-1-15,-4-1 0 0,-3 1-3 16,-2 0 2-16,-6 5-3 0,-4 3 3 15,-1-1 0-15,-3 2-3 0,-1 1 1 16,1-5-2-16,-2 4-1 0,-2-4 0 0,-2 1 1 16,-7 3 2-16,-6 0 1 0,-1 5 0 15,-8 0 0-15,0 0 1 0,-1 9-1 16,1 2 2-16,-1 1 4 0,0 3-4 16,1 1 3-16,1 3-4 0,3-1-1 15,1 0 1-15,2 0 0 0,6-1 1 0,4-3 0 16,2 1 0-16,4-5 0 0,3 1 0 15,0 6 1-15,11-6 1 16,4 2-2-16,7-7 3 0,2-6 1 16,5 0 0-16,3-7 2 0,3-9-4 0,-2-3-1 15,2-7-3-15,-3-3 0 0,-5-6-4 16,-4-1-6-16,-5-4 1 0,-4-2-7 16,-5-1-4-16,-5-3 0 0,-1 1-6 15,-3-3 0-15,0 0 1 0,-2 2 5 16,-2 3 8-16,-2 7 9 0,2 4 7 15,0 10 6-15,2 10 9 0,2 8 5 0,0 4 0 16,0-2-8-16,0 2-11 16,0-1-6-16,0 1-2 0,-1 1 2 15,-2 16 2-15,0 10 1 0,0 14 1 0,2 8 0 16,1 7 1-16,0 3-2 0,1 1 2 16,5 3 3-16,0-4-3 0,2-1 1 15,0-5-3-15,-1-6-8 0,9-6-18 16,0-8-53-16,5-8-148 0</inkml:trace>
  <inkml:trace contextRef="#ctx0" brushRef="#br0" timeOffset="50141.4626">20551 5356 452 0,'0'0'0'0,"0"0"-1"0,0 0 1 16,0 0 2-16,0 0 1 0,15 109-1 0,-14-67 2 16,-1 5 0-16,0 1-1 0,1-1 1 15,1-3-2-15,-1-5 0 0,-1-3-2 16,0-4 2-16,0-11 2 0,0 0 0 16,0-8 2-16,0 0-1 0,-1 1 2 15,-1-10 0-15,2 2 6 0,0-6 3 0,0 0 1 16,2 0-1-16,11-3-5 15,7-7-7-15,8-6-6 0,-1-2 2 16,1-2-4-16,-1-1 4 0,-2 3 2 16,1 0-1-16,-3 3-1 0,-3 3 0 0,-7 2-1 15,3 6-1-15,-7 0 0 0,2 4-1 16,7 0-1-16,-4 9 0 0,5 7-1 16,-7 6 3-16,-1 3 4 0,-4 5-2 15,-1 4 4-15,-3 2-5 0,1 4-5 16,-1-3-4-16,0 0-17 0,4-2-20 15,-1-6-24-15,4-5-23 0,0-7-46 16</inkml:trace>
  <inkml:trace contextRef="#ctx0" brushRef="#br0" timeOffset="51156.7348">21151 5860 246 0,'0'0'43'0,"0"0"-9"15,0 0-11-15,0 0-9 0,0 0-9 0,0 0-5 16,0 0-1-16,0 0 0 0,0 0-2 16,0 0 2-16,-1-21 1 0,1 21 0 15,6 0 1-15,7 0 4 16,4 5-3-16,5 3 4 0,-5-3-1 0,0 1 0 16,1-1 3-16,2-2-2 0,2 0-1 15,0-3-2-15,1 0-2 0,1 0 0 16,-1-2-1-16,-1-3-2 0,0-5 1 15,-4 1-3-15,-2-1 3 0,-3 0-1 16,-4 2 1-16,-2 0-5 0,-2 0-3 0,-1-1-4 16,-1 5-6-16,-3-6 0 0,-3 1 1 15,-3 2 5-15,-4-4 5 0,-4 5 4 16,-2 5 3-16,-6-1 1 0,2 2 0 16,-1 5 2-16,1 4 1 0,1 4 1 15,-1 3 2-15,0 0 1 0,4 4 2 16,0 1 4-16,6 2-1 0,3 0 2 15,5-2 1-15,2-1 2 0,6-2 1 16,6-3 6-16,3-3 1 0,3-1-2 16,2-5 1-16,5-3-6 0,2-3-5 0,3-1-3 15,5-11-5-15,3-5-1 0,1-6-2 16,0-4-3-16,-4-5 2 0,-4-5-4 16,0-4 0-16,-5-1 0 15,-4-2-2-15,-1-4-3 0,-2 2-5 0,-6-3-2 16,-3 3-5-16,-3 6 5 0,-4 5 5 15,-3 10 6-15,0 4 1 0,0 9 6 16,0 6-5-16,0 1-2 0,0 5 1 16,0-1-4-16,0 1 4 0,-8 8 1 15,-2 7 1-15,-4 10 1 0,3 7 0 0,1 5 1 16,2 2 1-16,2 4 0 0,1 0 0 16,2 0 1-16,2-2 2 0,1-4-2 15,0 2 2-15,0-4 1 0,3 0-1 16,5-3 3-16,2-3-3 0,4-2 1 15,4-4 1-15,5-4 1 0,5-2-2 0,3-5-1 16,6-3-2-16,2-2 0 0,3-5-1 16,3-2 1-16,-3 0-1 0,1-2-1 15,-3-6 1-15,0-2-1 0,-3-3 0 16,-1-1 0-16,-3 1 1 0,-2-1 0 16,-4-1-1-16,-3 0 1 0,-3 1-1 15,-2-1 0-15,-5 0-1 0,-5 4-8 16,0-1-1-16,-6 2-11 0,-3 2-5 15,-2-4-2-15,-9 1 6 0,-7 0 4 16,-3 5 8-16,-5 3 5 0,-5 3 0 0,-1 0 4 16,-2 0 0-16,0 6 2 0,1 2 2 15,3 2 5-15,1 1-1 0,4 3 3 16,2 1-2-16,6-1-2 0,2 4-2 16,8-6 0-16,3 3 1 0,4 0 2 15,0 2 5-15,9 1 6 0,6-4 1 0,4-5-1 16,6-5-2-16,5-4-3 15,6-1-4-15,5-13-2 0,2-5-3 16,5-9-2-16,-2-5-1 0,0-9-4 0,-4-8 3 16,-1-8-4-16,-4-8 1 0,-2-5-1 15,-3-3-3-15,-2-2-4 0,-1 2-9 16,-5 4-5-16,-3 6 1 0,-4 8 2 16,-4 9 14-16,-5 16 12 15,-4 13-3-15,-1 10-10 0,-3 8-5 0,0 5-5 16,0 21 5-16,-3 23 11 0,-3 25 2 0,-1 21 3 15,3 19-3-15,2 16-25 16,4 9-93-16,15 7-107 0</inkml:trace>
  <inkml:trace contextRef="#ctx0" brushRef="#br0" timeOffset="57508.8295">432 9332 92 0,'0'0'8'0,"0"0"-7"0,0 0-3 16,0 0-6-16,0 0-2 0,0 0 4 15,0 0 0-15,0 0 10 0,0 0 5 16,-38-61 12-16,34 58 4 0,1 0 3 16,-4 0-1-16,6 1-8 0,1 2-6 15,-2-3-6-15,-1 1-3 0,0-2-4 16,0 2 2-16,-1-2 2 0,4 4 2 16,0-1 3-16,0 1 5 0,-3 0 3 15,3-2 3-15,-3 2 2 0,3-2-4 16,-3 2-4-16,3 0 0 0,0-1-8 0,-2 1 0 15,2 0-2-15,-2-1-6 0,2 1-6 16,0 0 0-16,0 0 3 0,0 0-1 16,0 0 9-16,0 0-1 0,13 0-1 15,3 1 3-15,7 2 0 0,3-1 0 16,-3-1-3-16,3-1-1 0,-4 2 0 16,-2-2 0-16,-2 0-1 0,2 2 0 15,0-2-2-15,6 1 2 0,-1 2 1 16,-2-1 0-16,-3 0 0 0,3 1 0 15,-1-3 0-15,7 0 2 0,3 0 0 0,4 0 0 16,7-3-1-16,5-1 0 0,4 0 0 16,7-1-1-16,11-1 3 15,9 0-7-15,15 0 2 0,9-1 0 0,-3 2-5 16,-1-2 7-16,-9 3-3 0,-9 1 6 16,0 0-7-16,3 0 2 0,-3-2 0 15,4 3-2-15,-1-2 5 0,4 1 0 16,-1 0 2-16,0-2-2 0,-3 2-2 15,-2-1 0-15,-4-1-2 0,0 1 1 16,2-1 2-16,-1 2 1 0,1-1 0 0,4 0 0 16,-2 2-2-16,-1-1 1 0,0 0-1 15,-3 0 1-15,0-1 1 0,2 1-1 16,-2 0 0-16,9 2 0 0,-2-2 0 16,3 0 0-16,0 1 0 0,-2 2-1 15,-1-3 1-15,3 2 0 0,-4 0-1 16,0-1 1-16,0 2 0 0,0 0-1 15,-2 0 1-15,2-2 0 0,0 2 0 0,0-1 1 16,-3-1 0-16,6 1 0 16,-4-1 0-16,1 0 1 0,-1 2-2 0,-1 0 0 15,2 0 0-15,0-1 0 0,3 1 0 16,1 0 0-16,3-2 0 0,0 2 0 16,3-1 0-16,0 0 0 0,2-2-2 15,-1 1 4-15,-1-3-2 0,4 2 0 16,-4-1 1-16,-1 0-1 0,-8-1 0 0,-1 1 0 15,-2 2 0-15,-2-1 0 0,-2 0 0 16,4 0 0-16,-2 1 0 16,1 0 1-16,3-1-1 0,0 1 1 15,4-1-1-15,2-2-1 0,2 0 1 0,1 1-1 16,-1-1 1-16,1 1 1 0,-2-1-1 16,0 2 0-16,-3-1 0 0,0 2 0 15,-2 0 0-15,-2 2-1 0,-1 0 1 16,0 0 0-16,-5 0 1 0,6 0 0 15,-2 0-1-15,1-1 0 0,2-2 0 0,3 0 1 16,2-1 0-16,1-1 2 0,1 0-3 16,5 1 1-16,0-1 0 0,2 2-1 15,1 0 0-15,-1 1 0 0,-2 0 0 16,1 0 0-16,-2-1 0 0,-1 1 0 16,1-1-1-16,-2 2 1 0,1-4 0 15,-2 3 0-15,2-3 1 0,-4 0-1 16,3-1 0-16,0 0 2 0,-1 0-1 15,-2 0 1-15,0-2-2 0,-1 2 0 16,2 0 0-16,2 0 1 0,0 2 0 0,0 1-1 16,4-2 1-16,-5 0-3 0,1 1 2 15,0-1 1-15,-4 1-1 0,-1-1 0 16,-2 1 0-16,0-3 1 0,0 3-1 16,-1-2 1-16,0 0-1 0,-4 0-1 15,2 0 2-15,0-1-1 0,0 0 1 16,-5 1 0-16,4-2-1 0,-5 1 0 15,4-2 0-15,2 1 0 0,0 1 0 16,-1-1 2-16,0 0-2 0,0 1 0 16,-4-1 1-16,1-2 0 0,-3 3 0 0,-1 0-1 15,-1-2 1-15,2 0-1 0,-2 2 0 16,2 2 1-16,1-1-1 0,0 2-1 16,0-1 1-16,0 3 0 0,0-1 0 15,0 0-1-15,-1-1 1 0,-2 2 0 16,2-2 0-16,-4 2 0 0,-2-1 0 0,-1 0 1 15,-5-1 0-15,4 0-1 0,-2 1 1 16,-4-1-1-16,1 2 0 16,0-1 0-16,-2 0 2 0,0-1-1 15,0 0-1-15,-1 1 1 0,1 0 0 0,2 0-1 16,-2 1 0-16,2 2 0 0,-1 0-1 16,1 0 0-16,-2 0 1 0,-3 0 0 15,-2 0 0-15,-5-1 0 0,-3 0 0 16,-1-3 0-16,0 3 1 0,1-2-2 15,-2 1 1-15,4 0 0 0,1 0-1 0,1 2 2 16,3-1-1-16,6 1 1 16,2 0-1-16,4-2 0 0,2 0 1 15,0 0-1-15,0 1 0 0,0-1 0 0,-4 1 1 16,1 0-2-16,-4-1 1 0,1 2 0 16,-3-1 0-16,-2 1 1 0,0 0-1 15,-1 0 1-15,0-2-2 0,3 2 2 16,1-1-1-16,4 0 0 0,5-1 1 15,4 0-1-15,2 1 0 0,1 1 2 16,0-2-2-16,0 2-2 0,-2-2 2 0,2 2 2 16,-3-1 0-16,3 1 0 0,-1 0-1 15,-1 0 3-15,1 0-3 0,-1 0 1 16,3 0 0-16,3 0 1 0,5 0-1 16,2 0-1-16,7 0 0 0,1 0-1 15,3 0 0-15,0 1 0 0,3-1 0 16,0 2 0-16,1-2 1 0,0 0-1 15,1 0 1-15,0 0 1 0,-1 0-2 0,-1 0 1 16,-1 0 0-16,-2-2-1 16,0 1 1-16,-3 0 0 0,0-3-1 0,-2 1 1 15,-1-1-3-15,0-2 2 0,-1 0-2 16,1-1 1-16,-3 0 2 0,1 1 0 16,-1 0 0-16,0 1 0 0,2 0 0 15,-2 3 0-15,2-1 1 0,-2 1 0 16,-4-1-2-16,0 2 0 0,-5-2 0 0,-1-1 0 15,-4 3 1-15,0-2-1 0,-1 2 1 16,-1-4 0-16,-1 3 0 16,0-2 2-16,-1 1-1 0,1 0 1 15,4 0-1-15,0 0 1 0,3 1-2 0,0 0-1 16,2 1 2-16,-1-1-1 0,-2 0 1 16,2-1-1-16,2 0 1 0,0-1-2 15,1 0 2-15,2 1-1 0,-1-2 0 16,3 2 0-16,-1-2 1 0,-1 0-2 15,1-1 1-15,0 1 1 0,0 1-1 0,-1-1-1 16,0 0 1-16,-3 2-1 0,0 0 1 16,-1 1 0-16,-1-2-1 15,0 1 1-15,0 1 0 0,-2-1-1 0,1-1 2 16,-4 0-2-16,1-1 2 0,1 1-2 16,-1 1 0-16,3-1 1 0,-1 1 0 15,1 0 0-15,-4-1-1 0,0 1 0 16,-1 0 1-16,0-2-1 0,-2 2 0 15,1-1 0-15,-1-1-1 0,4 0 2 16,-1 2 0-16,1 1-1 0,-1-1 1 0,-1-2-1 16,-1 1 0-16,2 0 0 0,-2 0 0 15,2-1 0-15,1 2 1 0,0-1-1 16,0 1 0-16,-2-2 0 0,0 0 0 16,-2 0 0-16,-1 0 1 0,0-2 2 15,0 3-2-15,-3 0-1 0,-1-3 0 0,-2 3 0 16,-1 0 0-16,-1 0 0 0,0 0 0 15,-1 1 0-15,3 0 1 0,1 0 0 16,1 0 0-16,2 1-1 16,-2-1-1-16,2 0 1 0,1-1 0 0,1-1 0 15,-2-1 0-15,4 2 1 0,1-1 0 16,5 2 0-16,1 1 2 0,1 2-3 16,1 0-2-16,-3 0 1 0,0 0 0 15,-2 0 0-15,0 0 3 0,0 0-1 16,-1 0 1-16,3 0 0 0,-1-2-4 15,-4 1 2-15,0 1 0 0,0-1 0 0,-2 1 3 16,1-2 1-16,-2 1-2 16,-2-1 0-16,-4-1-3 0,0 0-1 15,-4 0 2-15,3-1-1 0,-1-1 0 0,0 0-2 16,0 1 8-16,5-2-6 0,0 4 5 16,2-1 0-16,3 1-7 0,2 1 6 15,1-1-6-15,2 2 1 0,2 0 0 16,-5 0 6-16,0 0 1 0,-14 0-1 15,-5 0 2-15,-9 0-9 0,-4 0 1 0,-4 0 0 16,-1-1 0-16,-4 0 1 0,-3-2 0 16,-2 1 0-16,-5 1 0 15,-3-1-1-15,-6 0 1 0,2 2 1 0,-2-1-1 16,4-1 0-16,6 2 0 0,-4 0-1 16,3 0 1-16,-1 0-2 0,-1 0 1 15,1 2 2-15,-9-1 0 0,1 1-2 16,1 0 4-16,-1-1-2 0,-1 1 0 15,3-1 7-15,1 1-3 0,0-2 2 16,9 1-2-16,0-1-6 0,-1 1 1 0,2 1-2 16,2-1 0-16,0 1 0 0,1 0 1 15,2-1 0-15,-2 1-1 0,-1-2-34 16,-2 0 0-16,-1 0 0 0,-2 3-1 16,-2-2 35-16,-2 1 1 0,-7-1-1 15,1-1 0-15,1 2 0 0,-7-2-3 0,7 0-1 16,-7 1-4-16,-4 4-6 15,2-2-50-15,-6 0-159 0</inkml:trace>
  <inkml:trace contextRef="#ctx0" brushRef="#br0" timeOffset="60635.4013">13525 5944 79 0,'0'0'13'16,"0"0"-4"-16,0 0-3 0,0 0-2 0,0 0-2 15,0 0 1-15,0 0-3 0,0 0 0 16,0 0 1-16,0 0-1 0,-2-6 0 16,2 6 1-16,0-2-1 0,0 2 0 15,-1-1-1-15,1 1 0 0,0-1-4 16,-2-1 0-16,2 0-2 0,0 1-8 0,-1-1-5 15,1 1-15-15</inkml:trace>
  <inkml:trace contextRef="#ctx0" brushRef="#br0" timeOffset="69600.8954">86 12474 86 0,'0'0'31'0,"0"0"-3"15,0 0-3-15,0 0-13 0,0 0-10 0,0 0 1 16,0 0-1-16,0 0 2 0,0 0 2 15,0 0-2-15,103-30 0 16,-64 22 24-16,3 2-1 0,0-2-1 16,4 1 2-16,-2-2-25 0,-4 0-1 0,2 1 1 15,-3-1 0-15,-1 0-7 0,-2 0 2 16,1 4 1-16,-2-2-2 0,7-1 8 16,4-1-1-16,5-2-2 0,10-1 0 15,14 0 2-15,14-1-8 0,20-3 1 16,17 2 0-16,4-1 0 0,0 2 6 0,-11-2 3 15,-8 6-6-15,-11-1-3 16,-3 4 0-16,-6 2-2 0,-1-1 6 16,-2 2-1-16,0 0 1 0,0-2-1 15,3-1-1-15,2-1-3 0,2-3 1 0,5 2-1 16,5-1 3-16,1-4 2 0,1 3 0 16,-1-3-1-16,-2 1 0 0,3 2 2 15,0 0-2-15,1 0-2 0,1 1 2 16,-1 1 0-16,2 2-1 0,0 0 1 15,4-2-1-15,-1 3 1 0,3-3-1 0,-1-1 1 16,4 1-1-16,1-2 2 0,1 0 0 16,1 0 0-16,-2-1-1 0,-1 0 1 15,-5 3-1-15,-3 0 0 0,-2 1 2 16,-1 2-2-16,-2 0 0 0,-2 2-2 16,1 0 2-16,-2-1-1 0,7 0 1 15,-3-1-1-15,4-2 1 0,-1 0-2 16,-3-1 2-16,0 0 0 0,0 1 1 15,-3-1 1-15,2 0 4 0,-2-1-2 16,4 2-2-16,-5 1 1 0,1 0-1 0,0 0-1 16,-4 0 2-16,3 0-3 0,-1 0 3 15,-2 1-2-15,0-1 1 0,1 2-1 16,2-3 0-16,-3 3 1 0,-2 1-2 16,2 0 2-16,-2 0-1 0,-1 0 1 15,0 0-1-15,-2 0 1 0,1 0-2 16,-5 0 0-16,-3 1 0 0,-4-1 0 15,-6 2 0-15,-3-1 1 0,0 2-1 16,-2-1 0-16,0 1 0 0,0 0 0 16,2 0 0-16,0 0 0 0,-2 0-1 0,0 0 2 15,-3 0-1-15,-2-2-1 0,-2 1 1 16,-1-3 0-16,0 3 0 0,-3-2 2 16,-5 1-1-16,2 2 3 0,-5 0-1 15,-1 0 2-15,-5 0-4 0,1 0 0 16,0 5-1-16,-1 3-1 0,2-1 1 15,1 2 0-15,4 0-1 0,0-1 1 16,4 1 0-16,-1-1 0 0,1-1 0 16,-2 0 0-16,-5-2 0 0,-2 0 0 15,-2 0 0-15,1-1 0 0,-1 0 0 0,-3 3 1 16,1-1-1-16,-1 1 0 0,4 1-1 16,-1-1 1-16,4 3 0 0,3-1 3 15,0 0-1-15,6 0 1 0,1 0-2 16,2-3-1-16,2 0 0 0,0 0-1 15,4-1 2-15,1 0-1 0,2-1 1 0,0 2-1 16,-2 0 1-16,-1 0-1 0,-2 0 0 16,-1 0 0-16,0 0-1 15,-1 2 0-15,6-1 0 0,1 1 1 0,6-2 0 16,2 2 0-16,3-2 0 0,7 0-3 16,-1 2 3-16,-1-3 0 0,2 0 0 15,-1 1 0-15,4-1 0 0,-1-1 2 16,-1 3-1-16,-2-2-1 0,-2 2 1 15,-1 1-2-15,0-1 1 0,-2 2 0 16,0 0 0-16,1 1 0 0,2 1 1 0,3 0-2 16,3 0 0-16,3-1 1 0,5-1-2 15,3 2 2-15,0-2-1 16,-1-2 0-16,1 3 0 0,-3-4 0 0,-1-1 0 16,-1 0 1-16,-1-1 1 0,-1 0 0 15,-6-2 0-15,1 0 0 0,-2-1 0 16,1-1 1-16,2 3 0 0,2-3-1 0,-2 0 0 15,0 0 1-15,0 0 0 16,0 1-2-16,1 0 1 0,1 3-2 16,1-2 1-16,1 0 0 0,0 1-2 0,1-3 2 15,-1 0-1-15,2 0 0 0,2 0-1 16,0 0 1-16,-1-1 0 0,0-3 2 16,-1 0-1-16,0 0 1 0,1-1 0 15,1 2 0-15,1-1 0 0,0 0 0 16,1 1 2-16,-1-2-2 0,1 3 2 0,3-3 1 15,-1 0-2-15,0 1 1 16,2-2 1-16,0 1-3 0,2 1 0 16,1 1 0-16,2 0 0 0,-3 0-1 15,0 0 0-15,-2-1 0 0,2 1 0 0,-1-1 2 16,2 1-1-16,-2-2 1 0,2 3 1 16,0-3 0-16,-1 0 0 0,1 2 0 15,-2 0-1-15,-1 1-1 0,-5-2-1 16,1 1 0-16,-1 0 0 0,-2 0 0 15,3 0 0-15,-3 0 1 0,-1 0-1 0,-2-2 1 16,-1 0 0-16,1 0 1 0,1-1 2 16,-1 0-3-16,1 1 0 15,-1 1 0-15,-1 2 0 0,-2 0 0 16,1 2-1-16,-2 0 0 0,-2 0 0 0,-4-1-1 16,-2 1 2-16,-5-3-1 0,-3 1 2 15,-3 0-2-15,-1-3 1 0,-1 3 1 16,1-2-1-16,1 1 1 0,-2 0-2 15,-1 0 1-15,0 1-1 0,-1-1 2 16,3 1-1-16,1 0 0 0,2-1 0 0,2 0 0 16,1-2 0-16,-3 0 0 0,-2 1-1 15,-2-1 1-15,-3 0-1 0,-2 1 0 16,0 0-1-16,-3-1 2 16,0-1-2-16,-2 0 2 0,1-2-1 0,-2-1 1 15,1-1-1-15,-1-3 2 0,-2 3-1 0,4-1 0 16,0 4 1-16,2-1-2 15,2 2 0-15,4 0 0 0,-1 1-2 0,0 1 0 16,3-1 0-16,-3 0-1 16,0 0 4-16,2 0-1 0,0 0 1 0,2 1 0 15,0-2-1-15,-1-1 0 0,1 2 0 16,-3-3 2-16,-2 1-2 0,2 0 1 16,0 1 0-16,3 1 0 0,2-2 3 15,6 1-4-15,-1 2 0 0,4-1 0 16,0 0 0-16,2 2 0 0,5 1 0 15,2-1 0-15,4-1-2 0,2 3 2 16,0-2-1-16,0 1 0 0,-1 1 0 16,1-1 1-16,-1 1 1 0,0 1-1 15,-2 0 0-15,-2-3 0 0,-4 3 1 0,1 0 0 16,1 0 1-16,3 0-1 0,2 0-1 16,4 0 0-16,3 0-1 0,-1 3 1 15,3 1 0-15,4 1 0 0,1 0 0 16,1-1 0-16,3 0 0 0,0-1 3 15,2 1-1-15,-2-1-1 0,-2-2 1 0,-4-1-3 16,-2 0 0-16,-6 0 4 0,-3-1 2 16,-1-6-2-16,-4 3 0 0,0-2-4 15,-4 0 0-15,-2 0 0 16,0 0 0-16,4 6 4 0,2-2-1 0,8 2 1 16,5 0-1-16,8 0-6 0,1 2 0 15,-1-2 8-15,-11 3 2 0,-12-3-1 16,-11 0 2-16,-12 0-8 0,-8 0 0 15,-3-3-2-15,-5 0 1 0,-2-2 0 16,-2 1 0-16,-1-1 0 0,-1 0 0 0,1 0-1 16,-1 2 0-16,1-2 2 0,1 2 5 15,-1 0 1-15,1 1-2 0,-2-1 2 16,0 2-9-16,-5-2 3 0,-1 1 1 16,-6-1-32-16,-4 0 2 0,-3 0 2 15,-12 0 2-15,1 0 40 0,-8 1-1 0,-1-1-3 16,2 0-6-16,-4 0-1 15,2-1-3-15,-3 4 0 0,-2-2 0 16,0 1-1-16,1-1-1 0,-1 0 1 16,1 1 1-16,-5 1-1 0,0-1 2 0,0 1 0 15,1 0-1-15,1 0 2 0,-1-2-5 16,0 2 0-16,1 0-6 16,0 0-9-16,0 0-5 0,-2 0-13 0,0 4-54 15,0 10-147-15</inkml:trace>
  <inkml:trace contextRef="#ctx0" brushRef="#br0" timeOffset="112178.9755">373 14344 187 0,'0'0'28'0,"0"0"-1"0,0 0-1 16,0 0-5-16,0 0-1 0,0 0-3 16,0 0-1-16,0 0-2 0,0 0-4 15,-64-38-4-15,64 38-6 0,0-1-8 16,0 1-4-16,0 0 0 0,-1 0 2 15,1 0 4-15,0 0 5 0,0 0 1 0,0 0 1 16,1 0 2-16,5 4 0 0,5 2-3 16,1 2 4-16,5-2-2 15,-8-3 2-15,7 1-1 0,4-2-1 0,0 1 3 16,5 0-3-16,-2-2-1 0,2 2-2 16,-1-3-1-16,1 0 3 0,0 0-2 0,1 0 4 15,-2-4 0-15,5-2-2 16,0-1 1-16,1-3 2 0,1 3-2 15,-1-4 4-15,2 2 1 0,1-3 2 16,3 1 0-16,2-1-2 0,2 0-2 0,5 1-1 16,10 2-2-16,12 0-6 0,9 2-1 15,7-1 0-15,-1 0 1 0,-1 1 6 16,-6-2-1-16,-4 1-1 0,0 1 0 16,-3 1 0-16,-3-1-5 0,-1 3 1 15,-1-1 0-15,-3 1 1 0,-4-1 6 0,2 1-2 16,-2 1-1-16,1-1-3 15,-1 1 3-15,2 2 0 0,0-1 2 16,-5 2 0-16,-2-1-3 0,1 0 1 16,-3-1-4-16,2 1 1 0,-1-1-1 0,-2 0 3 15,3 1 2-15,-1-1 2 0,1 1-2 16,4-1 0-16,0 1-1 0,1-1 1 16,0 1-1-16,0-1 0 15,-3 1 1-15,5-1-2 0,0 1 2 0,-2-3-2 16,0 3 0-16,-2-1 1 0,7 0-1 0,1 0 1 15,0 1 1-15,3-2-2 16,0-1-1-16,2 3 0 0,-1-4 2 16,1 3 0-16,-2-3 3 0,6 0-3 15,-2 1 0-15,5 1 0 0,0-2 0 0,2 0 0 16,-2 1 0-16,0 1-1 0,-3 0 1 16,-2 0 0-16,2 1-2 0,-2-1 1 15,2 0 2-15,3 2-2 0,1-2 2 16,2 0-1-16,4 1 0 0,-2 0 0 15,1 1-1-15,1-1 1 0,1 0 0 0,1 0 0 16,-1 1 0-16,5-2 0 0,-6 1 0 16,3 0 0-16,-5 2 0 0,1 0 1 15,-1 0-2-15,-2 0 0 16,-2 0 0-16,2 0-1 0,-1 0 1 0,1 0 1 16,1 0-2-16,2 0 5 0,1 0-3 15,-2 0 1-15,1 0-1 0,-1-1 0 16,-2-1 0-16,-1 1-1 0,-2-1 1 15,-1 2-1-15,0-1 1 0,0 1-2 16,-1 0 2-16,-1-1 0 0,0 1 0 0,0-2 2 16,-1 0-1-16,0 1 0 0,-1-1-1 15,-1 1 2-15,3-1-1 0,-3 1 0 16,-3-1 1-16,2 1-2 0,-5-1 0 16,-3 2 0-16,-1 0 0 0,0 0 1 15,-2 0 0-15,-1 0-1 0,-3 0 0 0,2 0 0 16,-1 0 0-16,1 0 0 0,1 0-1 15,-2 0 1-15,3 0 0 16,2 0 0-16,0 0 2 0,4 0-2 16,2 0 0-16,-2-1 1 0,-1-1-1 0,-2 2 0 15,3 0 0-15,-5 0 1 0,4 0-1 16,-2 0 0-16,2 0 0 0,-1 0-2 16,4 0 2-16,0 0 0 0,2 0 1 15,-1 0-1-15,0 0 0 0,3 0 0 16,2 0-1-16,2 0 1 0,-1-1 0 15,1-1 0-15,0 0 0 0,-1 1 0 16,0-1-1-16,-3 2 0 0,1-1 0 16,1 1 3-16,-2-2-2 0,1 1 1 15,2 1 0-15,0 0-2 0,1 0 2 0,2 0-1 16,-2 0 0-16,1 0 0 0,3 0 0 16,0 0 1-16,0 1-1 0,4-1 0 15,-2 2 0-15,-3-1-1 0,3 1 2 16,-4-2-1-16,-1 0 0 0,-2 1 1 15,-3-1-1-15,2 0-1 0,-4 2 2 0,4-2-1 16,-2 2 0-16,0-1 2 0,2-1-1 16,-2 2-1-16,2-1-1 15,-1-1 1-15,3 0 0 0,1 2 0 0,-1-2 1 16,2 0-1-16,-2 1 0 0,1-1 2 16,0 0-2-16,-2 0 1 0,-1 2-1 0,2-1 0 15,-3 1 1-15,2 1 0 16,1 0-1-16,-1 0 2 0,0 0 0 15,0 0-6-15,0 2 6 0,0-1-4 16,0 2 2-16,1 0 4 0,0 0-6 0,-1 0 2 16,3 1 0-16,-3 0 0 0,0 1 0 15,1-2 0-15,0 1 2 0,-1-2-4 16,3 1 4-16,-3-2-2 0,0 0 0 16,1 0-2-16,-1-2 2 0,-3 0 0 15,1 1 0-15,-3-1 2 0,1 1-2 0,-2-1 0 16,-1-2 0-16,-2 1-2 0,0-1 2 15,0 2 0-15,0-2 0 16,-1 0 0-16,0 1 0 0,-2-1-2 16,-1 0 1-16,1 2 1 0,0-2-1 0,1 0 2 15,0 1-2-15,1-1 1 0,0 0 0 16,-3 0 0-16,3 0 0 0,0 0 0 16,-2 0 0-16,3 0 0 0,0-1 0 15,2-2 1-15,2 0-1 0,-1-2 0 16,0 0 0-16,3 1 1 0,2 0 1 15,2-1 0-15,0-1-1 0,1 1-1 16,2 1 0-16,2-1 0 0,2 2 0 16,1-1-1-16,2-1 2 0,0 0-2 15,1 1 2-15,2-1-1 0,0 1 0 0,2-1 0 16,0-1 0-16,-2 1 0 0,1 0 0 16,-1 0 1-16,0-1-2 0,-2 1 1 15,1 1 0-15,-1-1-1 0,2 1 1 16,-2-2 0-16,2 1 1 0,1 0-1 15,-4 1 0-15,4 0 0 0,-1-1 0 0,0 0 0 16,0 2-1-16,1-1 2 0,1-3-2 16,-2 2 1-16,-1-1 0 0,-3-3-2 15,0 1 4-15,-2-1-2 16,1-1-4-16,-1 0 6 0,-2-1-5 0,-2 2 3 16,-3 0 0-16,-2 0 0 0,-1 0 1 15,3 0-2-15,-1 1 1 0,3 1 1 16,1-1-1-16,-1 1 2 0,1 0-2 15,-1 0 0-15,1-1-2 0,-2-2 2 16,-1 3 0-16,1 0-2 0,0 1 2 0,-1-1-2 16,3-3 2-16,-1 1 1 0,1-2-1 15,-1 0 2-15,0 1-1 0,1-1 1 16,-4-1-2-16,0 2 2 0,0-1-2 16,-2 3 0-16,-1-2 0 0,-1 2 0 15,0-2 1-15,1 0-1 0,0 2 0 0,0-3 0 16,3 0-1-16,0 2 1 15,0 0 0-15,-3-1 0 0,1 0 0 0,-2-2 0 16,-1 2 2-16,-1-1-2 16,-1 0 1-16,0 2-2 0,-5-2 1 0,0 3 1 15,-4-2 0-15,0 1 1 0,-4 0-1 16,-2 0-1-16,-4 2 0 0,-2-1 0 16,-2 2 0-16,-1 1 0 0,0 1-1 15,1-1 1-15,1 2-2 0,3-1 1 16,1-1 0-16,5 0 1 0,1 1 0 15,0-2 0-15,3-1 0 0,-3 2 1 16,-1-1 0-16,-1-1 1 0,-2 2-1 16,-5-2 0-16,-2 3-2 0,-1 1 1 15,-1 0 1-15,-3 0-2 0,1 1 0 0,-3 0 1 16,4 1-2-16,1-1 2 0,1 2-1 16,5-1 1-16,2 0 1 0,3-1-1 15,-1 1-1-15,2 1 0 0,1 0 0 16,-1 0 1-16,2 0 1 0,2 0-1 15,-2 0-1-15,1 0 1 0,3 0-1 0,-1 0 1 16,0 0 0-16,0 0 0 0,-2 1 0 16,-2 1 0-16,0 0 0 15,-4 0 0-15,3 1 0 0,-2 0 0 0,-1-1-2 16,-1 1 4-16,0 0-2 0,2 0 0 16,-3-2 0-16,4 2 0 0,1 1 0 15,-2-3 0-15,2 2 0 0,-2-2 0 16,3 1 0-16,0 1 0 0,0-1-2 15,3-1 4-15,2 2-2 0,0 0 0 16,3 0 0-16,2 2 0 0,-1-2 0 0,-4 0 0 16,0 1 0-16,-5-1 0 0,-1 0-2 15,-2 2 2-15,-3-2 0 0,2 0 0 16,-2 0 2-16,3 0-2 0,-1 0 0 16,1-1 1-16,2 1-2 0,1 0 1 15,1-2 0-15,-1 2 0 0,0 0 0 16,3 1 1-16,-1-3-2 0,-1 2 1 0,-2 0 1 15,1-2-2-15,0 3 1 16,-1-3 1-16,2 2-1 0,3-1 0 16,2-1 0-16,-1 2 0 0,2 0-1 0,2 0 2 15,0 0-1-15,-1 0 1 0,3 2 0 16,0-2-1-16,3 2 0 0,0-1 1 16,2 0 1-16,0-1-1 0,1 2-1 15,2-2 0-15,-2 0 1 0,2 3 0 16,-1-3 0-16,2 2 1 0,-1-1 2 0,0 1-2 15,2-2 0-15,-2 0 1 0,0-1-3 16,0 0 1-16,-2-1 0 16,-1 0-1-16,0 0 0 0,2-1 0 15,1 0 2-15,1 0 2 0,3 0-2 0,-1 0 1 16,-2-3-3-16,0-4 0 0,-2 2 1 16,-4-1-1-16,1 0 6 0,1 0 0 15,-2 2-2-15,-1-1 0 0,0 2-4 16,-1-2 0-16,1 3 2 0,-1-1-2 15,1 0-2-15,-1-1 2 0,2 3-2 0,0 1 0 16,2 0 8-16,5 0-2 0,5 0 0 16,3 0 1-16,6 0-8 0,2 1 1 15,2 3 1-15,-7-3 6 16,-10 1-1-16,-10-1 2 0,-11-1-1 0,-2 2-6 16,-5-1 1-16,2 0-2 0,-2 2 1 15,3 1 0-15,1 0 0 0,0-1-2 16,-1 3 1-16,-2-4 1 0,1-1-1 15,-1 3 1-15,2-3 1 0,-4 0 0 16,0 1 6-16,-3-2 1 0,1 0 0 0,-1 1-3 16,3-1-6-16,4 2-1 0,0-1-1 15,2 1-36-15,-1-1 0 0,-2 1 1 16,-3-2-3-16,-15 0 37 0,-12 0 1 16,-10 0-1-16,-2-8 0 78,1-4 1-78,-1-20-79 62,3 2 81-46,-8-37 22 46,-1 2-24-62</inkml:trace>
  <inkml:trace contextRef="#ctx0" brushRef="#br0" timeOffset="113826.0657">25410 12054 279 0,'0'0'44'0,"0"0"-8"15,0 0-6-15,0 0-6 16,16-78 0-16,-15 74-2 0,-1 4-2 16,0-2-4-16,0 2-9 0,0-1-8 15,2-1-8-15,-2 2 0 0,0 5 3 0,-2 19 5 16,-9 17 1-16,-2 20 1 0,-7 10-1 16,-1 9 1-16,-5 4-2 0,-1 2 3 15,-2 1 0-15,0 0-1 0,3-1 3 16,1-3-4-16,3-4 0 0,4-4 1 15,-1-11-1-15,6-4 1 0,-1-11 0 0,3-6 0 16,4-7 4-16,1-6 0 0,-1-4-1 16,4-9-2-16,1-2-1 0,0-5-1 15,1-5-3-15,1 0-9 16,0-5-17-16,0 4-59 0,0 2-145 0</inkml:trace>
  <inkml:trace contextRef="#ctx0" brushRef="#br0" timeOffset="114674.5297">23007 12414 234 0,'0'0'11'0,"0"0"-9"16,0 0-1-16,0 0 0 0,0 0 4 16,0 0 3-16,0 0 1 0,0 0 1 15,-8 86 4-15,-2-51 0 0,2 3-1 16,-3 0-4-16,1 1-4 0,0-1 1 16,2 2-2-16,-1-3 2 0,-3 3-1 15,2-2-2-15,1-3 0 0,-2-2-3 16,4-5 0-16,1-10 1 0,3-8-2 15,1-5 5-15,2-5 9 0,-1 0 15 16,1 0 5-16,0 0-1 0,0-3-7 0,0-15-13 16,0-11-6-16,3-11-4 0,4-3 3 15,2-3-6-15,1-1 1 0,2-1-2 16,-1 1 1-16,4 2-1 0,-1 0-1 16,0 3 2-16,-2 3-1 0,1 6 4 15,-3 2 2-15,0 7-1 0,2 3 0 0,-5 7-1 16,2 4-2-16,-5 2-1 15,-1 5-1-15,0 0-3 0,-3 3 1 16,7 0 0-16,2 0-2 0,4 9 4 16,4 4-2-16,-5 4 2 0,-2 3 0 0,-1 3 1 15,-1 3 1-15,-2 4 1 0,1 2 6 16,-2 3-5-16,-1 1 3 0,2 2-3 16,-2 0-4-16,2 0 1 0,0 2-2 15,-2-3 1-15,-1 5-4 0,0-3 2 16,0-1-3-16,-2-3 1 0,1-3-2 0,-2-10 0 15,1-2-4-15,-1-6-1 16,0-9-7-16,0 8-7 0,0-8-6 16,0 0-12-16,0 1-19 0,0-6-18 15,0 0-33-15</inkml:trace>
  <inkml:trace contextRef="#ctx0" brushRef="#br0" timeOffset="115109.0294">23018 12859 261 0,'0'0'56'0,"0"0"-10"0,0 0-13 0,0 0-12 16,0 0-9-16,0 0-7 0,0 0 0 16,0 0-1-16,0 0 0 0,29-36-1 15,-6 30 3-15,3 0-2 0,2-1 1 16,-1-3 1-16,2 0-2 0,1-2 0 16,1-3 0-16,1-1-1 0,-1-2-1 15,1-2-1-15,-3 0 1 0,-3-2-2 16,-2-3 0-16,-3 0 0 0,-2-3-5 15,-6-1 3-15,-1 2-1 0,-4 0 2 16,-4 1 0-16,-2 0 0 0,-2 2 0 0,0 0 0 16,-5 1 2-16,1 1-1 0,-1 7 0 15,-1 2 0-15,1 3 0 0,0 3 0 16,-1 0-1-16,3 4-2 0,-1 0 0 16,-2 3-1-16,-4 0 0 0,-5 3 2 15,-1 6 1-15,5 3 0 0,-1 4 1 0,3 2 2 16,1 4 0-16,-1 1-1 15,3 2 2-15,2 1-1 0,0 3 6 16,2 2-4-16,2 1 4 0,0-1-3 16,0 0-3-16,3 0 3 0,1 0-5 0,2-2 0 15,0 1-3-15,1-1 1 0,0 0-4 16,2-4-2-16,3 0-2 0,-1-5-3 16,1-4-3-16,-1-4-3 0,2-5-8 15,3-3-17-15,-1-4-31 0,5 0-46 16</inkml:trace>
  <inkml:trace contextRef="#ctx0" brushRef="#br0" timeOffset="115362.6056">23738 12711 419 0,'0'0'34'16,"0"0"-17"-16,0 0-11 0,0 0-3 15,0 0-1-15,0 0 1 0,0 0 0 16,0 0-2-16,0 0-7 0,-17 93 0 16,11-60-7-16,0 2-7 0,3-2-15 15,2 1-25-15,1-11-68 0,0 0-85 16</inkml:trace>
  <inkml:trace contextRef="#ctx0" brushRef="#br0" timeOffset="116725.4824">24168 12416 452 0,'0'0'32'0,"0"0"-13"0,0 0-15 16,0 0-8-16,0 0-2 0,0 0 1 0,0 0 4 15,0 0 1-15,0 0 1 0,-9 80 4 16,9-49-2-16,0 4 2 0,0 0-3 16,0-2-2-16,0 1 2 0,0-1-2 15,-1-2 1-15,-2-2-1 0,0-9 0 16,2-3 0-16,-1-4 0 0,1-8 2 0,1 2 3 15,0-7 4-15,-2 0 1 0,1 0-2 16,-2-10-2-16,0-6-5 16,-2-10-1-16,2-4-3 0,1-4-1 0,2-2-1 15,0-3-5-15,0-3-3 0,0 2 6 16,0-2-2-16,0 4 6 0,0 4 6 16,2 5 1-16,-2 8 4 0,0 8-1 15,2 9 2-15,-2 4-7 0,0-3-7 16,0 3-5-16,0 0 0 0,1 0 0 15,2 0 7-15,2 10 2 0,2 7-3 16,2 4-1-16,1 1-1 0,0-3-2 0,0-1-1 16,3-1-2-16,-1-2 0 0,0-2-12 15,-1-4-3-15,2-5-9 0,3-2-6 16,1-2-9-16,9-3-5 0,-1-9-4 16,-1-4 10-16,2-2 14 0,-1-1 16 0,-2-3 16 15,2 0 9-15,-2-1 7 16,-2 4 7-16,-3-1 6 0,-5 7 3 15,-5 3 4-15,-2 2 5 0,-4 3 1 16,1 2-5-16,-3 3-6 0,0-1-12 16,0 1-7-16,0 0-5 0,0 0 1 0,-8 9 1 15,-6 6 1-15,-2 6 1 0,-1 2-4 16,-1 1 3-16,1-1 0 0,1 1-1 16,-1-1-1-16,2-2 2 0,2-1-4 15,4-5 1-15,2-2-2 0,4-5-2 0,2-3 4 16,-1 0 3-16,2-5 8 0,-2 0 13 15,2 0-4-15,0 0-4 16,4-11-9-16,6-7-13 0,2-6 3 16,-1-1-4-16,1 0 3 0,-2 0 0 0,0 3-1 15,-1-2 1-15,-2 9 0 0,-1 0 1 16,-2 5 0-16,-3 4-1 0,2 2-1 16,-3 4-1-16,0-1-5 0,0 1-4 15,2 0 1-15,-2-2 0 0,1 2 4 16,1 0 5-16,2 10 1 0,0 5-1 15,2 6 1-15,-1 0 0 0,0 0 1 16,0 1-1-16,-1 2 0 0,2 1 4 0,0-2-2 16,1 4 2-16,-2-4-3 0,3 1-2 15,1-3 1-15,2-3-1 0,1-2-1 16,1-2 0-16,4-3 1 0,2-4-1 16,0 0 1-16,4-6 1 0,0-1 1 15,0 0-1-15,2-3 1 0,-1-6 0 16,1-2 0-16,-2-1 0 0,-1-3 0 15,1 1 2-15,-3-2-2 0,-3 1 0 16,1-4-1-16,-2 1-3 0,1-2 3 0,-2 2-5 16,-1 1 4-16,-4 7 1 0,-1-2-1 15,-4 4 0-15,-2 3 1 0,0 3-1 16,-3 2 0-16,0-5-2 0,0 0 0 16,-6-1 1-16,-2 0 1 0,-5 5 0 15,-9 1-1-15,3 0 4 0,-7 6-2 16,3 1 0-16,3 3 1 0,2 0 0 15,3 2-1-15,4-2 5 0,3 0-5 16,1-2 4-16,2 2-3 0,1-1 0 16,2-4 1-16,1 5-1 0,1 0 0 0,1-2 2 15,7 2-1-15,0-6 1 0,4-4-1 16,5 0 3-16,-1-2-2 0,6-10-1 16,-5-1 1-16,1-1-3 15,-2-2 0-15,-2-1 0 0,-5 5 5 0,-2 0-1 16,0 4 1-16,-4-1-1 0,1 0-1 15,-2 4 1-15,-1 2 0 0,-1 3-2 16,0-1 0-16,0 1-4 0,0-3-2 16,2 3-6-16,-2 0 0 0,0 0 1 15,0 0 5-15,0 0 3 0,0 13 2 0,-5 9 2 16,-1 6 0-16,3 4 0 0,-1 3-1 16,2 5-2-16,0 1-2 0,2 4 2 15,-1 5 0-15,1 5 0 0,-2 1 0 16,1 2-1-16,-4-2 1 0,-1-4 0 0,-2-6 1 15,-4-7 4-15,1-3-3 16,-4-7 5-16,2-8-2 0,4-7 4 16,2-7 5-16,-3-7 2 0,-2 0 1 15,-5-12-4-15,-2-8-1 0,6-5-7 0,8-12 0 16,5-8-3-16,4-5-4 0,16-11-5 16,8-3-12-16,11-4-24 0,9 0-108 15,11-3-105-15</inkml:trace>
  <inkml:trace contextRef="#ctx0" brushRef="#br0" timeOffset="127321.6176">461 16492 87 0,'0'0'31'15,"0"0"2"-15,0 0-1 16,0 0-4-16,0 0-6 0,0 0-7 16,0 0-4-16,0 0-4 0,0 0-2 15,0 0-3-15,-9-15 0 0,9 15 0 0,0-3-1 16,3 1 2-16,9-2 1 0,-1 1-2 16,1 0-1-16,1 1-1 0,0 2-1 15,3-1 0-15,1-1-3 0,6 0 3 16,-1-1 2-16,0 2 1 0,1-1 1 15,1 1 2-15,1-3-2 0,1 0 0 0,0 0 0 16,3-2-1-16,1 0 1 0,1 0-1 16,-1-2 0-16,5 2 0 15,-2 0-1-15,6-2 0 0,3 4 1 16,10-5 2-16,13 1-7 0,12-1 1 0,8 0-1 16,2-2-1-16,-6 2 6 0,-3-3 2 15,-7 3-3-15,-6 0 1 0,0 1 0 16,-1 2-6-16,-2 2 1 0,0 1-2 15,-4-1 0-15,-2 1 5 0,-4 2 0 16,0-2 3-16,-1 3-2 0,2-3 0 0,-1 3 0 16,-2 0-2-16,-1 0 2 15,-3 0-1-15,3 0 0 0,-1 3-2 0,4-3 1 16,4 0-2-16,-1 0 1 16,0 0 2-16,-1 0 1 0,1 0 0 0,1-3-1 15,2 1 0-15,0 1 0 0,-6-1 0 16,4 2 0-16,-2 0 0 0,-1 0 0 15,1 0 0-15,1 0-2 0,-2 0 3 16,-1-1 0-16,-1-3-1 0,4 2 1 16,0-3-1-16,1 1 3 0,1-1-2 0,1 1 0 15,-2-3 0-15,2 3-3 0,-2-2 2 16,0-2 0-16,-3 3 0 0,0-2 1 16,-1-1 0-16,3 3 0 0,-1-2-1 15,-1 1 2-15,5 0-1 0,-2 2-2 16,-1-1 1-16,2 1 0 0,-1-3 1 0,-1 4-1 15,0-3 0-15,1 2 0 16,-2-1-1-16,5 2 2 0,-1 0-1 16,1 0 1-16,-1 0-1 0,4 0-1 15,-1 0 1-15,1 1 0 0,-1-1 2 0,3 2-2 16,-2 0 0-16,-3 1 0 0,6-2 0 16,-1 0-1-16,1 1 2 0,7-1-1 15,-4-1 1-15,3 2 0 0,0-4-1 16,-2 1 0-16,1 2-1 0,-2-3 2 15,1 1 1-15,2-2-2 0,-2 1 1 16,1 0-1-16,-2 2 1 0,2-1 0 0,0 1-1 16,-5-1 1-16,3-1-1 15,1 1 0-15,-2 2 0 0,1-3 1 0,1 3-1 16,5-1 0-16,-3-2-1 0,1 0 1 16,3 0 0-16,-2 2 0 0,1-2 1 15,-1-1 1-15,4 1-2 0,1-1 0 16,-1 0 2-16,2 0-2 0,1 0 2 15,-1-1-2-15,-1 2 0 0,-1-2 1 16,-1 3-1-16,0 1 2 0,-2-2-4 0,2 1 1 16,-2 1 1-16,1 0-2 0,-1 0 2 15,-2-2-1-15,2 2 2 0,-2-3-2 16,2 1 2-16,1-1-1 16,-2 0 2-16,0 0 1 0,1 0-3 0,1 1 1 15,-3 0-1-15,-2 1-1 0,-2 0-2 16,0 1 3-16,-3 1-4 0,-2-2 5 15,1 3-1-15,0-1 1 0,-2 0-1 16,0 1 2-16,5 0-2 0,1-3-2 16,2 3 2-16,3-3 0 0,2 0-1 0,3 1 2 15,-1-1-1-15,1-3 0 0,0 3 2 16,-3-2-1-16,-1 0-1 0,-1 0 2 16,-3 0-2-16,-2 1 0 0,-1 1 0 15,-1 1 0-15,-1 1-2 0,-3 1 1 16,2 1 1-16,-2-1 0 0,0 1 0 15,3-6 0-15,3 3 0 0,3-3 0 0,3 0 1 16,1 0 1-16,3-2-2 16,-1 1 1-16,2-1 0 0,-3-1-1 15,0 2 1-15,-5 1-1 0,0 0 0 0,-5 1 1 16,-4 0-1-16,-3 2 1 0,-5 1-1 16,0 0-1-16,-1-1 1 0,1 1-1 15,2-2 1-15,5-1 0 0,3 1-1 16,5-3 1-16,0 3 0 0,5 0 0 15,3-3 0-15,-2 2 1 0,3 0-1 16,-1-2 1-16,2 2-1 0,1-1 1 16,1 1-1-16,0 1-1 0,-2 1 0 15,1-2 2-15,-3 2-1 0,0-2 1 0,0-1 1 16,3 2-2-16,-2-2 0 0,1 1 0 16,-2-1-2-16,1 1 2 0,-1 1 0 15,-1-1 0-15,4 2 0 0,-2-1 0 16,3-1 0-16,0 1 2 0,4 0-2 15,2 0 0-15,1 0 0 0,-3 0 0 16,1 1-2-16,-2 0 2 0,-2 0 2 0,1 2-4 16,-4 0 4-16,-5 1-4 0,4 0 2 15,-7 0 0-15,1 0 0 0,-1 0-1 16,-2 0 1-16,1 0 0 16,-1 0-1-16,2 0 3 0,0 0 0 0,-3 0-4 15,1 0 4-15,-4 0-4 0,0 0 2 0,1 1-1 16,-1 0 0-16,0 2 1 15,1 0-1-15,2 0 2 0,0 1-2 16,-1-3 0-16,1-1 1 0,0 2 0 16,1-2 0-16,0 0 1 0,2 0-1 0,1 0 0 15,-1 0 0-15,2 0-1 0,0 1 1 16,-2 0 0-16,-3 1 0 0,0-1 0 16,-1 3 0-16,1-3-1 15,-2 2 1-15,1-1 0 0,1 1-2 0,4-2 4 16,-1 0-2-16,0 1 0 0,2 0 1 15,-2-1-1-15,0 3 0 0,0-3 0 0,0 1 0 16,-2-1 1-16,-1 2-1 16,4-2 1-16,-2 1 0 0,-1-2-1 15,1 1 0-15,-1-1-1 0,1 0 2 0,-1 0 0 16,2 0-1-16,4 0 0 0,-2-1 2 16,0-2-4-16,-1 0 2 0,-2 0 2 15,0 2-2-15,-3-1 0 0,1 0-2 16,-1 1 4-16,1 1-2 0,1 0-2 15,0 0 4-15,1 0-5 0,-3-2 3 0,-1 2 0 16,1 0 0-16,-1-2 1 16,2 0-2-16,0-1 2 0,2 0-1 0,3-2 2 15,-1 2-2-15,1 0 1 16,0 0 0-16,0 2 0 0,-1-3 0 0,3 3-1 16,-1-2-1-16,3 0 2 0,-2 0-1 15,0-2 1-15,-1 2 0 0,-2-2 1 16,0 0-2-16,-2-2 1 0,-2 1-1 15,0 1 1-15,-2-2 0 0,-1 3 0 16,-1-1 0-16,-5 1 1 0,-1-1-1 0,-4 1-1 16,-2-1 1-16,-3 0-1 0,-1-1 1 15,-1 2-1-15,0-1 1 0,2 1-1 16,2-1 1-16,3 1 2 16,4-1-3-16,4 0 1 0,4 1-1 0,0 1 1 15,0 0-1-15,-1 0 0 0,-2 0 1 16,-3 1-1-16,1-2 0 0,-2 2 0 15,1 1 1-15,-1-3-1 0,2 3 1 16,0 0-1-16,-1-1 0 0,-2 2-1 16,0-1 2-16,-2 1 2 0,1-2-3 0,-4 1 1 15,4-1 0-15,-1 0-1 0,0 1 1 16,1 1-1-16,-1-2 0 0,-4 2 1 16,0-1-1-16,-3-1 0 0,-4 0 0 15,-1 1 1-15,-1 0-1 0,-2 0 3 16,2-3-2-16,-1 3-2 0,0-2 2 0,4 0-2 15,1 1 2-15,3-1-2 16,2 2 1-16,2-2 0 0,1 3 0 16,-1 0 1-16,3 0-1 0,-2 0 0 15,-2 0 0-15,2 0 0 0,-1 0 1 0,-1 0 0 16,1 0-1-16,2 0-1 0,4 0 2 16,0 0-2-16,2 0 2 0,1 0-1 15,-1 0 0-15,-1 0 1 0,-2 0 0 16,0 0 1-16,0 0-1 0,2 0-1 15,3 4 1-15,1-1 0 0,3 0-1 16,1 0 1-16,2 0-1 0,-2 2 1 0,1-3-1 16,2 0 0-16,-1 1 0 15,1 0 1-15,2 1-2 0,-2-1 1 16,1 0 0-16,-3 1 0 0,0 1 1 0,-4 1-1 16,1 0 2-16,-2 0-2 0,3 1 0 15,-2 0-2-15,2 0 2 0,1-1 0 16,-1 2 0-16,1-2 2 0,-1 0-2 15,1 0 0-15,2-2 0 0,4 1 0 16,2-2 2-16,2 0-2 0,4 0 1 0,-5-1 0 16,0-1 0-16,-6 1 0 0,-2-2 1 15,-1 0 0-15,-1 0-1 16,-1 0-1-16,-1 0 0 0,-2 0 0 16,-2 0 1-16,-1 0-1 0,-2 0 1 0,-1 0-1 15,1 0 1-15,2 0-1 0,1-2 3 0,2 2-2 16,2-1 0-16,2-1 0 15,0 2-1-15,3 0 0 0,-3 0-1 16,0 0 2-16,0 0-2 0,0 0 1 16,-2 0 2-16,1 0-1 0,1 0 3 0,0 0-2 15,0 0-2-15,3 0 0 0,-2 0-1 16,2 0 1-16,1 0-1 0,2 0 1 16,5 0 3-16,4 0 1 0,5 0-1 15,3 0 0-15,0 0-3 0,-1 0 0 16,-3 0-1-16,-1 0-1 0,-3 0 8 0,1 0-2 15,1 0 2-15,3 0-2 16,3 0-4-16,3 0 0 0,2 0 0 16,-4 0 8-16,-6 0-1 0,-12-1-1 15,-12-4 1-15,-6 1-7 0,-8-4 1 0,-2 2 0 16,-5 0 1-16,-4 0 0 0,-1 1 3 16,-5-1-1-16,-4 2 4 0,1-2-3 15,-4 1 1-15,2-1-3 0,-1 0 0 16,-1 0-3-16,1 0 1 0,1 0-1 15,0 0 0-15,-3 1 3 0,0 2-2 0,-1-2 0 16,0 2 0-16,1-1 3 16,-1-2 0-16,2 1 0 0,1 0-1 15,1 3-4-15,0-1 1 0,1 3-1 16,-3 0 0-16,2-2 0 0,-3 2-2 0,1 0 0 16,-1 0 1-16,1 0-1 0,0 2-35 15,2 3-1-15,0 0 1 0,0 1-2 16,0 0 36-16,-1 0 1 0,-1 1-2 15,-7-3 3-15,1-1 1 0,1-2-2 16,-8 1 3-16,2-2-1 0,-7 2-2 0,-6-2 3 16,0 0-3-16,0 0-1 0,2 0-3 15,-1 0-10-15,0 0-13 16,1 0-18-16,-1 0-43 0</inkml:trace>
  <inkml:trace contextRef="#ctx0" brushRef="#br0" timeOffset="134456.3167">9574 14728 202 0,'0'0'31'0,"0"0"-5"0,0 0-1 0,0 0-1 16,0 0 1-16,0 0-1 0,0 0 0 15,0 0-5-15,0 0-5 0,-26-32-3 16,26 32-6-16,0 0-4 0,0-1-2 15,-1 1 0-15,1 0-1 0,0 0 4 16,14 1 5-16,8 10 2 0,10 4 1 0,2 3 0 16,7 2-2-16,-1 3-1 0,2 1 1 15,1 3-4-15,-2 3-1 0,3 0 0 16,-1 2 1-16,-3-1-2 16,-2-2 0-16,-2-2-1 0,-3-1 1 0,-4-3-2 15,-7-3 1-15,1-2-1 0,-1-3 1 16,-6-1-1-16,-5-5-1 0,1 0 0 15,-5-4-3-15,-4-2 1 0,0 0-4 16,-3-3 4-16,0 0 1 0,0 0 0 16,0 1 1-16,0 1-4 0,0 1-2 0,-3-1-6 15,-4 0-9-15,-8-2-14 0,7 0-20 16,-7-4-31-16,1-10-124 0</inkml:trace>
  <inkml:trace contextRef="#ctx0" brushRef="#br0" timeOffset="134670.1396">10015 14503 251 0,'0'0'8'16,"0"0"6"-16,0 0 7 0,0 0-1 16,-24 105-1-16,6-47 1 0,-5 9-5 15,-1 5 1-15,-5 2-6 0,1-3-2 16,2-5-3-16,1-6 3 0,2-7 2 15,2-3-3-15,2-3-1 0,0-3-6 16,4-3-4-16,3 0-5 0,4-2-10 0,5 1-21 16,3-5-174-16</inkml:trace>
  <inkml:trace contextRef="#ctx0" brushRef="#br0" timeOffset="135425.8671">23081 14294 345 0,'0'0'43'16,"0"0"-14"-16,0 0-12 16,0 0-8-16,0 0-6 0,0 0 2 0,0 0 2 15,115 38 1-15,-67-11-1 0,3 4 1 16,2 0-2-16,2 5-2 0,0-2 2 15,-2 4-3-15,1-1-1 0,-2-1-6 16,-3 1-6-16,-3-6-3 0,-4-1-4 16,-4-5-7-16,-9-5-21 0,-3-8-53 0,-3-12-119 15</inkml:trace>
  <inkml:trace contextRef="#ctx0" brushRef="#br0" timeOffset="135604.612">23820 14064 293 0,'0'0'14'0,"-73"107"3"0,25-34 1 0,-7 10-5 16,-6 5-2-16,1 5-5 0,-2 4-5 16,4 2-3-16,1 6-16 0,6-2-18 15,8-4-136-15</inkml:trace>
  <inkml:trace contextRef="#ctx0" brushRef="#br0" timeOffset="144691.0632">11633 17696 0 0,'0'0'0'0,"0"0"3"16,0 0-3-16,0 0 2 16,0 0 3-16,0 0-4 0,83 44 2 15,-53-41 0-15,2 1-2 0,8 0-2 0,1 0 1 16,2-4 1-16,5 1 0 0,-2-1 0 16,5 2-2-16,-2-1 1 0,2 2 3 15,4-3-2-15,-2 5 2 0,8 0-1 16,-2 1-2-16,5 0 0 0,2 0 1 15,7-2-2-15,5-1-2 0,5 2 2 0,3-2-1 16,9 1 0-16,2-4 1 16,3 4-4-16,3-4 4 0,2 0 1 15,4 0 1-15,3 0 3 0,4 0-9 16,3-2 3-16,4 0 2 0,5-2 0 0,1 3 5 16,3-1-4-16,2 2-2 0,6-3 1 15,2 1 0-15,3-1-2 0,2 0 0 16,4 2-3-16,2-2 1 0,3 2 1 15,8-1 3-15,2 0 3 0,3-1-2 16,3 0 1-16,2 1 2 0,2 0-2 0,2-3 0 16,0 0 0-16,-2-1-1 15,1-1 5-15,-1 1-1 0,0 0 1 16,-3 1 1-16,0 0-4 0,-4 0 4 16,0 0-1-16,-2 0-3 0,-3-1-1 0,-2 4-3 15,-4-2 3-15,-3 0-3 0,-6 2 0 16,-9 0 3-16,-7 0-3 0,-13-1 1 15,-10 1 1-15,-12-1 3 0,-9-2-2 16,-13 2 1-16,-12 2 0 0,-13-2 0 16,-11 2 1-16,-14-1 2 0,-9 0-1 0,-5 2 1 15,-8-3-5-15,0 3 4 0,-4 0 0 16,6 0-1-16,0 0 1 0,0 0-4 16,7 0 3-16,-7 0 0 0,4 0-2 15,3 0 0-15,-9 0 1 0,6 0 0 16,-4 3 0-16,4-3 1 0,-1 4 0 15,-6-3-1-15,1 2 2 0,-4-3 1 16,0 0 0-16,0 0 0 0,2 0-1 16,-1 1-1-16,1-1 0 0,-1 3-3 15,2-3-2-15,-2 0 3 0,0 0 1 0,1 2-2 16,-1-1 1-16,1 1-2 0,-1 1 0 16,1-3 0-16,-1 2 4 0,1-1-2 15,-1 1 1-15,1 0-1 0,-1-2 0 16,1 0 2-16,-1 0-2 0,-1 2-1 15,2-2 1-15,-2 2-7 0,0-1 7 0,1 2 1 16,-1 1-2-16,-3 4 0 16,-7 2-2-16,-7 5-4 0,-5-1-10 0,-6-3-34 15,-7 1-98-15</inkml:trace>
  <inkml:trace contextRef="#ctx0" brushRef="#br0" timeOffset="153308.4683">26055 16691 74 0,'0'0'14'0,"0"0"-2"0,0 0-1 16,0 0 1-16,0 0 0 0,0 0 3 0,0 0 2 15,0 0-3-15,0 0 0 0,-10-12 0 16,10 10-5-16,-2 2-1 16,2 0-5-16,-1 0-1 0,1-3-2 15,-2 3-4-15,2-1 4 0,-2 1 2 0,2-1 0 16,0 1 2-16,0-2 0 0,-2 2 1 16,2 0 0-16,0 0 5 0,-1 0 3 15,1 0 1-15,0-3 3 0,0 3 1 16,0 0-4-16,-2 0-1 0,2-2-6 15,0 2-2-15,0 0-1 0,0 0-2 0,-1-2 0 16,1 2 0-16,0 0 0 0,0 0-1 16,0 0 1-16,0-1 2 0,0 1-1 15,0 0 3-15,0 0-2 0,0 0 1 16,0 0 0-16,0 0-2 0,0-3 0 16,0 3 0-16,0 0-2 0,0-2 0 15,0 2 1-15,0 0-2 0,0-1 1 16,0 1-2-16,0 0 0 0,0 0-2 15,0-2-2-15,0 2 1 0,0 0-6 16,0 0-1-16,0 0-5 0,0 0-8 0,0 0-2 16,0 0-3-16,0 0-6 0,0 0-42 15,3 0-97-15</inkml:trace>
  <inkml:trace contextRef="#ctx0" brushRef="#br0" timeOffset="154105.698">30513 16204 9 0,'0'0'3'0,"0"0"1"16,0 0 3-16,0 0 1 0,0 0 4 15,0 0 1-15,0 0-2 0,0 0 0 16,0 0-3-16,0 0-2 0,2-8-1 15,-2 8-3-15,0 0 0 0,0 0 1 16,0 0-2-16,0 0 2 0,0 0 2 16,0 0 2-16,0-2 5 0,0 2 0 0,0 0 6 15,0 0 1-15,0 0 3 0,0 0 1 16,0 0-2-16,0 0-2 0,0 0-4 16,0-1-5-16,0 1-3 0,0 0-3 15,0 0-1-15,0 0-1 0,0 0-1 16,0 0 0-16,0 0-1 0,0-2 1 15,0 2 2-15,0 0-2 0,0 0 1 16,0-1 2-16,0 1 0 0,0 0 0 16,0-2 1-16,0 2-2 0,0 0 1 15,0 0-1-15,0-1 0 0,0 1 1 0,0 0-2 16,0 0-3-16,0-1-4 0,0 1-8 16,0 0-12-16,0 0-3 0,0 0-6 15,1 1-43-15,5 8-92 0</inkml:trace>
  <inkml:trace contextRef="#ctx0" brushRef="#br0" timeOffset="154941.5583">29265 18019 183 0,'0'0'22'15,"0"0"-9"-15,0 0-5 0,0 0-3 16,0 0-2-16,0 0 2 0,0 0 0 16,0 0 6-16,0 0 1 0,0 0-4 15,-10 1 1-15,10-1-2 0,-1 0-1 16,1 0-2-16,0 0 0 0,-2 0-3 0,2 0-2 15,0 0-2-15,0 0 6 16,0 0-2-16,0 0-1 0,0 0 2 16,0 0 2-16,0 0-2 0,0 0 3 15,0 0-3-15,0 0 0 0,0 0 2 0,0 0-1 16,0 0-2-16,0 0 3 0,0 0-3 16,0 0 3-16,0 0-1 0,0 0 0 15,0 0-3-15,0 0-2 0,0 0 4 16,0 0-2-16,0 0 0 0,0 0 0 15,0 0 0-15,0 0-2 0,0 0 2 16,0 0 1-16,0 0-2 0,0 0 1 16,0 0-4-16,0-1 4 0,0 1-2 15,0 0 1-15,0 0 5 0,0 0-4 0,0 0-1 16,0 0 2-16,0 0-4 0,0 0 7 16,0 0-5-16,0 0 0 0,0 0 3 15,0 0-3-15,0 0 2 0,0 0 0 16,0 0-3-16,0 0 2 0,0 0-3 15,0 0 5-15,0 0 1 0,0 0-3 16,0 0 1-16,0 0 3 0,0 0-1 0,0 0-2 16,0 0 5-16,0 0 1 0,0 0 0 15,0 0 3-15,-1 0-5 16,1-2 0-16,0 1 0 0,-2 1-5 0,2 0 3 16,0 0-4-16,-1-3 0 0,1 1 2 15,0 2 0-15,0-3 3 0,-2 3-6 16,2-3 2-16,0 3-4 0,0-1 3 15,0 1 2-15,-1 0-7 0,1 0 3 16,0 0-2-16,0 0 1 0,0 0 4 16,-2 0-2-16,2-3-4 0,0 3-3 0,0 0-9 15,-4 0-5-15,1 12-41 0,-2 6-124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2-02-03T10:06:21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4491 13609 262 0,'0'0'60'16,"0"0"-6"-16,0 0-8 0,0 0-13 16,0 0-6-16,0 0-7 0,0 0-6 15,0 0-5-15,0 0-4 0,0 0-2 16,9-50-3-16,-11 50-1 0,-8 6-2 15,-3 9 2-15,-3 8-1 0,-1 4 1 16,2 2 0-16,1 1 1 0,1-5 0 16,4-2 0-16,-1-7-1 0,3-1 2 15,4-7-1-15,2-4 2 0,-1 1 0 0,2-5 0 16,-1 0 4-16,1 0-1 0,0 0 4 16,0 0 0-16,0-9-3 0,7-9-1 15,5-11-2-15,2-4-1 0,1-4 1 16,2 1 0-16,-4 1 1 0,4 6-2 15,-8 10 0-15,2 5-2 0,-5 8-1 16,4 6-1-16,2 0-1 0,5 12 0 0,3 13 0 16,-2 8 0-16,5 4-4 15,-3 8-12-15,2-3-38 0,0-3-71 16,-1-7-121-16</inkml:trace>
  <inkml:trace contextRef="#ctx0" brushRef="#br0" timeOffset="711.3281">4535 12427 386 0,'0'0'36'15,"0"0"-9"-15,0 0-5 0,0 0-2 16,0 0-4-16,0 0-7 0,0 0-7 0,0 0-7 16,0 0-4-16,0 0 0 15,-6-65 5-15,6 68 2 0,0 14 2 16,0 5 0-16,1 7 0 0,4-3 0 0,-1-2 0 16,4 0 1-16,-2-2 4 0,0-3-5 15,4-1 7-15,-1-5-4 0,-2-3-2 16,5-3 4-16,-4-3-2 0,5-1 0 15,2-3 3-15,-1-7-1 0,1-7-7 16,1-4 5-16,-5-3-6 0,1-3 5 0,-5 2 1 16,-3 4-1-16,-2 0 4 0,-2-1-4 15,0 6 1-15,0 0-2 0,0 3 0 16,0 5 1-16,0 1-2 16,0-1 2-16,0 5-4 0,0-2-1 0,0 2-2 15,0 0-2-15,0 0 2 0,0 0 1 0,0 4 4 16,6 9-1-16,2 2 1 15,4 2 0-15,-2-2-1 0,6 0 1 16,-3-1 0-16,4-3 0 0,2-4 0 16,-3-2 2-16,0-2-1 0,4-3 0 0,2 0 1 15,4-8-1-15,-4-1 0 0,-2-4 0 16,-4-2 3-16,-2-5-3 0,-8 3 1 16,0-4-1-16,-6 0 0 15,0-2-1-15,-6 0 0 0,-4 1-3 0,-6 5-2 16,1 3-3-16,1 5-9 0,-2 7-7 0,-4 2-10 15,-2 7-15-15,-1 4-15 0,1 6-26 16,8 0-112-16</inkml:trace>
  <inkml:trace contextRef="#ctx0" brushRef="#br0" timeOffset="999.0539">5143 11991 403 0,'0'0'50'0,"0"0"-19"0,0 0-14 16,0 0-20-16,0 0-6 0,0 0 1 0,0 0 3 16,0 0 4-16,0 0 3 0,26 49 2 15,-21-12 3-15,-2 7 2 0,-3 7-1 16,0 9 1-16,0 1-4 0,-6 5 2 15,-3 0 3-15,-1 1-5 0,3 0 2 16,-2-2-3-16,3-2-8 0,6-3 2 0,0 0-3 16,0-8-5-16,12-4-23 0,1-9-36 15,7-12-86-15,3-10-84 0</inkml:trace>
  <inkml:trace contextRef="#ctx0" brushRef="#br0" timeOffset="1242.3083">5576 12261 469 0,'0'0'53'0,"0"0"-16"0,0 0-15 16,0 0-9-16,0 0-10 0,0 0-4 16,0 0-3-16,0 0 1 0,0 0 0 15,-12-13 2-15,12 42 1 0,3 9 0 16,0 2 1-16,1 5-1 0,-1-1 1 0,0 3 6 15,-3 1-5-15,0 1 3 0,0-1-5 16,0-2-3-16,0-2-6 0,0-5-18 16,3 1-20-16,3-5-47 15,1-3-79-15,-4-9-62 0</inkml:trace>
  <inkml:trace contextRef="#ctx0" brushRef="#br0" timeOffset="1473.2298">5489 12328 458 0,'0'0'30'0,"0"0"-12"0,0 0-10 15,0 0-6-15,10-82-1 16,3 70-3-16,10 5 2 0,6 1 0 0,6 2 0 16,1 3 1-16,3 1-2 0,-3 0 1 15,0 5-1-15,-4 2 0 0,-6 4 0 16,-4 3 0-16,-6-1 0 0,-9-1 3 15,-7 4 1-15,-3 9 4 0,-20 6-1 16,-16 13-3-16,-22 12-3 0,-17 9-84 0,-14 8-158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F6B26-F4C6-4EBD-BED1-01C579A5D10A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F6FA9-56CB-4889-9E52-0146004515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1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ACF1EB-D3CF-4055-9F16-D11FC6744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63A22E0-A2EC-4D70-A868-07FF556DE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48F204-C4A8-458E-B06C-6BEF2AEA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175332-B8B7-4580-93BD-AE233134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43CE4-CF66-47C8-926A-E20A7609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6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993C05-404A-470C-9650-B291A60A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9A678B-FCB5-4CE3-AA33-2004489E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AD5E05-BFE9-47BC-8F32-1E6C1EC9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8606E8-97B3-4E10-BB79-ACD638CF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5BB7B3-6F11-42FE-BB56-6ADABE0C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BEE3928-F886-4305-BF0F-0AAFE118A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B05B4F-F213-40C8-8C03-98333C89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EF7D99-4006-48A8-AF02-9DD50E58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F5200E-3D4B-4CAD-9C7A-44C7DD3D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FD731C-4099-483C-BE3A-5227D824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8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2C5B1B-B8D1-4499-AE25-C32E925A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113308-6D64-4244-8430-EF0F0935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6F8183-35EE-4280-A54B-FD9460EA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CA16F3-27CE-4E9F-8C92-8A9007D1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D680C2C-5AD9-425B-86CB-50D2E1D6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4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192761-CAB9-454C-8674-CAB575D1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3C2785-EDBB-4D2E-8586-46825AA9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40026F-8C01-4C14-853C-0A00FB32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CE8D12-EE4A-4FF2-BAB3-DFDFB1A0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C88559-F4A8-46A9-875B-A3E727F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77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21A006-817D-48A3-A85A-01BBE13D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8576E9-40B9-4AF3-8C53-FB56577F5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4ABBDD-371D-4139-B801-9C0545836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3851FF-CB03-4940-91E1-497B89EA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9C8C1E9-BA14-4F36-865F-DCE0DAA1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9119681-C46F-4CA0-850B-6E60FC95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1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1B8C6-97EA-488D-99C8-CA9D93F3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97ADE07-CBA3-42BC-8E98-0EF373BBE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4AA0143-4600-49E7-9A67-48710787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F81C0F7-6E1E-4516-95CF-ED97A75DE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58FFDBB-B9AE-4BA6-9C99-DDDAD1766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31A99FF-3238-4537-9ABF-F24A33DD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8FCED81-2F42-42F4-B35D-D22B4B21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2BACEB4-B8F1-407B-A99F-0409CA7C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3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951F2D-0A1B-4B93-9D58-29E19A37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B1E6B6-2BBB-4743-BE53-6C563FD1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DFB1A7D-3402-4773-A82B-F9E0DEE7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A07095-110C-478E-9AF5-F8A6C598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4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80BF911-08A7-4C30-94EB-B2F599C7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20C9012-8519-4DA4-84EF-B65CCA2B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CBF413-96C8-429B-BA89-92A52EAB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3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5A067A-A0A7-45EB-9A94-D2F8A792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0435A7-2B5A-4590-86DD-FDCA9E345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6374755-8294-4526-88D7-228CC267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4C88DE2-7137-45E1-8656-03DED861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D53B7D-C993-4B8A-9F3D-E84844DE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B43F14-7BA1-421F-A364-A51D084C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8221B8-76D2-4BD8-AFD9-AB8073D0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7BFAF4A-B645-436F-8AAF-B86898669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5E88E6-3A2E-4340-8EEA-5BB9527D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61C89B3-71BB-4300-8E40-6D86891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E5ACB0-425D-41B7-9B6B-4FBC6ED1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6D0C287-5861-4EA8-8CAF-2D2850D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2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A586F6-ED9D-46A3-8683-75CE1004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1B6362-7310-487A-8FC9-91FADAADB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14EDDE-BF80-46D9-BC3C-569F28995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F50B-3140-4399-86DD-D1196E1B6B56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92E0B5-1E3B-4863-B873-5866009AD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01DBF2-8A37-4C88-B5E6-DE2BA4469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3107-FF41-488E-9DEA-AD0CFC5961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7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jyajyoti.Goswami@me.nitdgp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ldingis.com/gtaw-welding/" TargetMode="External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20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6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969CB8-49AB-4D5C-97DF-23EF3A75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0542"/>
            <a:ext cx="9144000" cy="16606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MEC 402 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Casting, Welding and Forming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5846666-06C0-462D-8928-5C13D4B7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6843"/>
            <a:ext cx="9144000" cy="1380928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Dr. Arjyajyoti Goswami</a:t>
            </a:r>
          </a:p>
          <a:p>
            <a:r>
              <a:rPr lang="en-US" sz="3200" b="1" dirty="0">
                <a:hlinkClick r:id="rId2"/>
              </a:rPr>
              <a:t>arjyajyoti.Goswami@me.nitdgp.ac.in</a:t>
            </a:r>
            <a:endParaRPr lang="en-US" sz="3200" b="1" dirty="0"/>
          </a:p>
          <a:p>
            <a:r>
              <a:rPr lang="en-US" sz="3200" b="1" dirty="0"/>
              <a:t>+91-9953167384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3954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A827B0E-0ACD-4BC2-A73D-D67376ED4056}"/>
              </a:ext>
            </a:extLst>
          </p:cNvPr>
          <p:cNvSpPr txBox="1"/>
          <p:nvPr/>
        </p:nvSpPr>
        <p:spPr>
          <a:xfrm>
            <a:off x="151536" y="167553"/>
            <a:ext cx="8189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b="1" dirty="0"/>
              <a:t>Gas </a:t>
            </a:r>
            <a:r>
              <a:rPr lang="en-IN" sz="3200" b="1" dirty="0" err="1"/>
              <a:t>Tunsgten</a:t>
            </a:r>
            <a:r>
              <a:rPr lang="en-IN" sz="3200" b="1" dirty="0"/>
              <a:t> Arc Welding: </a:t>
            </a:r>
          </a:p>
          <a:p>
            <a:pPr algn="just"/>
            <a:endParaRPr lang="en-IN" sz="1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What is Gas Tungsten Arc Welding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Set up for GTAW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Electrode tips in GTAW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TIG vs MIG</a:t>
            </a:r>
          </a:p>
        </p:txBody>
      </p:sp>
    </p:spTree>
    <p:extLst>
      <p:ext uri="{BB962C8B-B14F-4D97-AF65-F5344CB8AC3E}">
        <p14:creationId xmlns:p14="http://schemas.microsoft.com/office/powerpoint/2010/main" val="29857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C63272-FAD1-4897-8EE6-E03B6BA71433}"/>
              </a:ext>
            </a:extLst>
          </p:cNvPr>
          <p:cNvSpPr txBox="1"/>
          <p:nvPr/>
        </p:nvSpPr>
        <p:spPr>
          <a:xfrm>
            <a:off x="180975" y="226695"/>
            <a:ext cx="39909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Why study about it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AD311D-41D6-4A28-B4B7-F1D9E0A84965}"/>
              </a:ext>
            </a:extLst>
          </p:cNvPr>
          <p:cNvSpPr txBox="1"/>
          <p:nvPr/>
        </p:nvSpPr>
        <p:spPr>
          <a:xfrm>
            <a:off x="180975" y="950655"/>
            <a:ext cx="1183005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To understand the different salient features of GTAW, most notably, the set-up, electrode tips in GTAW, TIG vs MIG.</a:t>
            </a:r>
          </a:p>
        </p:txBody>
      </p:sp>
    </p:spTree>
    <p:extLst>
      <p:ext uri="{BB962C8B-B14F-4D97-AF65-F5344CB8AC3E}">
        <p14:creationId xmlns:p14="http://schemas.microsoft.com/office/powerpoint/2010/main" val="17407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FCD295-B44A-48F4-AC09-A989CECD560B}"/>
              </a:ext>
            </a:extLst>
          </p:cNvPr>
          <p:cNvSpPr txBox="1"/>
          <p:nvPr/>
        </p:nvSpPr>
        <p:spPr>
          <a:xfrm>
            <a:off x="180975" y="462975"/>
            <a:ext cx="1183005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GTAW was developed mainly for welding of thin sheets and difficult to weld metals like </a:t>
            </a:r>
            <a:r>
              <a:rPr lang="en-US" sz="3200" dirty="0" err="1"/>
              <a:t>Aluminium</a:t>
            </a:r>
            <a:r>
              <a:rPr lang="en-US" sz="3200" dirty="0"/>
              <a:t> and Magnesium.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Mere cathodic cleaning was not enough to make them weldable, large heat concentration was needed for that. GTAW enabled that, without complicating the process (as in SMAW and GMAW).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5400" y="910080"/>
              <a:ext cx="11826360" cy="560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360" y="903600"/>
                <a:ext cx="11836440" cy="56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85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0C63272-FAD1-4897-8EE6-E03B6BA71433}"/>
              </a:ext>
            </a:extLst>
          </p:cNvPr>
          <p:cNvSpPr txBox="1"/>
          <p:nvPr/>
        </p:nvSpPr>
        <p:spPr>
          <a:xfrm>
            <a:off x="71121" y="81321"/>
            <a:ext cx="12009119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Gas Tungsten Arc Welding (GTAW) or Tungsten Inert Gas Welding (TIG)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AD311D-41D6-4A28-B4B7-F1D9E0A84965}"/>
              </a:ext>
            </a:extLst>
          </p:cNvPr>
          <p:cNvSpPr txBox="1"/>
          <p:nvPr/>
        </p:nvSpPr>
        <p:spPr>
          <a:xfrm>
            <a:off x="71121" y="1004510"/>
            <a:ext cx="12009119" cy="54938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GTAW or TIG is a type of Arc Welding process in which fusion is achieved between 2 metallic workpieces utilizing the heat obtained from an arc struck between the workpiece and a </a:t>
            </a:r>
            <a:r>
              <a:rPr lang="en-US" sz="3200" b="1" i="1" dirty="0"/>
              <a:t>non consumable Tungsten electrode</a:t>
            </a:r>
            <a:r>
              <a:rPr lang="en-US" sz="3200" dirty="0"/>
              <a:t>. The arc is continuously shielded by a protective covering of inert gas. </a:t>
            </a:r>
          </a:p>
          <a:p>
            <a:pPr algn="just"/>
            <a:endParaRPr lang="en-US" sz="1500" dirty="0"/>
          </a:p>
          <a:p>
            <a:pPr algn="just"/>
            <a:r>
              <a:rPr lang="en-US" sz="3200" dirty="0"/>
              <a:t>Arc is between workpiece and Tungsten electrode – hence Tungsten </a:t>
            </a:r>
          </a:p>
          <a:p>
            <a:pPr algn="just"/>
            <a:r>
              <a:rPr lang="en-US" sz="3200" dirty="0"/>
              <a:t>Shielded by inert gas – hence Inert </a:t>
            </a:r>
          </a:p>
          <a:p>
            <a:pPr algn="just"/>
            <a:r>
              <a:rPr lang="en-US" sz="3200" dirty="0"/>
              <a:t>Together - Tungsten Inert Gas Welding or TIG. </a:t>
            </a:r>
          </a:p>
          <a:p>
            <a:pPr algn="just"/>
            <a:endParaRPr lang="en-US" sz="1600" dirty="0"/>
          </a:p>
          <a:p>
            <a:pPr algn="just"/>
            <a:r>
              <a:rPr lang="en-US" sz="3200" dirty="0"/>
              <a:t>GTAW uses a Tungsten electrode, mostly in hand held mode of operation (steeply drooping or constant current power source).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7680" y="2441520"/>
              <a:ext cx="11394000" cy="3990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560" y="2435040"/>
                <a:ext cx="11407320" cy="40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45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4EB0D0DD-DCF9-49A2-B86E-E0EDC7F73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" r="3857"/>
          <a:stretch/>
        </p:blipFill>
        <p:spPr>
          <a:xfrm>
            <a:off x="534257" y="0"/>
            <a:ext cx="9637160" cy="6615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61F959-36A4-4F98-81A1-C368AD55F870}"/>
              </a:ext>
            </a:extLst>
          </p:cNvPr>
          <p:cNvSpPr txBox="1"/>
          <p:nvPr/>
        </p:nvSpPr>
        <p:spPr>
          <a:xfrm>
            <a:off x="1684963" y="462337"/>
            <a:ext cx="1571946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200" b="1" i="1" dirty="0"/>
              <a:t>GTAW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3918C48-50F5-4019-9BA7-041493E60707}"/>
              </a:ext>
            </a:extLst>
          </p:cNvPr>
          <p:cNvSpPr txBox="1"/>
          <p:nvPr/>
        </p:nvSpPr>
        <p:spPr>
          <a:xfrm>
            <a:off x="7680960" y="1710174"/>
            <a:ext cx="44310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https://www.weldingis.com/gtaw-welding/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ABB68A24-C3DB-4D3E-B747-33B31698FC11}"/>
                  </a:ext>
                </a:extLst>
              </p14:cNvPr>
              <p14:cNvContentPartPr/>
              <p14:nvPr/>
            </p14:nvContentPartPr>
            <p14:xfrm>
              <a:off x="1286640" y="1453680"/>
              <a:ext cx="10526400" cy="4474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B68A24-C3DB-4D3E-B747-33B31698FC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7280" y="1444320"/>
                <a:ext cx="10545120" cy="44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55520" y="58680"/>
              <a:ext cx="11647440" cy="6056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440" y="47880"/>
                <a:ext cx="11664720" cy="60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4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B1491114-A0A2-4248-A894-0A09835E7122}"/>
                  </a:ext>
                </a:extLst>
              </p14:cNvPr>
              <p14:cNvContentPartPr/>
              <p14:nvPr/>
            </p14:nvContentPartPr>
            <p14:xfrm>
              <a:off x="212400" y="38880"/>
              <a:ext cx="11890800" cy="675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491114-A0A2-4248-A894-0A09835E71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040" y="29520"/>
                <a:ext cx="11909520" cy="67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777320" y="372600"/>
              <a:ext cx="7558200" cy="5883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2280" y="365400"/>
                <a:ext cx="7574040" cy="59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4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A5CA1882-D278-47E5-9C00-7190359832E9}"/>
                  </a:ext>
                </a:extLst>
              </p14:cNvPr>
              <p14:cNvContentPartPr/>
              <p14:nvPr/>
            </p14:nvContentPartPr>
            <p14:xfrm>
              <a:off x="122760" y="70200"/>
              <a:ext cx="11914920" cy="6575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CA1882-D278-47E5-9C00-7190359832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400" y="60840"/>
                <a:ext cx="11933640" cy="65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0960" y="19080"/>
              <a:ext cx="12160800" cy="6839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20" y="7560"/>
                <a:ext cx="12174120" cy="68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1572120" y="4316760"/>
              <a:ext cx="533880" cy="646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1680" y="4307400"/>
                <a:ext cx="554040" cy="665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/>
          <p:cNvSpPr/>
          <p:nvPr/>
        </p:nvSpPr>
        <p:spPr>
          <a:xfrm>
            <a:off x="3361509" y="5190309"/>
            <a:ext cx="400594" cy="435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42663" y="4972595"/>
            <a:ext cx="400594" cy="435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MEC 402  Casting, Welding and Forming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 714  Advanced Welding Technology</dc:title>
  <dc:creator>Arjyajyoti Goswami</dc:creator>
  <cp:lastModifiedBy>NITD</cp:lastModifiedBy>
  <cp:revision>119</cp:revision>
  <dcterms:created xsi:type="dcterms:W3CDTF">2020-08-27T06:45:35Z</dcterms:created>
  <dcterms:modified xsi:type="dcterms:W3CDTF">2023-02-09T05:15:32Z</dcterms:modified>
</cp:coreProperties>
</file>