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59" r:id="rId4"/>
    <p:sldId id="297" r:id="rId5"/>
    <p:sldId id="298" r:id="rId6"/>
    <p:sldId id="299" r:id="rId7"/>
    <p:sldId id="300" r:id="rId8"/>
    <p:sldId id="301" r:id="rId9"/>
    <p:sldId id="302" r:id="rId10"/>
    <p:sldId id="303" r:id="rId11"/>
    <p:sldId id="308" r:id="rId12"/>
    <p:sldId id="309" r:id="rId13"/>
    <p:sldId id="304" r:id="rId14"/>
    <p:sldId id="305" r:id="rId15"/>
    <p:sldId id="306" r:id="rId16"/>
    <p:sldId id="311" r:id="rId17"/>
    <p:sldId id="307"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1-01-22T11:55:44.712"/>
    </inkml:context>
    <inkml:brush xml:id="br0">
      <inkml:brushProperty name="width" value="0.05292" units="cm"/>
      <inkml:brushProperty name="height" value="0.05292" units="cm"/>
      <inkml:brushProperty name="color" value="#FF0000"/>
    </inkml:brush>
  </inkml:definitions>
  <inkml:trace contextRef="#ctx0" brushRef="#br0">12145 4155 14 0,'0'0'14'0,"0"0"1"15,0 0 6-15,0 0 6 0,0 0 5 16,0 0 0-16,0 0 1 0,0 0-3 15,0 0-4-15,16-69-6 0,-16 67-5 16,0 2-7-16,0-1-3 0,3-1-5 16,-3 1-1-16,0-1-2 0,1 2 0 0,-1-1 2 15,2 1 1-15,-2 0 3 0,1 1 2 16,2 12 1-16,-1 6 1 0,1 9 0 16,-2 4 1-16,1 3-1 0,-2 2-1 15,0 5-2-15,0-2-1 0,0 3 0 16,0-4-2-16,0-1 1 0,0-3 3 15,0-1-3-15,0-4 2 0,0-9-2 16,-2-1-2-16,2-8 1 0,0-6 2 16,-1 5-2-16,1-5 2 0,0-2 0 15,0 3-1-15,0-7 0 0,0 0-1 0,0 0 3 16,0 1 1-16,0 0 7 0,-2 1 0 16,2-2 2-16,0 0-4 0,-4 0-3 15,-1-12-6-15,-2-8-1 0,-4-10-2 16,2-4 1-16,0-5-3 0,0-5 3 15,1-5 2-15,4-2 0 0,-1-4 3 16,4 2-1-16,1-1 2 0,0 8-2 16,1 2-1-16,7 4-3 0,-1 5 1 15,3 5-1-15,-3 4 1 0,5 3-1 16,-1 4 1-16,-4 6 1 0,4 0-1 0,0 2-1 16,-1 0 0-16,7-1-1 0,-2 4 0 15,2 0 2-15,-5 3-3 16,4 1 1-16,-6 1-2 0,2 1 2 0,5 2 2 15,-4 0-1-15,7 6 1 0,-7 3-2 16,0 3 2-16,-4 3-4 0,-2 4 3 16,-1 2 0-16,-2 3 0 0,-4 4 0 15,0 2 1-15,0 2 2 0,-11 0-3 16,-1 0 1-16,-2-4 0 0,-1 1-1 16,-2-3 2-16,1-3 1 0,-3-4 3 0,3-2-1 15,2-4 1-15,2-4-2 0,1-3-1 16,2-2 0-16,0 1-2 0,0-2 0 15,4-1 0-15,2 0 1 0,3-2 1 16,-1 0 0-16,1 0 0 0,-2 0-1 16,1 0 1-16,-1 0-2 0,1 0-2 0,-1 0 1 15,1 0-4-15,-1 0-3 0,1 0-2 16,-1 0-3-16,2 0 4 0,-1 0 2 16,1 0 4-16,0 0 2 0,0 11-1 15,4 7 0-15,4 8 1 0,-1 1 2 16,6 4-2-16,-3 1 2 0,3 0 3 15,0 1-4-15,0-1 2 0,4-4 0 16,-1-2-3-16,2-3 1 0,-1-3 1 16,-4-5 1-16,1-6 1 0,-2-1 2 15,-3-4 0-15,2-1 1 0,1-1 2 0,-2-2-3 16,9 0 2-16,-6-3-1 0,4-5-5 16,3-2-1-16,-2-4-1 0,2-1 0 15,-3-3 4-15,1 0 0 0,-7-1 2 16,1-2 0-16,-5 1 0 0,-3-2 4 15,-2 0-4-15,-2-1 3 0,0 1 0 16,0-1-2-16,-2 0 0 0,-1 6-3 16,-1 1 0-16,4 3-1 0,-3 0 1 15,2 1-1-15,-1 5 0 0,2 2-2 16,0 5-1-16,0-2-2 0,0 2-2 0,0-1-4 16,0-1 0-16,0 0 0 15,0 2 2-15,0 0 5 0,0 0 0 0,0 0 1 16,3 11 1-16,7 7-1 0,-1 5-1 15,2 3 2-15,-2 0-2 0,0 3 1 16,-2-1 3-16,3 2-2 0,-4 1 0 16,0-2-3-16,-2-3-3 0,-1-8 0 0,-1 0-1 15,0-6-1-15,-2-5-3 16,2 0-5-16,-2-7-10 0,0 0-8 16,0 0-20-16,0 1-28 0,0 1-44 0</inkml:trace>
  <inkml:trace contextRef="#ctx0" brushRef="#br0" timeOffset="107.97">12563 4125 195 0,'0'0'-59'0,"0"0"-57"0</inkml:trace>
  <inkml:trace contextRef="#ctx0" brushRef="#br0" timeOffset="1286.71">12909 4307 493 0,'0'0'-12'15,"0"0"-11"-15,0 0-6 0,0 0-1 16,0 0 5-16,0 0 14 0,0 0 4 15,0 0 6-15,-110 22 3 0,72-7 4 0,4-2-1 16,0 3 0-16,4-4-3 16,1 0-1-16,10-3-2 0,3-1-1 15,6-4 0-15,6 2-2 0,1-2 0 16,-1-1-3-16,1 1 1 0,3-4 1 0,-2 0 3 16,2 1 4-16,3 1 4 0,10-2 1 15,8 0-1-15,0 0-2 0,5-2 0 16,0-2-1-16,-3 1 0 0,-5 0-2 15,0 1 0-15,0 2-2 0,-1 0-2 16,6 5 0-16,-2 2 0 0,-1 7-1 16,-4 3 3-16,1 6 3 0,-1 4-1 0,-2 5 1 15,-2 4-4-15,-1 2 0 16,-2 2 0-16,-3 1 1 0,-3-2-2 16,0-1 2-16,-3-3 0 0,0-5 0 0,0-8 0 15,-6-4 2-15,5-8 2 0,-1-5 4 16,-4 3 2-16,3-6 2 0,-1 0-1 15,-7-2-4-15,0-2-1 0,-3-11-1 16,-5-8-3-16,5-7-1 0,5-2-5 16,6-7-1-16,3-2-2 0,0-5-3 0,14-3-1 15,1-3-3-15,8-3 1 16,3-5 0-16,-1-1 6 0,4-2 3 0,0 1-1 16,-3 1 4-16,0 0 1 0,-2 7 1 15,-3 3 1-15,-1 3 2 0,-2 7 2 16,-3 3 1-16,4 7 0 0,-5 3-2 15,-4 11 0-15,-4 4-2 0,-3 8 1 16,-3 3-3-16,0-2-4 0,0 2-2 16,1-1-4-16,1-1 2 0,-1 2 1 15,-1 0 3-15,2 0 4 0,-1 13 0 0,1 6 1 16,-2 10 0-16,0 6 1 0,0 5-4 16,0 4 2-16,-6 6-1 0,0 1 1 15,2 1-1-15,-3-2 0 0,4-4 0 16,0-5 0-16,1-8 2 0,2-4 0 15,0-9 0-15,2-4 1 0,1-7 2 16,-2-4 3-16,1-1 6 0,-2-4 3 16,7 0-1-16,3 0-2 0,7 0-8 15,5-7-2-15,0-5-3 0,-2-5 1 16,0-3-1-16,0-1 2 0,-5-2 3 0,4 1-1 16,-6-1 1-16,0 0-3 0,-5 3-2 15,-2 5 0-15,-1 6 0 0,-1 1-1 16,-3 4-2-16,1-1-7 15,-1 2-6-15,-1 3-3 0,0 0 3 0,4 0 4 16,-1 6 6-16,3 9 5 0,2 5-1 16,-2 3 0-16,0 3 2 0,0 1 0 15,0 2 0-15,3 0 2 0,1-2-2 16,0 1 2-16,3-3 0 0,-2 0-1 16,4-3 3-16,2-2-3 0,2-5 1 0,-3-3 4 15,0-5-2-15,0-4 4 0,1-3-2 16,4-2-3-16,6-10 1 0,-1-5-3 15,-2-6 0-15,1-7 2 0,-3-5 0 16,-2-5 1-16,0-5 1 0,-2-5-1 16,-3-6 1-16,-3-2-3 0,-6-1 4 0,2-2 1 15,-6 2 1-15,-1 3 3 0,-1 3-1 16,0 3 1-16,-1 6-5 16,-2 4 0-16,-4 7-4 0,4 6 0 15,0 8-1-15,2 10-1 0,-1 5-1 0,2 4-4 16,-1-2-8-16,1 2 0 0,-2 0 0 15,1-1 3-15,-2 1 8 0,-3 7 2 16,1 8 0-16,0 11 0 0,1 4 2 16,1 7-2-16,1 4 0 0,1 3 0 15,1 5-1-15,0 1 0 0,0 3-1 0,0 1 0 16,3 1-1-16,-2-3 0 0,-1-4-2 16,0-4 0-16,0-4-3 0,0-7-1 15,0-10-5-15,0-3-5 16,0-8-15-16,2 0-20 0,-2 0-19 0,0-8-44 15</inkml:trace>
  <inkml:trace contextRef="#ctx0" brushRef="#br0" timeOffset="1520.53">13529 4001 507 0,'0'0'-5'0,"0"0"-7"0,90-6 1 16,-37 10-1-16,6 6-7 0,4-3-2 0,-3 1-2 15,-2-2 5-15,-8-3 8 16,-6-3 13-16,-9 0 5 0,-6-6 2 16,-5-2 0-16,-3-2-5 0,-4-1-5 0,1 2-8 15,-3-3-29-15,0 1-48 0,-4 4-121 16</inkml:trace>
  <inkml:trace contextRef="#ctx0" brushRef="#br0" timeOffset="4407.22">4079 3832 116 0,'0'0'13'0,"0"0"-4"16,0 0-5-16,0 0-3 0,0 0-2 16,0 0-3-16,0 0-2 0,0 0 2 0,0 0-1 15,7-15 4-15,-7 17 5 0,0 13 5 16,0 11 0-16,0 12 3 0,0 3 1 16,0 7-2-16,-1 7-1 0,-2 4-2 15,-1 6-3-15,-2 4 1 0,0-1 0 16,-3-1 0-16,-1-5 0 0,0-3 1 15,0-5 0-15,0-6 0 0,1-4 0 16,-1-7-4-16,4-6 0 0,-1-9 2 16,1-6 1-16,3-5 3 0,2-6 4 15,-2 0 6-15,3-5 3 0,0 0-1 0,0 0-4 16,-6 0-7-16,-1-3-5 0,-3-10-1 16,0-7-7-16,4-3-5 0,4-2-2 15,2-3-3-15,0-1 4 0,6 2 8 16,3 3-3-16,0 2 2 0,-1 7 3 15,1 3-4-15,-2 6 4 0,3 5-2 16,8 1-1-16,2 1 4 0,6 13-4 16,0 5 4-16,3 4-4 0,0 4 1 15,3 3 0-15,0-2-1 0,-2 1 1 16,2-2-2-16,0 1 3 0,-2-4 0 0,-1 1 0 16,0-5 0-16,-3 2 0 0,-2-4 0 15,1 0-4-15,-1-3-6 0,-2-1-12 16,-2-2-19-16,-2-3-23 0,-1-1-31 15</inkml:trace>
  <inkml:trace contextRef="#ctx0" brushRef="#br0" timeOffset="5149.2699">4439 4548 280 0,'0'0'11'0,"0"0"-14"15,0 0-6-15,0 0-2 0,0 0 2 16,0 0 4-16,0 0 5 0,0 0 0 16,0 0 1-16,64-7 1 0,-47 15 0 0,2-2 1 15,-6 0 2-15,0-1 2 0,4-3-2 16,-2 2-2-16,5-3 0 16,-4-1-3-16,4 0 1 0,-1 0 0 15,-6-3 1-15,-3 0 1 0,0-3-2 0,-3 1 0 16,-2-5-3-16,1-5-1 0,-5 2-1 15,-1-5 0-15,0-1 2 0,-1 2 1 16,-8-4 2-16,0 2 0 0,2 7 0 16,-3 0-1-16,1 6-1 0,2 0-1 15,-3 0-3-15,-2 5-1 0,-8 1 0 0,4 0-1 16,-7 7 2-16,4 5-2 0,2 2 3 16,1 3 1-16,3-1 0 0,1 5-1 15,5 2 2-15,3 3-2 0,2 3 3 16,2 0 2-16,0 1-2 0,5-1 2 15,6 1-2-15,1-1 0 0,5 0 1 16,-1-2-1-16,7-2 1 0,0-4-1 16,6-3 2-16,1-4 0 0,4-5 0 15,2-4 2-15,3-5-5 0,3-2 0 16,3-9 0-16,1-4-2 0,2-5-1 0,1-2 2 16,-4-6-2-16,-2-4 0 0,-1-2 5 15,-1-5-4-15,-7-4 2 0,-2-4 1 16,-3-5 0-16,-3-3 3 0,-4-2 3 15,-5-3 1-15,-4 1 1 0,-3 0 6 16,-4 3 0-16,0 4 5 0,-6 8 1 16,4 6-4-16,-4 14 0 0,0 9-7 15,0 2-7-15,0 9-11 0,0-2-8 16,0 1 2-16,0 5 1 0,-4 10 10 16,-2 11 5-16,-3 9 1 0,-1 8 1 0,2 9 1 15,-4 6 0-15,3 5 1 0,-2 1 2 16,2 2 1-16,0-1 0 0,1 0 1 15,-1-1-2-15,8 0 4 0,-2 2 1 16,3 1-1-16,0 2 0 0,0 1-4 16,1 0-5-16,2 0 0 0,-3-2 0 0,0-4-1 15,0-4 2-15,0-4 1 0,0-1-5 16,-7-3-1-16,-2-2-6 16,-2-3-5-16,0-4-7 0,1-5-7 15,2-12-9-15,-1-5-5 0,3-7-11 0,-1-7-13 16</inkml:trace>
  <inkml:trace contextRef="#ctx0" brushRef="#br0" timeOffset="5349.9699">4892 4854 334 0,'0'0'7'0,"0"0"-7"16,0 0-5-16,0 0 2 0,0 0 1 15,0 0 2-15,95-40-1 0,-63 40 2 16,1 0-1-16,2 0 2 0,1 0-1 16,-1 0-1-16,4-3-3 0,-2 1-1 15,1-3-13-15,0-3-22 0,2-1-36 16,-2-6-59-16</inkml:trace>
  <inkml:trace contextRef="#ctx0" brushRef="#br0" timeOffset="5699.4796">5765 3946 431 0,'0'0'-8'0,"0"0"-12"16,0 0-2-16,0 0 4 0,0 0 7 0,0 0 9 15,0 0 1-15,0 0 1 0,-27 113 0 16,18-74 2-16,3 4-1 0,2 1 3 15,-3 1-1-15,4 0 2 0,0 1-1 16,3 0 0-16,0 1 3 0,0-2-4 16,0 2 3-16,0-3-2 0,6 2-2 0,1-2 1 15,0-2-2-15,0 0 0 0,5-2 2 16,-2-2 0-16,3-3-1 16,4-3 4-16,1-5-3 0,6-2 1 15,2-5-1-15,3-5-2 0,3-3 0 0,3-6-1 16,0-3-2-16,-2-3-4 0,-1 0-3 15,-3-2-8-15,-5-5-6 0,-4-4-8 16,-5-1-9-16,-4-3-10 0,-5-5-9 16,-3 5-7-16,-3-6-18 0</inkml:trace>
  <inkml:trace contextRef="#ctx0" brushRef="#br0" timeOffset="5942.86">5688 4485 266 0,'0'0'6'0,"0"0"-14"15,0 0-3-15,0 0 4 0,0 0 3 16,0 0 9-16,0 0 3 0,0 0-2 0,0 0 0 16,87 5-2-16,-46-5-1 0,2 0-2 15,2 0 2-15,-2-4-3 0,-2-1 1 16,-1-2 0-16,-5 1 0 0,-6-1-2 15,-9 2 1-15,-1 1-2 0,-9 1-8 16,0-2-10-16,0 2-32 0,-5 0-55 16</inkml:trace>
  <inkml:trace contextRef="#ctx0" brushRef="#br0" timeOffset="10999.09">30494 5405 20 0,'0'0'15'0,"0"0"5"0,0 0 7 16,0 0 4-16,0 0-1 0,0 0-3 0,0 0-4 15,0 0-7-15,0 0-5 0,5-6-6 16,-5 6-2-16,0 0 0 0,0 1 3 16,0 12 2-16,-5 8 2 15,-2 6 1-15,0 5 1 0,-3 3-2 0,1 3 0 16,-3 0-2-16,1 1-2 0,-1-2-1 15,2-4 1-15,-1-1 1 0,2-5 0 16,0-2 2-16,1-2 2 0,1-2-2 16,1-2-2-16,1-4-2 0,1 1-4 15,1-7 0-15,1-5-1 0,0 1 1 0,2-5 0 16,-1 0 4-16,1 0 5 0,0 1 5 16,-2 1 4-16,2-2-5 0,-4 0-4 15,-1-10-9-15,-2-10-6 16,0-9 4-16,0-6-3 0,4-5 3 0,0-3-2 15,1-8 1-15,2-4-2 0,2 0 0 16,8-3 3-16,1 2-1 0,3 4 2 16,1 2 0-16,1 6 1 0,3 1 0 15,1 3-3-15,1 1 2 0,0 4-5 16,1 5 5-16,0 3 1 0,1 2 1 0,1 4 1 16,1 3-1-16,-1 2-2 0,-3 3 1 15,-1 1-1-15,-7 6-1 0,3 0 0 16,-6 3 1-16,3 3-2 0,6 0 2 15,-2 0-2-15,4 11 0 0,-4 2 0 16,-4 6 0-16,-2 3 1 0,-3 6 0 0,-4 2 2 16,-4 2-2-16,0 1-2 15,-6-1 0-15,-4 2 1 0,-7-4 1 16,-3 0 3-16,-5-1 1 0,-7-2-1 16,-5-1 0-16,-1-4-2 0,-3-3 1 0,2-2-1 15,0-3 1-15,5-4 0 0,2-1-1 16,4-3 0-16,2-1 1 0,10-2 0 15,-2-3 2-15,7 0-1 0,6 0 1 16,0 0 1-16,5 0-2 0,-1 0-2 16,1 0-1-16,-3 0-4 0,2 0 0 15,-1 0-2-15,1 0 1 0,1 0 3 0,0 0 0 16,0 3 2-16,3 8-1 0,7 5 1 16,1 9 0-16,3-1 0 15,0 3 1-15,-3 2-2 0,2-2 2 0,0-1 0 16,0-2 0-16,0-2 0 0,2-2-1 15,-1-4 1-15,1-2 1 0,1-4 1 16,1 0 0-16,0-4 2 0,3 0-1 16,2-3 1-16,2-2 1 0,3-1-3 15,0 0 3-15,2-6-5 0,2-1 2 0,-1-4-2 16,0-1 0-16,1-2 0 0,-1-1 0 16,0 0 0-16,-2 0 0 0,-2-2 1 15,-3-1-1-15,-1 1 2 0,-4 0 0 16,-3-1 1-16,-2 0-1 0,-4-1 0 15,-3 6 0-15,-1-2 0 0,-2 4-1 16,-1 5 0-16,-1-4 0 0,1 5-1 16,0 0 1-16,0 1-1 0,-2 4-1 15,0-2-1-15,0 2-2 0,0-1 0 16,1 0-1-16,-1 1 1 0,0-2 2 0,0 2-3 16,2-2 3-16,-2 2 1 0,0 0-2 15,0 0 3-15,0 4 0 0,0 11-1 16,0 6 0-16,0 8 0 15,0-2 0-15,0 0 0 0,0 2 1 0,0-2-1 16,0 0 1-16,-3-2-3 0,1-7 2 0,-2-1 0 16,1 0 0-16,0-5 2 15,-1 5-3-15,3-7-1 0,-1-5-6 16,1 1-8-16,-2-3-12 0,1 1-15 16,1 1-9-16,-1-1-29 0,2-4-51 0</inkml:trace>
  <inkml:trace contextRef="#ctx0" brushRef="#br0" timeOffset="11113.25">31136 5309 212 0,'0'0'-32'0,"0"0"-24"16,0 0-43-16</inkml:trace>
  <inkml:trace contextRef="#ctx0" brushRef="#br0" timeOffset="12283.15">31475 5624 183 0,'0'0'10'0,"0"0"-5"0,0 0-1 16,0 0 1-16,0-82 1 0,-6 68 1 15,-5 2-1-15,-1 1-4 0,-7 2-2 16,0 3-1-16,-4 6-1 0,-4 0 1 15,-4 6-7-15,-2 7 3 0,-2 0 1 0,1-1-1 16,3 0 9-16,4-1-2 16,8-5 2-16,10-2-2 0,5-2 0 15,4-2 2-15,-1 0 0 0,1 0-1 16,-2 0-2-16,1 0 0 0,1 0-1 0,0 0 0 16,0 0 2-16,0 0-1 0,10 2-1 15,7 1 1-15,4 2-2 0,0 3 4 16,2 6-4-16,-1 3 4 0,-3 4-5 15,1 6 1-15,-4 3 5 0,0 7-4 16,-5 5 6-16,1 5-4 0,-8 3 1 16,-2 7 1-16,-2-1-2 0,-6 0 1 15,-8-3-6-15,-1-6 5 0,-2-4-4 16,1-10 9-16,-2-8 8 0,8-10 8 16,-4-6 4-16,2-8-4 0,-2-1-2 0,-2-7-11 15,3-10-2-15,4-4-5 0,5-6-1 16,4-7-4-16,1-2-2 0,10-5 5 15,7-5-6-15,5-1 7 0,3-5-1 16,1-1-5-16,3-3 4 0,-1 0-5 16,0-3-1-16,0 0 1 0,1 1 1 0,0 3 0 15,-1 4 2-15,0 5 1 0,-1 8 0 16,-4 5 1-16,-3 7 0 0,-3 5-2 16,-6 7 1-16,-1 3 0 15,-3 6-2-15,-5 1-1 0,-1 3-2 0,-2 1-2 16,0 0-2-16,0 0 3 0,3 0 1 15,-1 13 5-15,-1 10 0 0,1 9-1 16,-2 5 2-16,0 5-1 0,-5 5 2 16,-2 3-1-16,0-1 2 0,-1-1-2 15,0-4 0-15,2-4 1 0,2-5 1 0,-1-7 2 16,2-8-2-16,2-1 3 0,-1-9-3 16,2-5 0-16,0 4 2 0,0-5 0 15,0 1 2-15,0-1 2 0,5-4 2 16,5 0-2-16,6-1-4 0,3-8-4 15,-2-8 4-15,-1-1-5 0,0-3 2 16,-3 0 1-16,-2 1-1 0,-3 0 0 16,-2 6 2-16,-3 5-1 0,-2 0-1 15,0 4 0-15,1 1-2 0,-1-1-1 16,-1 5-6-16,0-1-5 0,0 1-3 0,0 0 4 16,2 0 2-16,-1 0 7 0,2 9 2 15,0 8 0-15,-2 4 0 0,2 2 0 16,0-1 1-16,0 1 1 0,1 0-2 15,1-2 3-15,3-1-2 0,1-3 1 16,1-4 3-16,-2-3-2 0,3-3 3 16,-4-1 1-16,3-4-1 0,9-1 3 15,0-1-2-15,4-3 6 0,3-9-8 16,0-5 6-16,3-6-8 0,-2-4-3 16,2-6 6-16,-1-7-6 0,-3-4 7 0,1-6-6 15,-2-1 0-15,-2-4 1 0,-2-1-1 16,0-1 1-16,-2 5-2 0,-4 0 1 15,-1 2 0-15,-1 3-1 0,-1 1 1 16,1 5-1-16,-3 5 1 0,-1 4 1 16,-3 12-1-16,-1 6 2 0,-3 6-3 0,1 3-1 15,-1 0-5-15,1 1-3 0,-2 4-1 16,0-2 3-16,0 2 4 16,0 0 2-16,1 0 1 0,-1 5 0 0,0 10 1 15,0 6 0-15,-4 6 0 0,-5 3 1 16,0-2 0-16,-2 4 1 0,-1 0-4 15,1 1 2-15,0 1-1 0,0-1 1 16,1 2 1-16,0 2-2 0,0-1 0 16,1 0 0-16,2 4 0 0,-2-2-3 15,3 0 1-15,2-3-4 0,1-5-1 0,0-1-3 16,2-11-3-16,-1 0-6 0,2-7-4 16,-1-7-6-16,-2 6 1 0,1-6 4 15,-1 1 3-15,1-1 3 0,-4-4-6 16,2 2-14-16,-5-2-10 0</inkml:trace>
  <inkml:trace contextRef="#ctx0" brushRef="#br0" timeOffset="12490.42">31915 5410 259 0,'0'0'10'0,"0"0"-5"16,0 0 1-16,0 0 6 0,0 0 1 15,0 0-1-15,83-23-2 0,-52 21-7 16,-2 1 5-16,-1-1-9 0,0 2 8 16,-2-1-7-16,-3-1 0 0,2-1-1 15,-7 2-1-15,-1-2-1 0,-5 1-4 0,-1 0-7 16,6 1-17-16,-7 1-48 16,0 0-75-16</inkml:trace>
  <inkml:trace contextRef="#ctx0" brushRef="#br0" timeOffset="13886.79">21345 3546 70 0,'0'0'-14'0,"0"0"7"16,0 0 6-16,0 0 1 0,0 0-1 16,2 97 2-16,-2-64-2 0,-2 2 2 0,-1 0 0 15,0 3 1-15,-1 0 3 0,-2 3-4 16,-2 1 4-16,-1 2-1 0,-1 2-4 15,-3 1 1-15,-2 2-1 0,-1-2 0 16,-1-2 0-16,-2-3 2 0,2-3-1 16,-1-6 1-16,3-4-4 0,0-6 4 0,6-7-1 15,1-4 1-15,2-4 4 0,3-5 6 16,2 1 6-16,1-4 3 0,-2 0-3 16,2 0-5-16,-1 0-5 15,-2 0-3-15,0-3-1 0,0-7 2 0,0-7 0 16,3-3 1-16,0-4 1 0,0 0 1 15,4 0 0-15,2-1 0 0,0 1-2 16,-1 1-2-16,0 2 0 0,-1 6-1 16,1 1 0-16,-2 5-1 0,-2 5 1 15,2-1-3-15,-3 5-2 0,0-2-3 0,0 2 2 16,2-1-1-16,3-1-1 0,0 1 3 16,6 0 1-16,2 1-1 0,-5 0-1 15,6 5 1-15,-4 8 0 16,1 1 0-16,3 5 1 0,-3 2 0 0,4 2 0 15,-2 3 2-15,0 1-2 0,0 1 0 16,1-1 0-16,-1 0-1 0,-1 1 1 16,1-4-1-16,-3-1 1 0,0-2 0 15,1-3 0-15,0 0 0 0,-2-3-1 16,2-1 1-16,-4-3-3 0,1-2-1 0,0-3-2 16,-1 0-6-16,1 0-2 0,0-2-9 15,7 3-10-15,-7-4-30 0</inkml:trace>
  <inkml:trace contextRef="#ctx0" brushRef="#br0" timeOffset="14441.06">21608 4252 181 0,'0'0'-4'0,"0"0"-7"0,0 0-4 15,0 0 2-15,0 0 7 0,0 0 6 16,0 0 1-16,0 0 5 0,0 0 0 16,0 0 1-16,2-16 2 0,3 15-3 0,1-1-2 15,6 1-1-15,-1 1-2 0,1 0 0 16,5 0-1-16,-5 0 1 0,7 0 2 16,-3 0 0-16,-5 0 1 0,8 0-1 15,0 0 1-15,0 0-2 0,4-5 2 16,-2-1-1-16,-1-2 1 0,-2-2-2 15,-1-1 2-15,-2-3-1 0,-1-1 0 16,-4-1-1-16,-2 4-1 0,-2-3 1 16,-1 4-2-16,-5-3-2 0,0-4 2 15,-1 1-1-15,-9-4 1 0,-1 6 0 0,-3 3 0 16,0 1 0-16,2 5-2 0,-4 2-1 16,1 2-1-16,-3 2 0 0,-5 0 1 15,0 6 0-15,-1 5 2 0,-2 1 0 16,0 3 1-16,2 0 0 0,1 3 0 15,1-1 1-15,2 3-1 0,2 0 0 16,1 0 1-16,4 3-1 0,0 2 1 16,3 1 1-16,4 1 0 0,0 0-1 15,6-1 0-15,0 0 1 0,6-2 1 16,4-3 2-16,3-1 1 0,5-5 0 0,3-1-2 16,3-3-1-16,2-5 0 0,-1-2-2 15,-6-1-1-15,0-3 2 0,-5 0-5 16,-2 0 0-16,1 0-6 0,-3 0-4 15,0 0-7-15,-2-3-9 0,2 1-13 16,-3-2-16-16,2 1-9 0</inkml:trace>
  <inkml:trace contextRef="#ctx0" brushRef="#br0" timeOffset="14860.8">22440 3638 213 0,'0'0'8'0,"0"0"-8"0,0 0-13 0,0 0-2 15,0 0-1-15,0 0 5 0,0 0 7 16,0 0 4-16,0 0 0 0,-34 62 1 15,24-27-1-15,3 2 3 0,1 1-1 16,0 1 1-16,0 2 2 0,0 3 1 16,0 0 1-16,0 3-1 0,1 2 0 15,-1 1 0-15,1 3 0 0,1-1 0 0,-1-1-1 16,1 1-2-16,0-2 1 0,-1-1-2 16,0-1 2-16,0-4-3 0,1-4 0 15,-2-4 0-15,2-4 0 0,-2-5 2 16,-1-3 0-16,0-2 2 0,-1-4 0 15,-1-3-1-15,0-1 2 0,0-5 0 16,0 0-2-16,-2-1-3 0,0 1-2 16,-3 1-5-16,-2 0-1 0,1 0-2 15,0-1-1-15,-4 0 0 0,2 0-5 16,2-4-9-16,-1 0-17 0,-1-4-29 0</inkml:trace>
  <inkml:trace contextRef="#ctx0" brushRef="#br0" timeOffset="15108.94">21963 4285 451 0,'0'0'-3'0,"0"0"-5"0,83-6-1 16,-39 6-3-16,8 5-5 0,4 2-6 15,0-3-1-15,0 0 0 0,-1-4 7 16,-3-2 1-16,-6-7 5 0,0-4 1 16,-4-2-1-16,-2-3-2 0,-2-3-3 0,-3-2-5 15,0-2-3-15,-4-3-5 0,1-1-8 16,-1-1-9-16,-1-2-11 0</inkml:trace>
  <inkml:trace contextRef="#ctx0" brushRef="#br0" timeOffset="15371.01">23004 3730 173 0,'0'0'21'0,"0"0"-14"16,0 0-7-16,0 0-7 0,0 0-3 16,0 0 2-16,0 0 5 0,0 0 1 15,0 0 4-15,0 0-1 0,-23 52 0 0,9-20 1 16,0 2 2-16,0 0 1 0,-1 3-2 16,4 0 3-16,0 0-2 0,0 1-1 15,5-1 2-15,2-1 0 0,4-2 1 16,0-4 3-16,0-1 3 0,7-3 2 15,0-4 2-15,6-2 1 0,0-1-4 0,3-3-3 16,3-1-4-16,3-1-4 16,2-4-3-16,2 0-1 0,0-3-5 15,1-1-2-15,-3-1-3 0,-5-2-9 16,-2-3-3-16,-4 0-2 0,-1 0-7 0,1 0-2 16,-5-2-9-16,1-2-18 0</inkml:trace>
  <inkml:trace contextRef="#ctx0" brushRef="#br0" timeOffset="15639.81">22671 4033 453 0,'0'0'-1'16,"0"0"-6"-16,0 0 0 0,0 0 3 15,87-12 2-15,-42 12 0 0,5 0 2 16,1 0 1-16,-5-2 1 0,-4-1 4 16,-9 0 2-16,-11 0 3 0,-5-1 4 0,-6 0 1 15,-7 3 1-15,6-4-1 0,-6 4-5 16,-1-1-2-16,2 1-6 16,-5 1-4-16,0-1-6 0,0 1-14 0,1-2-44 15,1 0-62-15,-1 2-124 0</inkml:trace>
  <inkml:trace contextRef="#ctx0" brushRef="#br0" timeOffset="23013.16">14518 13133 50 0,'0'0'25'16,"0"0"16"-16,0 0 5 0,0 0 11 16,0 0-8-16,0 0-8 0,0 0-8 15,0 0-5-15,0 0-8 0,0 0 0 16,26-6-3-16,-24 4 1 0,-1 2-1 15,1-2-1-15,-1 2 1 0,2-1 1 0,-2 1-3 16,1-1-3-16,-1 1-4 16,-1-2 0-16,0 2-3 0,3-1-4 15,-3 1 1-15,1-2-1 0,-1 2 3 16,0-1 2-16,2 1-1 0,-2-2 3 0,0 2-2 16,1-1-1-16,-1 1 3 0,0-2-4 15,0 2 1-15,0-2-2 0,2 2-1 16,-2-1-1-16,0 1-1 0,0 0 0 15,0-2 0-15,0 2 0 0,0 0 0 16,0 0 0-16,0-1 1 0,0 1-1 0,0 0 1 16,0-1-2-16,0 1 2 0,0 0-1 15,0-2 1-15,0 2-1 0,-2 0 2 16,2 0-4-16,-1 0 2 0,1-1 0 16,0 1 2-16,0 0-1 0,0 0-1 15,-2 0 1-15,2 0-1 0,0 0 0 0,0 0 0 16,0-2 0-16,0 2 0 15,-1 0 2-15,1 0-2 0,0 0 1 16,-3 0-1-16,3-2 0 0,0 2-1 16,-1 0 1-16,-1-1-2 0,1 1 4 0,-6-2-4 15,1 1 2-15,0-1-1 0,-3 1 0 16,2 1 1-16,0-2 0 0,-3 1 0 16,4 1 0-16,-7 0 0 15,1-2-2-15,0 2 2 0,0 0 0 0,0-1-1 16,-1 1 2-16,0 0-2 0,0-2 1 0,0 2 1 15,-7-1-2-15,8 1 1 16,-8 0 0-16,1 0-1 0,5 0 1 16,-5 0-1-16,0 0 0 0,-1 0 0 15,3 0 1-15,-3 0 0 0,2 0 0 0,5 0-1 16,-8 0 2-16,3 0 0 0,-2 1-2 16,-6 1 1-16,1-1-2 0,3 2 1 15,1 0 1-15,-2 0 0 0,1 0 1 16,-1-1-1-16,6 1 0 0,-1-3 0 15,-1 2 0-15,0-2 0 0,-5 0 0 16,-1 0 0-16,2 0 0 0,-1 0 0 16,2 0 0-16,-1 0 1 0,6 0-2 0,-1 0 1 15,-5-3 1-15,3 1-1 16,-8 0 1-16,-1 2-1 0,2 0 0 0,-2 0-1 16,-3 0 1-16,3 0 0 0,-1 0 0 15,-5 0 0-15,3-1 0 0,-1 1 0 16,-4 0 0-16,-1-2 1 0,-1 1-1 15,-2-1 0-15,-2 1 0 0,1 1 0 16,-3-2-1-16,-1 2 0 0,-3 0 1 0,-2 0-1 16,-1 0 2-16,-1 0 0 0,-2 0-1 15,1 0 1-15,-2 0-2 0,-2 0 1 16,0 0-1-16,-1 0 1 0,-2 0 0 16,0 0-1-16,-1 0 2 0,-3 0-1 15,3 0-1-15,-2 0 1 0,-2 2 1 16,-2-1-2-16,-3 1 2 0,3-1 0 15,-3 1-1-15,3-1-1 0,-1 1-1 16,-1 1 2-16,2 0 0 0,0 0 0 16,-1-2 1-16,1 3-1 0,0-3 0 0,0 1 0 15,-2-1 0-15,1 1 0 0,0-1 0 16,-1 2 0-16,2 0 0 0,-2-1 1 16,0 1-1-16,1-1 1 0,-3-1 0 15,1 2-2-15,-2 0 0 0,1 0 0 16,0 2 0-16,1 1 0 0,-3-2 1 0,2-1 0 15,-1 0-2-15,-2 0 1 16,0-1 1-16,0-2 0 0,0 1 0 16,1-1 1-16,-1 2-2 0,1-1 1 15,-4 2 0-15,4 0 4 0,-2 2-4 0,-3 1 4 16,0-1-5-16,2-1 1 0,-1 1-1 16,3 1 0-16,-3-1 0 0,1-1 0 15,-1-1 0-15,1 0 0 0,-2-3 2 16,5 1-1-16,-1-1 1 0,1 0-1 15,1 0 0-15,2 0-1 0,-2 0 1 16,0 2-1-16,0-2 1 0,1 0 0 0,0 2 0 16,2-2 0-16,4 0 0 15,2 0 0-15,-1 0 0 0,6 0 0 16,-5 0-1-16,3 0 1 0,-1-2 0 0,0 0 0 16,4 2 0-16,-1-1 0 0,3 1 0 15,1-2 0-15,2 1 0 0,4 1 0 16,0-2-1-16,4 1 0 0,0-1 0 15,-1 0-1-15,1 0 1 0,-1 2 1 16,4 0 0-16,-1 0 0 0,5 0 0 0,2-2 0 16,3 2-2-16,1 0 4 0,3 0-2 15,2 0 0-15,5 0 0 0,6 0 1 16,2 0-1-16,-1 0 0 0,2 0 0 16,6 0 0-16,-5 0 0 0,6 0 0 15,-2 0 0-15,2 0-6 0,6 0 6 16,0-1 1-16,0 1 0 0,-1 0 5 15,-1 0-4-15,1 0-1 0,-1 0 0 16,1 0-1-16,-1 0 0 0,1 0 0 16,-1 0-1-16,2 0 2 0,-1 0-1 0,1 0 1 15,-3 0 0-15,3 0-4 0,0 0 5 16,0-2-1-16,-3 2-1 0,3 0 3 16,0-2-5-16,0 1-3 0,0-5 4 15,0-5-2-15,3 2 3 0,3-6 1 16,1 3-1-16,-4 4 1 0,7-5 1 0,0 2-1 15,-4 4 0-15,3-5 0 16,2 2-1-16,-2 0 1 0,0 1-1 16,-2-2 0-16,3 5-1 0,-3-2 1 15,1 1 0-15,-1-1 1 0,1 0-1 0,-2 3 1 16,0-2-1-16,-3 4-1 0,3 0 1 16,-2 1 1-16,0 0-1 0,-1-1 0 15,0 1 1-15,-3 2-1 0,0-1 1 16,0 1-1-16,3 0 1 0,-3-2-1 15,3 2 0-15,-2-2 1 0,-1 2-1 16,2-1 0-16,-2 1-1 0,1-1-1 0,-1 1 2 16,2-2-1-16,-1 1 1 15,4-4 1-15,-1 2-1 0,-3 0 0 16,2 0 0-16,-3 3 0 0,0-1 1 0,0 1-2 16,3-2 0-16,-2 1 0 0,-1-1-2 15,2 2 0-15,-2-2-3 0,0 2 2 16,1-1-1-16,-1 1 0 0,0 0-1 15,2 0 3-15,-2 0 0 0,0 0 2 16,0 0 1-16,0 12-2 0,0 4 2 0,-3 6 0 16,-3-1 0-16,2-1-1 0,-2-1 0 15,-1 1-1-15,1-1 2 0,-1 1 0 16,-2-2 1-16,2-2 3 0,1-2-4 16,0 0 4-16,3-5-4 0,-1 0 0 15,0 1 0-15,1-5-1 0,0 4 1 16,3-4 0-16,-1-1-1 0,1 1 1 15,-2-1 1-15,2 1-2 0,-1 0 2 16,-1 5-1-16,2-4 0 0,-1 0 0 16,-1 5 0-16,2-5 0 0,-1 0 0 0,-1 4-1 15,2-3 1-15,-1-3 0 0,1 2 0 16,0-6 0-16,-2 0 0 0,2 0-1 16,0 8 2-16,0-2-1 0,0 0-1 15,0 4 2-15,0-3-2 0,2 3 0 16,1 3 1-16,0-3-1 0,0 0 1 0,1 0 0 15,4 4 0-15,0-4 1 16,2 4-1-16,3-5 1 0,0 1 1 16,6 0 0-16,1-3 1 0,3 2 0 15,3-1 1-15,0-2 0 0,0-2-3 0,-1 1 1 16,1 0 1-16,-3-1-2 0,0 1 2 16,-1 1 1-16,-6-3-3 0,-2 0 1 15,-4 0 1-15,-5-3 0 0,-1 1 3 16,-4-1 3-16,0 0 1 0,0 0 3 15,3 0 3-15,-2 2-1 0,1-2 0 0,-1 0-2 16,1 0-1-16,-1 0-5 0,1 0-2 16,-1 0-3-16,-1 0-1 15,2 0-2-15,-2 0 0 0,2 0 0 16,-2 0-2-16,2 0-1 0,-2 0-4 0,1 0-11 16,-1 0-11-16,0 0-20 0,3 3-37 15,3 0-90-15,1-1-96 0</inkml:trace>
  <inkml:trace contextRef="#ctx0" brushRef="#br0" timeOffset="27613.75">18547 13077 0 0,'0'0'4'15,"0"0"-1"-15,0 0 0 0,0 0-1 16,0 0-2-16,0 0 0 0,0 0 0 0,87 23-1 15,-80-18-1-15,-1 3 0 0,-2 0 1 16,-4 3 0-16,-2 2 2 16,-9 2-1-16,-5-1 1 0,-6-2 2 15,-2-3-2-15,-2-1 1 0,1-4 1 0,5-1 0 16,0-3 1-16,1 0 1 0,0 0 0 16,-2-6 3-16,7 0 4 0,4-3 3 15,3 0 1-15,6-3-3 0,1-8-6 16,4 0 0-16,10-5-2 0,4 0 2 15,4 4 2-15,2 0 0 0,1 1-2 16,-3 3-1-16,2 2-4 0,-1 3-1 0,2 1 0 16,-1 5 1-16,-2 0-1 0,4 5-2 15,-4 1-1-15,-3 0 0 16,-1 6 0-16,-1 3-2 0,-3 3 1 0,-3 3 1 16,1 3 1-16,-4 0-1 0,-2 2 2 15,-1-5-3-15,-4 2 1 0,-1 0 0 16,0 0 4-16,-3 3 0 0,-6-5 4 15,2-5 1-15,-4-2 1 0,3-4-1 16,-2-2 1-16,0-1 3 0,-3-1 1 0,3 0 4 16,-3 0 3-16,-2-6 5 0,8 2 1 15,-6-5-2-15,8 3-12 0,2 2-12 16,-5-2-25-16,5 3-52 0,-2 1-114 16</inkml:trace>
  <inkml:trace contextRef="#ctx0" brushRef="#br0" timeOffset="29263.62">18811 13190 1 0,'0'0'15'0,"0"0"2"16,0 0-1-16,0 0-1 0,0 0 0 0,0 0-5 15,0 0 0-15,0 0-6 0,0 0-2 16,0 0-2-16,2-7 1 0,-2 6-2 16,0 1-1-16,-2 0 0 15,1 0 1-15,0 0 1 0,-8 0 0 0,2 0 0 16,-6 0 0-16,-6 0 0 0,9 0 1 16,-9 0 1-16,7 0-1 0,0 0 0 15,0 0-1-15,0 0 2 0,-1 0 3 16,8 0 0-16,-6 0 4 0,5 0 2 15,-2 0-1-15,5 1 3 0,3-1 1 0,-1 0-2 16,1 0 0-16,-2 0-2 0,2 1 1 16,-1-1-1-16,1 0 0 0,-2 0-4 15,2 2-6-15,-1-2 1 16,1 0-1-16,0 0 0 0,0 1 2 0,0-1 1 16,0 2-1-16,0-2 2 0,0 1 0 15,0-1 2-15,0 4 0 0,4-1 0 16,5 0 1-16,-1 1-1 0,-3-3 1 15,2 3-3-15,-3-3 1 0,1 1 0 16,3 2-3-16,-3-2 2 0,-1-1 1 0,0 1 1 16,-4-2 1-16,0 0 2 0,0 0 1 15,2 0 0-15,-1 1 3 0,1-1 4 16,-1 0 0-16,1 0 1 0,-1 2 0 16,1-2-1-16,-1 0-3 0,1 0-2 15,0 0-1-15,0 0-4 0,-1 0-3 16,-1 0-2-16,0 0-3 0,0 0-4 15,3 0-7-15,-3 0-4 0,0 0-4 16,0-2 0-16,-3 1 5 0,-4-1 2 16,-5 1 5-16,1-1 6 0,4 1 1 0,1 1 0 15,6 0-1-15,-2-1-10 0,2 1-13 16,-1 0-5-16,0 0-5 16,-1 0 5-16,2 0 3 0,0 0-1 0,0 0-4 15,0 0-12-15,0 0-19 0</inkml:trace>
  <inkml:trace contextRef="#ctx0" brushRef="#br0" timeOffset="32450.83">18645 13184 0 0,'0'0'14'0,"0"0"2"0,0 0 1 16,0 0 0-16,0 0 1 0,0 0-1 15,0 0-2-15,0 0 1 0,0 0 1 16,-20-21-2-16,20 21 0 0,0-1 1 15,-2-1-2-15,2 1 1 0,-1-1 3 16,1 0 1-16,-2 1 0 0,2 0-3 0,-1-1-3 16,1 1-5-16,-1-1-2 0,1 1-4 15,0 1 1-15,0-2-2 0,0 2 2 16,0-2-2-16,0 2 2 0,0-1 0 16,2-1-2-16,3-1 3 0,-1 2-2 15,5-2 0-15,-3 2 1 0,7-1-1 16,-3 0-1-16,3 1 2 0,-2-1-1 15,3 2 1-15,6 0 1 0,-8 0-2 16,9 0 0-16,-2 0 0 0,-8 0 0 16,11 0 0-16,-3 0 0 0,3 0 1 0,4 0-2 15,0 0 0-15,-2 0 1 0,1 0-1 16,1 0 2-16,1 0-1 0,2 2 0 16,0-2 1-16,2 0-1 15,-1 0-1-15,2 0 1 0,1 0 1 0,0 0-1 16,2 0-1-16,-2 0 1 0,-1 0 1 0,-1 0 0 15,-3 0 0-15,1 0 0 16,-1 0-1-16,-1 0 0 0,1 0-1 16,-1 0 2-16,0 0-1 0,2 0-1 15,0 0 1-15,2 0 2 0,0 0-2 0,1 0 0 16,2 0 0-16,0 0 1 0,0 0-1 16,2-2 0-16,-1 2-1 0,-2-2 0 15,-1 1 1-15,0 1 0 0,-4 0 0 16,3 0-1-16,-1 0 0 0,2 0 0 15,1 0 1-15,3 0-2 0,0 0 1 0,3 0 2 16,1-3 0-16,3 0 0 0,0-3 2 16,2 1 0-16,-2-2 0 0,1 1-1 15,1 0 0-15,-3 0 1 16,1-1-3-16,-3 3 0 0,-2 0-1 0,-2-3-1 16,2 3 1-16,-1-4-1 0,3 2 1 15,0-1 1-15,5-3 0 0,0 1 0 16,2 0 0-16,3-1 0 0,3-1 1 15,0 0 0-15,2 1 0 0,1-1 0 16,-1 0-1-16,-1 1-1 0,0 1 2 0,-2 0-2 16,3 1 0-16,0 0 1 0,1 1-2 15,2 1 1-15,0 0-1 0,0 0-1 16,3 0 2-16,1 1 0 0,4-1-1 16,2 0 1-16,2-2-1 0,1 2 1 15,1 0-1-15,-1 0 1 0,-2 0 0 16,3 1-2-16,-2 1 2 0,-2 0-1 15,1-1 1-15,0 0 0 0,-1 1 0 16,-1-1-1-16,-2 0 0 0,2 3 2 16,-2-1-2-16,2 1 1 0,0 1 0 0,1-1-2 15,0 1 1-15,0-1-1 16,1-1 1-16,-1 1 0 0,2 1 0 0,-2-1 0 16,-1 1 1-16,0-2-1 0,0 1 1 15,-2 2-1-15,-2 0-1 0,3 0 0 16,-3 0 1-16,2 0 1 0,1 0-1 0,3 0 0 15,0 0 0-15,4 0-1 16,2 0 1-16,0 2 0 0,1 1 0 16,0 0 1-16,-4 1-2 0,2 1-1 15,-3 1 1-15,-2-2 0 0,2 1 0 0,-2-2 4 16,1-1-3-16,-1-1 2 0,3-1-2 16,-1 2-2-16,-1-2 2 0,2 0 0 15,-3 0 0-15,1 0-1 0,-1 0 1 16,2 0 1-16,-2 0-1 0,1 0 0 15,1 0 0-15,-2 0 0 0,1 0 0 0,-1-2 2 16,5-1-1-16,0 0-1 16,3-2 1-16,2 1-2 0,0 0 2 0,-1 1-1 15,0-2 1-15,-4 2-1 16,-2-1 0-16,-2 0 0 0,-2 1 0 0,-2 0 1 16,-2 0-1-16,0 2 0 0,-2-2 0 15,-1 1-1-15,-2 2 2 0,-1 0-1 16,-2 0 0-16,2 0 0 0,1 0 0 15,3 0-1-15,2 3 2 0,2 0-2 16,1-1 1-16,0 1 0 0,2-2 0 0,-1-1 0 16,0 2 0-16,1 1 1 0,1 0 0 15,5 0 0-15,-3 1 0 0,3 1-3 16,-5-2 2-16,-4 2-1 16,-3-3 2-16,-4 2-1 0,-3-1 0 0,0-2 0 15,-2 1 1-15,3-1 0 0,-3 2 0 16,0 0-1-16,-3-1 1 0,1 1 1 15,0 0-2-15,1 0 1 0,-1 0 0 16,0 0 0-16,0 2-1 0,-2 1 1 16,0 0 1-16,-2-2 0 0,1 2-1 0,-1-1 0 15,-3 0-1-15,-3-2-1 0,-1 1 1 16,-4 0 0-16,-4 1-1 0,-4 0 2 16,-2-2-2-16,-2 1 1 0,-5-1 0 15,0 1 0-15,-5-1-1 0,-1 1 1 16,-4-1 0-16,2 0 0 0,-2 0 0 0,-6-1 0 15,2-1 0-15,-6-1 1 0,0 0 1 16,0 0-1-16,2 0 1 16,-1 2 0-16,1-2 0 0,-1 0 0 15,2 0 0-15,-2 1-1 0,1-1 2 0,-1 0-2 16,1 0-1-16,-1 0 0 0,0 1-1 16,1-1 1-16,-2 0 0 0,1 0 0 15,-1 0 0-15,0 0 0 0,2 0-1 16,-2 0 1-16,0 0-2 0,0 0 2 15,-3-2 0-15,-4-4 2 0,-5-2-2 0,4 4 0 16,-6-6-2-16,0 3 2 0,-2-1-1 16,-6-1 0-16,1-2 0 15,-2 2 0-15,-1-1 0 0,-3-3 0 16,-3 1 0-16,-2-3 0 0,-3 0 0 0,-2-3 0 16,-2-1 2-16,-1 1-2 0,-3-1 0 15,3-2 0-15,-2 1 1 0,0 0 0 16,4 0 1-16,0 2 1 0,4 1-2 15,0 1 1-15,1-1 0 0,3 0-1 16,2 2-2-16,2 1 2 0,3 1-3 0,9 5 3 16,1 0 0-16,4 4 1 0,5 2-1 15,1 1 0-15,3 1-2 0,-2-1 0 16,2 1-2-16,-1 0 1 0,1 0 3 16,0 0-2-16,6 1 2 0,8 10 2 15,11 2 0-15,5 4-1 0,6 0 2 16,6 1-3-16,2 2-2 0,3-2 1 15,0-1 1-15,3 1 0 0,0-2 1 16,3 0 2-16,0 0-2 0,2-2 0 16,-4 1-1-16,-3-1-1 0,-5-2 1 0,-3 1-1 15,-6-2 0-15,-7 1 1 0,-9-4-2 16,-4 1 1-16,-5-4 1 0,-2 0 0 16,0 2-1-16,-2 0 1 0,0 7 0 15,-3 3-1-15,-2 5 0 0,0 4 1 16,-7 2 0-16,-5 2 0 0,-7 3-2 0,-5 1 2 15,-8 2 0-15,-7 1 2 0,-6 0 0 16,-7 3 0-16,-3-2 3 16,-2 0-5-16,0-2 0 0,2-2 1 15,3-4 0-15,7-4 2 0,3-3 0 0,9-5 2 16,4-1 2-16,7-4 0 0,6-4-1 16,7-4 1-16,7-2-3 0,2-3-1 15,-2 0 1-15,2 0 0 0,-1 2-1 16,-1-2 3-16,1 1-2 0,1-1-2 15,-2 2-1-15,2-2-1 0,-1 1-4 0,1-1-6 16,-3 0-17-16,3 6-32 0,-1 0-66 16,-2 3-126-16</inkml:trace>
  <inkml:trace contextRef="#ctx0" brushRef="#br0" timeOffset="42258.28">6131 4370 132 0,'29'-99'13'0,"-9"2"4"0,-5 4-5 15,-11 7-6-15,-4 5-2 0,-7 7-4 16,-16 6-1-16,-8 7 0 0,-9 9-4 16,-12 10-3-16,-12 12-5 15,-8 14-17-15,-12 13-34 0</inkml:trace>
  <inkml:trace contextRef="#ctx0" brushRef="#br0" timeOffset="49250.9">2192 7124 31 0,'0'0'24'0,"0"0"2"0,0 0 3 16,0 0 2-16,0 0-2 0,0 0-3 15,0 0 0-15,0 0-6 0,0 0-3 0,-45-66-5 16,45 66-5-16,0-1-5 0,0-1-3 16,0 0-3-16,-3 1 1 0,3-1-1 15,0 2 4-15,0-1 1 16,3 1 4-16,13 0 0 0,10 0 0 0,10 4-1 16,-1 4 1-16,8 1 1 0,-1 2 1 15,6 1 0-15,1 0 0 0,3 3-5 16,3-1 2-16,1 3-3 0,1-1 2 15,1 1 8-15,1 0-6 0,0 1 6 16,2-1-3-16,4-1-5 0,-1 0 4 0,-2-3-3 16,-1 1 1-16,-2-3-1 0,-1-2 0 15,-3 0 1-15,-5-2 0 0,-2 0 1 16,-2-3 2-16,-4-1 0 0,-3-2 2 16,-2-1 2-16,-7 0 0 0,2 0 1 15,-12 0-2-15,0 0 0 0,-4-3 0 16,-2 2-2-16,-3-1 0 0,-1 1-2 15,-5 0 0-15,0-1-1 0,-1 0 0 16,-4 2-2-16,0-1 0 0,0 1-1 16,0 0-1-16,3-2 1 0,-3 1-2 0,3-1-1 15,-3 2-1-15,3-1-2 0,-2 1-4 16,1-2-7-16,-2 2-14 0,0 0-35 16,0 0-45-16,-2 5-129 15</inkml:trace>
  <inkml:trace contextRef="#ctx0" brushRef="#br0" timeOffset="50094.07">12478 8453 170 0,'0'0'-7'0,"0"0"-5"16,0 0 12-16,0 0 14 0,0 0 8 16,81 43 11-16,-22-25-2 0,15 0-5 15,11 0-6-15,12-3-7 16,4-1 1-16,2-2-1 0,-2-1 1 0,2-3 2 16,-5-3 0-16,-3 0 4 0,-6-2-2 15,-5 0-1-15,-5-1-3 0,-9-1-3 16,-8-1-1-16,-10 2 0 0,-13-2 0 15,-12 0 1-15,-12 0 0 0,-8 0-2 16,-7 0-1-16,0 0-1 0,0 0-4 0,1 0-6 16,1 0-8-16,-1 0-20 0,1 0-39 15,-2 1-45-15,-12 10-119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ACF1EB-D3CF-4055-9F16-D11FC6744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63A22E0-A2EC-4D70-A868-07FF556DE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248F204-C4A8-458E-B06C-6BEF2AEA81F7}"/>
              </a:ext>
            </a:extLst>
          </p:cNvPr>
          <p:cNvSpPr>
            <a:spLocks noGrp="1"/>
          </p:cNvSpPr>
          <p:nvPr>
            <p:ph type="dt" sz="half" idx="10"/>
          </p:nvPr>
        </p:nvSpPr>
        <p:spPr/>
        <p:txBody>
          <a:bodyPr/>
          <a:lstStyle/>
          <a:p>
            <a:fld id="{7B0EF50B-3140-4399-86DD-D1196E1B6B56}" type="datetimeFigureOut">
              <a:rPr lang="en-IN" smtClean="0"/>
              <a:t>10-01-2023</a:t>
            </a:fld>
            <a:endParaRPr lang="en-IN"/>
          </a:p>
        </p:txBody>
      </p:sp>
      <p:sp>
        <p:nvSpPr>
          <p:cNvPr id="5" name="Footer Placeholder 4">
            <a:extLst>
              <a:ext uri="{FF2B5EF4-FFF2-40B4-BE49-F238E27FC236}">
                <a16:creationId xmlns:a16="http://schemas.microsoft.com/office/drawing/2014/main" xmlns="" id="{CD175332-B8B7-4580-93BD-AE23313493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8D43CE4-CF66-47C8-926A-E20A760987CE}"/>
              </a:ext>
            </a:extLst>
          </p:cNvPr>
          <p:cNvSpPr>
            <a:spLocks noGrp="1"/>
          </p:cNvSpPr>
          <p:nvPr>
            <p:ph type="sldNum" sz="quarter" idx="12"/>
          </p:nvPr>
        </p:nvSpPr>
        <p:spPr/>
        <p:txBody>
          <a:bodyPr/>
          <a:lstStyle/>
          <a:p>
            <a:fld id="{5E713107-FF41-488E-9DEA-AD0CFC5961B7}" type="slidenum">
              <a:rPr lang="en-IN" smtClean="0"/>
              <a:t>‹#›</a:t>
            </a:fld>
            <a:endParaRPr lang="en-IN"/>
          </a:p>
        </p:txBody>
      </p:sp>
    </p:spTree>
    <p:extLst>
      <p:ext uri="{BB962C8B-B14F-4D97-AF65-F5344CB8AC3E}">
        <p14:creationId xmlns:p14="http://schemas.microsoft.com/office/powerpoint/2010/main" val="206346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93C05-404A-470C-9650-B291A60AF1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19A678B-FCB5-4CE3-AA33-2004489E0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4AD5E05-BFE9-47BC-8F32-1E6C1EC9F28F}"/>
              </a:ext>
            </a:extLst>
          </p:cNvPr>
          <p:cNvSpPr>
            <a:spLocks noGrp="1"/>
          </p:cNvSpPr>
          <p:nvPr>
            <p:ph type="dt" sz="half" idx="10"/>
          </p:nvPr>
        </p:nvSpPr>
        <p:spPr/>
        <p:txBody>
          <a:bodyPr/>
          <a:lstStyle/>
          <a:p>
            <a:fld id="{7B0EF50B-3140-4399-86DD-D1196E1B6B56}" type="datetimeFigureOut">
              <a:rPr lang="en-IN" smtClean="0"/>
              <a:t>10-01-2023</a:t>
            </a:fld>
            <a:endParaRPr lang="en-IN"/>
          </a:p>
        </p:txBody>
      </p:sp>
      <p:sp>
        <p:nvSpPr>
          <p:cNvPr id="5" name="Footer Placeholder 4">
            <a:extLst>
              <a:ext uri="{FF2B5EF4-FFF2-40B4-BE49-F238E27FC236}">
                <a16:creationId xmlns:a16="http://schemas.microsoft.com/office/drawing/2014/main" xmlns="" id="{E48606E8-97B3-4E10-BB79-ACD638CFC6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A5BB7B3-6F11-42FE-BB56-6ADABE0C1905}"/>
              </a:ext>
            </a:extLst>
          </p:cNvPr>
          <p:cNvSpPr>
            <a:spLocks noGrp="1"/>
          </p:cNvSpPr>
          <p:nvPr>
            <p:ph type="sldNum" sz="quarter" idx="12"/>
          </p:nvPr>
        </p:nvSpPr>
        <p:spPr/>
        <p:txBody>
          <a:bodyPr/>
          <a:lstStyle/>
          <a:p>
            <a:fld id="{5E713107-FF41-488E-9DEA-AD0CFC5961B7}" type="slidenum">
              <a:rPr lang="en-IN" smtClean="0"/>
              <a:t>‹#›</a:t>
            </a:fld>
            <a:endParaRPr lang="en-IN"/>
          </a:p>
        </p:txBody>
      </p:sp>
    </p:spTree>
    <p:extLst>
      <p:ext uri="{BB962C8B-B14F-4D97-AF65-F5344CB8AC3E}">
        <p14:creationId xmlns:p14="http://schemas.microsoft.com/office/powerpoint/2010/main" val="414524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BEE3928-F886-4305-BF0F-0AAFE118A9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2B05B4F-F213-40C8-8C03-98333C89D2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9EF7D99-4006-48A8-AF02-9DD50E58EAC2}"/>
              </a:ext>
            </a:extLst>
          </p:cNvPr>
          <p:cNvSpPr>
            <a:spLocks noGrp="1"/>
          </p:cNvSpPr>
          <p:nvPr>
            <p:ph type="dt" sz="half" idx="10"/>
          </p:nvPr>
        </p:nvSpPr>
        <p:spPr/>
        <p:txBody>
          <a:bodyPr/>
          <a:lstStyle/>
          <a:p>
            <a:fld id="{7B0EF50B-3140-4399-86DD-D1196E1B6B56}" type="datetimeFigureOut">
              <a:rPr lang="en-IN" smtClean="0"/>
              <a:t>10-01-2023</a:t>
            </a:fld>
            <a:endParaRPr lang="en-IN"/>
          </a:p>
        </p:txBody>
      </p:sp>
      <p:sp>
        <p:nvSpPr>
          <p:cNvPr id="5" name="Footer Placeholder 4">
            <a:extLst>
              <a:ext uri="{FF2B5EF4-FFF2-40B4-BE49-F238E27FC236}">
                <a16:creationId xmlns:a16="http://schemas.microsoft.com/office/drawing/2014/main" xmlns="" id="{37F5200E-3D4B-4CAD-9C7A-44C7DD3DD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9FD731C-4099-483C-BE3A-5227D82460A8}"/>
              </a:ext>
            </a:extLst>
          </p:cNvPr>
          <p:cNvSpPr>
            <a:spLocks noGrp="1"/>
          </p:cNvSpPr>
          <p:nvPr>
            <p:ph type="sldNum" sz="quarter" idx="12"/>
          </p:nvPr>
        </p:nvSpPr>
        <p:spPr/>
        <p:txBody>
          <a:bodyPr/>
          <a:lstStyle/>
          <a:p>
            <a:fld id="{5E713107-FF41-488E-9DEA-AD0CFC5961B7}" type="slidenum">
              <a:rPr lang="en-IN" smtClean="0"/>
              <a:t>‹#›</a:t>
            </a:fld>
            <a:endParaRPr lang="en-IN"/>
          </a:p>
        </p:txBody>
      </p:sp>
    </p:spTree>
    <p:extLst>
      <p:ext uri="{BB962C8B-B14F-4D97-AF65-F5344CB8AC3E}">
        <p14:creationId xmlns:p14="http://schemas.microsoft.com/office/powerpoint/2010/main" val="106938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2C5B1B-B8D1-4499-AE25-C32E925A58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0113308-6D64-4244-8430-EF0F0935E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46F8183-35EE-4280-A54B-FD9460EAD71A}"/>
              </a:ext>
            </a:extLst>
          </p:cNvPr>
          <p:cNvSpPr>
            <a:spLocks noGrp="1"/>
          </p:cNvSpPr>
          <p:nvPr>
            <p:ph type="dt" sz="half" idx="10"/>
          </p:nvPr>
        </p:nvSpPr>
        <p:spPr/>
        <p:txBody>
          <a:bodyPr/>
          <a:lstStyle/>
          <a:p>
            <a:fld id="{7B0EF50B-3140-4399-86DD-D1196E1B6B56}" type="datetimeFigureOut">
              <a:rPr lang="en-IN" smtClean="0"/>
              <a:t>10-01-2023</a:t>
            </a:fld>
            <a:endParaRPr lang="en-IN"/>
          </a:p>
        </p:txBody>
      </p:sp>
      <p:sp>
        <p:nvSpPr>
          <p:cNvPr id="5" name="Footer Placeholder 4">
            <a:extLst>
              <a:ext uri="{FF2B5EF4-FFF2-40B4-BE49-F238E27FC236}">
                <a16:creationId xmlns:a16="http://schemas.microsoft.com/office/drawing/2014/main" xmlns="" id="{76CA16F3-27CE-4E9F-8C92-8A9007D165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D680C2C-5AD9-425B-86CB-50D2E1D63E35}"/>
              </a:ext>
            </a:extLst>
          </p:cNvPr>
          <p:cNvSpPr>
            <a:spLocks noGrp="1"/>
          </p:cNvSpPr>
          <p:nvPr>
            <p:ph type="sldNum" sz="quarter" idx="12"/>
          </p:nvPr>
        </p:nvSpPr>
        <p:spPr/>
        <p:txBody>
          <a:bodyPr/>
          <a:lstStyle/>
          <a:p>
            <a:fld id="{5E713107-FF41-488E-9DEA-AD0CFC5961B7}" type="slidenum">
              <a:rPr lang="en-IN" smtClean="0"/>
              <a:t>‹#›</a:t>
            </a:fld>
            <a:endParaRPr lang="en-IN"/>
          </a:p>
        </p:txBody>
      </p:sp>
    </p:spTree>
    <p:extLst>
      <p:ext uri="{BB962C8B-B14F-4D97-AF65-F5344CB8AC3E}">
        <p14:creationId xmlns:p14="http://schemas.microsoft.com/office/powerpoint/2010/main" val="76144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92761-CAB9-454C-8674-CAB575D1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73C2785-EDBB-4D2E-8586-46825AA9D8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D40026F-8C01-4C14-853C-0A00FB322446}"/>
              </a:ext>
            </a:extLst>
          </p:cNvPr>
          <p:cNvSpPr>
            <a:spLocks noGrp="1"/>
          </p:cNvSpPr>
          <p:nvPr>
            <p:ph type="dt" sz="half" idx="10"/>
          </p:nvPr>
        </p:nvSpPr>
        <p:spPr/>
        <p:txBody>
          <a:bodyPr/>
          <a:lstStyle/>
          <a:p>
            <a:fld id="{7B0EF50B-3140-4399-86DD-D1196E1B6B56}" type="datetimeFigureOut">
              <a:rPr lang="en-IN" smtClean="0"/>
              <a:t>10-01-2023</a:t>
            </a:fld>
            <a:endParaRPr lang="en-IN"/>
          </a:p>
        </p:txBody>
      </p:sp>
      <p:sp>
        <p:nvSpPr>
          <p:cNvPr id="5" name="Footer Placeholder 4">
            <a:extLst>
              <a:ext uri="{FF2B5EF4-FFF2-40B4-BE49-F238E27FC236}">
                <a16:creationId xmlns:a16="http://schemas.microsoft.com/office/drawing/2014/main" xmlns="" id="{31CE8D12-EE4A-4FF2-BAB3-DFDFB1A07A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DC88559-F4A8-46A9-875B-A3E727F8D3A3}"/>
              </a:ext>
            </a:extLst>
          </p:cNvPr>
          <p:cNvSpPr>
            <a:spLocks noGrp="1"/>
          </p:cNvSpPr>
          <p:nvPr>
            <p:ph type="sldNum" sz="quarter" idx="12"/>
          </p:nvPr>
        </p:nvSpPr>
        <p:spPr/>
        <p:txBody>
          <a:bodyPr/>
          <a:lstStyle/>
          <a:p>
            <a:fld id="{5E713107-FF41-488E-9DEA-AD0CFC5961B7}" type="slidenum">
              <a:rPr lang="en-IN" smtClean="0"/>
              <a:t>‹#›</a:t>
            </a:fld>
            <a:endParaRPr lang="en-IN"/>
          </a:p>
        </p:txBody>
      </p:sp>
    </p:spTree>
    <p:extLst>
      <p:ext uri="{BB962C8B-B14F-4D97-AF65-F5344CB8AC3E}">
        <p14:creationId xmlns:p14="http://schemas.microsoft.com/office/powerpoint/2010/main" val="151677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21A006-817D-48A3-A85A-01BBE13D6F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88576E9-40B9-4AF3-8C53-FB56577F58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24ABBDD-371D-4139-B801-9C05458367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03851FF-CB03-4940-91E1-497B89EA6AF5}"/>
              </a:ext>
            </a:extLst>
          </p:cNvPr>
          <p:cNvSpPr>
            <a:spLocks noGrp="1"/>
          </p:cNvSpPr>
          <p:nvPr>
            <p:ph type="dt" sz="half" idx="10"/>
          </p:nvPr>
        </p:nvSpPr>
        <p:spPr/>
        <p:txBody>
          <a:bodyPr/>
          <a:lstStyle/>
          <a:p>
            <a:fld id="{7B0EF50B-3140-4399-86DD-D1196E1B6B56}" type="datetimeFigureOut">
              <a:rPr lang="en-IN" smtClean="0"/>
              <a:t>10-01-2023</a:t>
            </a:fld>
            <a:endParaRPr lang="en-IN"/>
          </a:p>
        </p:txBody>
      </p:sp>
      <p:sp>
        <p:nvSpPr>
          <p:cNvPr id="6" name="Footer Placeholder 5">
            <a:extLst>
              <a:ext uri="{FF2B5EF4-FFF2-40B4-BE49-F238E27FC236}">
                <a16:creationId xmlns:a16="http://schemas.microsoft.com/office/drawing/2014/main" xmlns="" id="{39C8C1E9-BA14-4F36-865F-DCE0DAA1DC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9119681-C46F-4CA0-850B-6E60FC9573D3}"/>
              </a:ext>
            </a:extLst>
          </p:cNvPr>
          <p:cNvSpPr>
            <a:spLocks noGrp="1"/>
          </p:cNvSpPr>
          <p:nvPr>
            <p:ph type="sldNum" sz="quarter" idx="12"/>
          </p:nvPr>
        </p:nvSpPr>
        <p:spPr/>
        <p:txBody>
          <a:bodyPr/>
          <a:lstStyle/>
          <a:p>
            <a:fld id="{5E713107-FF41-488E-9DEA-AD0CFC5961B7}" type="slidenum">
              <a:rPr lang="en-IN" smtClean="0"/>
              <a:t>‹#›</a:t>
            </a:fld>
            <a:endParaRPr lang="en-IN"/>
          </a:p>
        </p:txBody>
      </p:sp>
    </p:spTree>
    <p:extLst>
      <p:ext uri="{BB962C8B-B14F-4D97-AF65-F5344CB8AC3E}">
        <p14:creationId xmlns:p14="http://schemas.microsoft.com/office/powerpoint/2010/main" val="346201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71B8C6-97EA-488D-99C8-CA9D93F3DB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97ADE07-CBA3-42BC-8E98-0EF373BBE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4AA0143-4600-49E7-9A67-48710787C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F81C0F7-6E1E-4516-95CF-ED97A75DE7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58FFDBB-B9AE-4BA6-9C99-DDDAD17666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31A99FF-3238-4537-9ABF-F24A33DDB963}"/>
              </a:ext>
            </a:extLst>
          </p:cNvPr>
          <p:cNvSpPr>
            <a:spLocks noGrp="1"/>
          </p:cNvSpPr>
          <p:nvPr>
            <p:ph type="dt" sz="half" idx="10"/>
          </p:nvPr>
        </p:nvSpPr>
        <p:spPr/>
        <p:txBody>
          <a:bodyPr/>
          <a:lstStyle/>
          <a:p>
            <a:fld id="{7B0EF50B-3140-4399-86DD-D1196E1B6B56}" type="datetimeFigureOut">
              <a:rPr lang="en-IN" smtClean="0"/>
              <a:t>10-01-2023</a:t>
            </a:fld>
            <a:endParaRPr lang="en-IN"/>
          </a:p>
        </p:txBody>
      </p:sp>
      <p:sp>
        <p:nvSpPr>
          <p:cNvPr id="8" name="Footer Placeholder 7">
            <a:extLst>
              <a:ext uri="{FF2B5EF4-FFF2-40B4-BE49-F238E27FC236}">
                <a16:creationId xmlns:a16="http://schemas.microsoft.com/office/drawing/2014/main" xmlns="" id="{88FCED81-2F42-42F4-B35D-D22B4B21B8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2BACEB4-B8F1-407B-A99F-0409CA7CAE73}"/>
              </a:ext>
            </a:extLst>
          </p:cNvPr>
          <p:cNvSpPr>
            <a:spLocks noGrp="1"/>
          </p:cNvSpPr>
          <p:nvPr>
            <p:ph type="sldNum" sz="quarter" idx="12"/>
          </p:nvPr>
        </p:nvSpPr>
        <p:spPr/>
        <p:txBody>
          <a:bodyPr/>
          <a:lstStyle/>
          <a:p>
            <a:fld id="{5E713107-FF41-488E-9DEA-AD0CFC5961B7}" type="slidenum">
              <a:rPr lang="en-IN" smtClean="0"/>
              <a:t>‹#›</a:t>
            </a:fld>
            <a:endParaRPr lang="en-IN"/>
          </a:p>
        </p:txBody>
      </p:sp>
    </p:spTree>
    <p:extLst>
      <p:ext uri="{BB962C8B-B14F-4D97-AF65-F5344CB8AC3E}">
        <p14:creationId xmlns:p14="http://schemas.microsoft.com/office/powerpoint/2010/main" val="404113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951F2D-0A1B-4B93-9D58-29E19A37F3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BB1E6B6-2BBB-4743-BE53-6C563FD1C62D}"/>
              </a:ext>
            </a:extLst>
          </p:cNvPr>
          <p:cNvSpPr>
            <a:spLocks noGrp="1"/>
          </p:cNvSpPr>
          <p:nvPr>
            <p:ph type="dt" sz="half" idx="10"/>
          </p:nvPr>
        </p:nvSpPr>
        <p:spPr/>
        <p:txBody>
          <a:bodyPr/>
          <a:lstStyle/>
          <a:p>
            <a:fld id="{7B0EF50B-3140-4399-86DD-D1196E1B6B56}" type="datetimeFigureOut">
              <a:rPr lang="en-IN" smtClean="0"/>
              <a:t>10-01-2023</a:t>
            </a:fld>
            <a:endParaRPr lang="en-IN"/>
          </a:p>
        </p:txBody>
      </p:sp>
      <p:sp>
        <p:nvSpPr>
          <p:cNvPr id="4" name="Footer Placeholder 3">
            <a:extLst>
              <a:ext uri="{FF2B5EF4-FFF2-40B4-BE49-F238E27FC236}">
                <a16:creationId xmlns:a16="http://schemas.microsoft.com/office/drawing/2014/main" xmlns="" id="{9DFB1A7D-3402-4773-A82B-F9E0DEE7A7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8A07095-110C-478E-9AF5-F8A6C598960A}"/>
              </a:ext>
            </a:extLst>
          </p:cNvPr>
          <p:cNvSpPr>
            <a:spLocks noGrp="1"/>
          </p:cNvSpPr>
          <p:nvPr>
            <p:ph type="sldNum" sz="quarter" idx="12"/>
          </p:nvPr>
        </p:nvSpPr>
        <p:spPr/>
        <p:txBody>
          <a:bodyPr/>
          <a:lstStyle/>
          <a:p>
            <a:fld id="{5E713107-FF41-488E-9DEA-AD0CFC5961B7}" type="slidenum">
              <a:rPr lang="en-IN" smtClean="0"/>
              <a:t>‹#›</a:t>
            </a:fld>
            <a:endParaRPr lang="en-IN"/>
          </a:p>
        </p:txBody>
      </p:sp>
    </p:spTree>
    <p:extLst>
      <p:ext uri="{BB962C8B-B14F-4D97-AF65-F5344CB8AC3E}">
        <p14:creationId xmlns:p14="http://schemas.microsoft.com/office/powerpoint/2010/main" val="279584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80BF911-08A7-4C30-94EB-B2F599C7F5EB}"/>
              </a:ext>
            </a:extLst>
          </p:cNvPr>
          <p:cNvSpPr>
            <a:spLocks noGrp="1"/>
          </p:cNvSpPr>
          <p:nvPr>
            <p:ph type="dt" sz="half" idx="10"/>
          </p:nvPr>
        </p:nvSpPr>
        <p:spPr/>
        <p:txBody>
          <a:bodyPr/>
          <a:lstStyle/>
          <a:p>
            <a:fld id="{7B0EF50B-3140-4399-86DD-D1196E1B6B56}" type="datetimeFigureOut">
              <a:rPr lang="en-IN" smtClean="0"/>
              <a:t>10-01-2023</a:t>
            </a:fld>
            <a:endParaRPr lang="en-IN"/>
          </a:p>
        </p:txBody>
      </p:sp>
      <p:sp>
        <p:nvSpPr>
          <p:cNvPr id="3" name="Footer Placeholder 2">
            <a:extLst>
              <a:ext uri="{FF2B5EF4-FFF2-40B4-BE49-F238E27FC236}">
                <a16:creationId xmlns:a16="http://schemas.microsoft.com/office/drawing/2014/main" xmlns="" id="{920C9012-8519-4DA4-84EF-B65CCA2B67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ACBF413-96C8-429B-BA89-92A52EAB6E87}"/>
              </a:ext>
            </a:extLst>
          </p:cNvPr>
          <p:cNvSpPr>
            <a:spLocks noGrp="1"/>
          </p:cNvSpPr>
          <p:nvPr>
            <p:ph type="sldNum" sz="quarter" idx="12"/>
          </p:nvPr>
        </p:nvSpPr>
        <p:spPr/>
        <p:txBody>
          <a:bodyPr/>
          <a:lstStyle/>
          <a:p>
            <a:fld id="{5E713107-FF41-488E-9DEA-AD0CFC5961B7}" type="slidenum">
              <a:rPr lang="en-IN" smtClean="0"/>
              <a:t>‹#›</a:t>
            </a:fld>
            <a:endParaRPr lang="en-IN"/>
          </a:p>
        </p:txBody>
      </p:sp>
    </p:spTree>
    <p:extLst>
      <p:ext uri="{BB962C8B-B14F-4D97-AF65-F5344CB8AC3E}">
        <p14:creationId xmlns:p14="http://schemas.microsoft.com/office/powerpoint/2010/main" val="66783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A067A-A0A7-45EB-9A94-D2F8A792F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A0435A7-2B5A-4590-86DD-FDCA9E345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6374755-8294-4526-88D7-228CC267D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4C88DE2-7137-45E1-8656-03DED86149D9}"/>
              </a:ext>
            </a:extLst>
          </p:cNvPr>
          <p:cNvSpPr>
            <a:spLocks noGrp="1"/>
          </p:cNvSpPr>
          <p:nvPr>
            <p:ph type="dt" sz="half" idx="10"/>
          </p:nvPr>
        </p:nvSpPr>
        <p:spPr/>
        <p:txBody>
          <a:bodyPr/>
          <a:lstStyle/>
          <a:p>
            <a:fld id="{7B0EF50B-3140-4399-86DD-D1196E1B6B56}" type="datetimeFigureOut">
              <a:rPr lang="en-IN" smtClean="0"/>
              <a:t>10-01-2023</a:t>
            </a:fld>
            <a:endParaRPr lang="en-IN"/>
          </a:p>
        </p:txBody>
      </p:sp>
      <p:sp>
        <p:nvSpPr>
          <p:cNvPr id="6" name="Footer Placeholder 5">
            <a:extLst>
              <a:ext uri="{FF2B5EF4-FFF2-40B4-BE49-F238E27FC236}">
                <a16:creationId xmlns:a16="http://schemas.microsoft.com/office/drawing/2014/main" xmlns="" id="{0CD53B7D-C993-4B8A-9F3D-E84844DE39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9B43F14-7BA1-421F-A364-A51D084CFB77}"/>
              </a:ext>
            </a:extLst>
          </p:cNvPr>
          <p:cNvSpPr>
            <a:spLocks noGrp="1"/>
          </p:cNvSpPr>
          <p:nvPr>
            <p:ph type="sldNum" sz="quarter" idx="12"/>
          </p:nvPr>
        </p:nvSpPr>
        <p:spPr/>
        <p:txBody>
          <a:bodyPr/>
          <a:lstStyle/>
          <a:p>
            <a:fld id="{5E713107-FF41-488E-9DEA-AD0CFC5961B7}" type="slidenum">
              <a:rPr lang="en-IN" smtClean="0"/>
              <a:t>‹#›</a:t>
            </a:fld>
            <a:endParaRPr lang="en-IN"/>
          </a:p>
        </p:txBody>
      </p:sp>
    </p:spTree>
    <p:extLst>
      <p:ext uri="{BB962C8B-B14F-4D97-AF65-F5344CB8AC3E}">
        <p14:creationId xmlns:p14="http://schemas.microsoft.com/office/powerpoint/2010/main" val="156209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8221B8-76D2-4BD8-AFD9-AB8073D07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7BFAF4A-B645-436F-8AAF-B86898669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D5E88E6-3A2E-4340-8EEA-5BB9527D8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61C89B3-71BB-4300-8E40-6D8689156867}"/>
              </a:ext>
            </a:extLst>
          </p:cNvPr>
          <p:cNvSpPr>
            <a:spLocks noGrp="1"/>
          </p:cNvSpPr>
          <p:nvPr>
            <p:ph type="dt" sz="half" idx="10"/>
          </p:nvPr>
        </p:nvSpPr>
        <p:spPr/>
        <p:txBody>
          <a:bodyPr/>
          <a:lstStyle/>
          <a:p>
            <a:fld id="{7B0EF50B-3140-4399-86DD-D1196E1B6B56}" type="datetimeFigureOut">
              <a:rPr lang="en-IN" smtClean="0"/>
              <a:t>10-01-2023</a:t>
            </a:fld>
            <a:endParaRPr lang="en-IN"/>
          </a:p>
        </p:txBody>
      </p:sp>
      <p:sp>
        <p:nvSpPr>
          <p:cNvPr id="6" name="Footer Placeholder 5">
            <a:extLst>
              <a:ext uri="{FF2B5EF4-FFF2-40B4-BE49-F238E27FC236}">
                <a16:creationId xmlns:a16="http://schemas.microsoft.com/office/drawing/2014/main" xmlns="" id="{C3E5ACB0-425D-41B7-9B6B-4FBC6ED13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6D0C287-5861-4EA8-8CAF-2D2850DA1FFD}"/>
              </a:ext>
            </a:extLst>
          </p:cNvPr>
          <p:cNvSpPr>
            <a:spLocks noGrp="1"/>
          </p:cNvSpPr>
          <p:nvPr>
            <p:ph type="sldNum" sz="quarter" idx="12"/>
          </p:nvPr>
        </p:nvSpPr>
        <p:spPr/>
        <p:txBody>
          <a:bodyPr/>
          <a:lstStyle/>
          <a:p>
            <a:fld id="{5E713107-FF41-488E-9DEA-AD0CFC5961B7}" type="slidenum">
              <a:rPr lang="en-IN" smtClean="0"/>
              <a:t>‹#›</a:t>
            </a:fld>
            <a:endParaRPr lang="en-IN"/>
          </a:p>
        </p:txBody>
      </p:sp>
    </p:spTree>
    <p:extLst>
      <p:ext uri="{BB962C8B-B14F-4D97-AF65-F5344CB8AC3E}">
        <p14:creationId xmlns:p14="http://schemas.microsoft.com/office/powerpoint/2010/main" val="397042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4A586F6-ED9D-46A3-8683-75CE10043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E1B6362-7310-487A-8FC9-91FADAADB2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F14EDDE-BF80-46D9-BC3C-569F289954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EF50B-3140-4399-86DD-D1196E1B6B56}" type="datetimeFigureOut">
              <a:rPr lang="en-IN" smtClean="0"/>
              <a:t>10-01-2023</a:t>
            </a:fld>
            <a:endParaRPr lang="en-IN"/>
          </a:p>
        </p:txBody>
      </p:sp>
      <p:sp>
        <p:nvSpPr>
          <p:cNvPr id="5" name="Footer Placeholder 4">
            <a:extLst>
              <a:ext uri="{FF2B5EF4-FFF2-40B4-BE49-F238E27FC236}">
                <a16:creationId xmlns:a16="http://schemas.microsoft.com/office/drawing/2014/main" xmlns="" id="{B192E0B5-1E3B-4863-B873-5866009AD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E01DBF2-8A37-4C88-B5E6-DE2BA4469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13107-FF41-488E-9DEA-AD0CFC5961B7}" type="slidenum">
              <a:rPr lang="en-IN" smtClean="0"/>
              <a:t>‹#›</a:t>
            </a:fld>
            <a:endParaRPr lang="en-IN"/>
          </a:p>
        </p:txBody>
      </p:sp>
    </p:spTree>
    <p:extLst>
      <p:ext uri="{BB962C8B-B14F-4D97-AF65-F5344CB8AC3E}">
        <p14:creationId xmlns:p14="http://schemas.microsoft.com/office/powerpoint/2010/main" val="2885374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rjyajyoti.Goswami@me.nitdgp.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1.emf"/><Relationship Id="rId4" Type="http://schemas.openxmlformats.org/officeDocument/2006/relationships/customXml" Target="../ink/ink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69CB8-49AB-4D5C-97DF-23EF3A754922}"/>
              </a:ext>
            </a:extLst>
          </p:cNvPr>
          <p:cNvSpPr>
            <a:spLocks noGrp="1"/>
          </p:cNvSpPr>
          <p:nvPr>
            <p:ph type="ctrTitle"/>
          </p:nvPr>
        </p:nvSpPr>
        <p:spPr>
          <a:xfrm>
            <a:off x="1524000" y="1040542"/>
            <a:ext cx="9144000" cy="1660615"/>
          </a:xfrm>
        </p:spPr>
        <p:txBody>
          <a:bodyPr>
            <a:normAutofit fontScale="90000"/>
          </a:bodyPr>
          <a:lstStyle/>
          <a:p>
            <a:r>
              <a:rPr lang="en-US" b="1" dirty="0"/>
              <a:t>MEC 402 </a:t>
            </a:r>
            <a:r>
              <a:rPr lang="en-US" dirty="0"/>
              <a:t/>
            </a:r>
            <a:br>
              <a:rPr lang="en-US" dirty="0"/>
            </a:br>
            <a:r>
              <a:rPr lang="en-US" b="1" dirty="0"/>
              <a:t>Casting, Welding and Forming</a:t>
            </a:r>
            <a:endParaRPr lang="en-IN" b="1" dirty="0"/>
          </a:p>
        </p:txBody>
      </p:sp>
      <p:sp>
        <p:nvSpPr>
          <p:cNvPr id="3" name="Subtitle 2">
            <a:extLst>
              <a:ext uri="{FF2B5EF4-FFF2-40B4-BE49-F238E27FC236}">
                <a16:creationId xmlns:a16="http://schemas.microsoft.com/office/drawing/2014/main" xmlns="" id="{35846666-06C0-462D-8928-5C13D4B76D31}"/>
              </a:ext>
            </a:extLst>
          </p:cNvPr>
          <p:cNvSpPr>
            <a:spLocks noGrp="1"/>
          </p:cNvSpPr>
          <p:nvPr>
            <p:ph type="subTitle" idx="1"/>
          </p:nvPr>
        </p:nvSpPr>
        <p:spPr>
          <a:xfrm>
            <a:off x="1524000" y="4156843"/>
            <a:ext cx="9144000" cy="1380928"/>
          </a:xfrm>
        </p:spPr>
        <p:txBody>
          <a:bodyPr>
            <a:normAutofit fontScale="92500" lnSpcReduction="20000"/>
          </a:bodyPr>
          <a:lstStyle/>
          <a:p>
            <a:r>
              <a:rPr lang="en-US" sz="3200" b="1" dirty="0"/>
              <a:t>Dr. Arjyajyoti Goswami</a:t>
            </a:r>
          </a:p>
          <a:p>
            <a:r>
              <a:rPr lang="en-US" sz="3200" b="1" dirty="0">
                <a:hlinkClick r:id="rId2"/>
              </a:rPr>
              <a:t>arjyajyoti.Goswami@me.nitdgp.ac.in</a:t>
            </a:r>
            <a:endParaRPr lang="en-US" sz="3200" b="1" dirty="0"/>
          </a:p>
          <a:p>
            <a:r>
              <a:rPr lang="en-US" sz="3200" b="1" dirty="0"/>
              <a:t>+91-9953167384</a:t>
            </a:r>
            <a:endParaRPr lang="en-IN" sz="3200" b="1" dirty="0"/>
          </a:p>
        </p:txBody>
      </p:sp>
    </p:spTree>
    <p:extLst>
      <p:ext uri="{BB962C8B-B14F-4D97-AF65-F5344CB8AC3E}">
        <p14:creationId xmlns:p14="http://schemas.microsoft.com/office/powerpoint/2010/main" val="3839546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A8AC261-0702-458B-931B-B84AED0A64B1}"/>
              </a:ext>
            </a:extLst>
          </p:cNvPr>
          <p:cNvPicPr>
            <a:picLocks noChangeAspect="1"/>
          </p:cNvPicPr>
          <p:nvPr/>
        </p:nvPicPr>
        <p:blipFill rotWithShape="1">
          <a:blip r:embed="rId2"/>
          <a:srcRect l="45319" t="24280" r="9540" b="16040"/>
          <a:stretch/>
        </p:blipFill>
        <p:spPr>
          <a:xfrm>
            <a:off x="6228080" y="424763"/>
            <a:ext cx="5713562" cy="5671237"/>
          </a:xfrm>
          <a:prstGeom prst="rect">
            <a:avLst/>
          </a:prstGeom>
        </p:spPr>
      </p:pic>
      <p:sp>
        <p:nvSpPr>
          <p:cNvPr id="3" name="TextBox 2">
            <a:extLst>
              <a:ext uri="{FF2B5EF4-FFF2-40B4-BE49-F238E27FC236}">
                <a16:creationId xmlns:a16="http://schemas.microsoft.com/office/drawing/2014/main" xmlns="" id="{AAB76E8F-E7A4-46FE-BB11-E8D46F1A43D7}"/>
              </a:ext>
            </a:extLst>
          </p:cNvPr>
          <p:cNvSpPr txBox="1"/>
          <p:nvPr/>
        </p:nvSpPr>
        <p:spPr>
          <a:xfrm>
            <a:off x="6096000" y="6096000"/>
            <a:ext cx="5977722"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https://www.slideshare.net/AkhileshwarNirala/gas-welding-72453808</a:t>
            </a:r>
          </a:p>
        </p:txBody>
      </p:sp>
      <p:sp>
        <p:nvSpPr>
          <p:cNvPr id="5" name="TextBox 4">
            <a:extLst>
              <a:ext uri="{FF2B5EF4-FFF2-40B4-BE49-F238E27FC236}">
                <a16:creationId xmlns:a16="http://schemas.microsoft.com/office/drawing/2014/main" xmlns="" id="{5F46E8A8-12CF-427C-9410-D3869C9F9EB4}"/>
              </a:ext>
            </a:extLst>
          </p:cNvPr>
          <p:cNvSpPr txBox="1"/>
          <p:nvPr/>
        </p:nvSpPr>
        <p:spPr>
          <a:xfrm>
            <a:off x="118278" y="222231"/>
            <a:ext cx="5486400" cy="6065187"/>
          </a:xfrm>
          <a:prstGeom prst="rect">
            <a:avLst/>
          </a:prstGeom>
          <a:noFill/>
        </p:spPr>
        <p:txBody>
          <a:bodyPr wrap="square">
            <a:spAutoFit/>
          </a:bodyPr>
          <a:lstStyle/>
          <a:p>
            <a:pPr lvl="0" algn="just">
              <a:lnSpc>
                <a:spcPct val="107000"/>
              </a:lnSpc>
            </a:pPr>
            <a:r>
              <a:rPr lang="en-US" sz="2800" b="1" dirty="0"/>
              <a:t>Operating the gas welding machine</a:t>
            </a:r>
          </a:p>
          <a:p>
            <a:pPr marL="342900" lvl="0" indent="-342900" algn="just">
              <a:lnSpc>
                <a:spcPct val="107000"/>
              </a:lnSpc>
              <a:buFont typeface="+mj-lt"/>
              <a:buAutoNum type="arabicPeriod"/>
            </a:pPr>
            <a:r>
              <a:rPr lang="en-US" sz="2800" dirty="0"/>
              <a:t>Open the acetylene control valve and wait for sometime for the gases to be flushed. </a:t>
            </a:r>
          </a:p>
          <a:p>
            <a:pPr marL="342900" lvl="0" indent="-342900" algn="just">
              <a:lnSpc>
                <a:spcPct val="107000"/>
              </a:lnSpc>
              <a:buFont typeface="+mj-lt"/>
              <a:buAutoNum type="arabicPeriod"/>
            </a:pPr>
            <a:r>
              <a:rPr lang="en-US" sz="2800" dirty="0"/>
              <a:t>Using the ignitor start ignition. At this stage some amount of smoke is visible in the flame.</a:t>
            </a:r>
            <a:endParaRPr lang="en-IN" sz="2800" dirty="0"/>
          </a:p>
          <a:p>
            <a:pPr marL="342900" lvl="0" indent="-342900" algn="just">
              <a:lnSpc>
                <a:spcPct val="107000"/>
              </a:lnSpc>
              <a:buFont typeface="+mj-lt"/>
              <a:buAutoNum type="arabicPeriod"/>
            </a:pPr>
            <a:r>
              <a:rPr lang="en-US" sz="2800" dirty="0"/>
              <a:t>The acetylene control valve is then adjusted to stop the smoke.</a:t>
            </a:r>
            <a:endParaRPr lang="en-IN" sz="2800" dirty="0"/>
          </a:p>
          <a:p>
            <a:pPr marL="342900" lvl="0" indent="-342900" algn="just">
              <a:lnSpc>
                <a:spcPct val="107000"/>
              </a:lnSpc>
              <a:spcAft>
                <a:spcPts val="800"/>
              </a:spcAft>
              <a:buFont typeface="+mj-lt"/>
              <a:buAutoNum type="arabicPeriod"/>
            </a:pPr>
            <a:r>
              <a:rPr lang="en-US" sz="2800" dirty="0"/>
              <a:t>Now the oxygen control valve is opened and adjusted to control the proportion of oxygen in the flame as per requirement.</a:t>
            </a:r>
            <a:endParaRPr lang="en-IN" sz="2800" dirty="0"/>
          </a:p>
        </p:txBody>
      </p:sp>
    </p:spTree>
    <p:extLst>
      <p:ext uri="{BB962C8B-B14F-4D97-AF65-F5344CB8AC3E}">
        <p14:creationId xmlns:p14="http://schemas.microsoft.com/office/powerpoint/2010/main" val="324947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DB7DC2D2-9442-43DF-BB1D-264E89E02727}"/>
              </a:ext>
            </a:extLst>
          </p:cNvPr>
          <p:cNvPicPr>
            <a:picLocks noChangeAspect="1"/>
          </p:cNvPicPr>
          <p:nvPr/>
        </p:nvPicPr>
        <p:blipFill rotWithShape="1">
          <a:blip r:embed="rId2"/>
          <a:srcRect l="36287" t="58238" r="4203" b="1675"/>
          <a:stretch/>
        </p:blipFill>
        <p:spPr>
          <a:xfrm>
            <a:off x="1341119" y="1473200"/>
            <a:ext cx="9301653" cy="4704080"/>
          </a:xfrm>
          <a:custGeom>
            <a:avLst/>
            <a:gdLst>
              <a:gd name="connsiteX0" fmla="*/ 0 w 9301653"/>
              <a:gd name="connsiteY0" fmla="*/ 0 h 4704080"/>
              <a:gd name="connsiteX1" fmla="*/ 1076961 w 9301653"/>
              <a:gd name="connsiteY1" fmla="*/ 0 h 4704080"/>
              <a:gd name="connsiteX2" fmla="*/ 1076961 w 9301653"/>
              <a:gd name="connsiteY2" fmla="*/ 416560 h 4704080"/>
              <a:gd name="connsiteX3" fmla="*/ 2458721 w 9301653"/>
              <a:gd name="connsiteY3" fmla="*/ 416560 h 4704080"/>
              <a:gd name="connsiteX4" fmla="*/ 2458721 w 9301653"/>
              <a:gd name="connsiteY4" fmla="*/ 0 h 4704080"/>
              <a:gd name="connsiteX5" fmla="*/ 9301653 w 9301653"/>
              <a:gd name="connsiteY5" fmla="*/ 0 h 4704080"/>
              <a:gd name="connsiteX6" fmla="*/ 9301653 w 9301653"/>
              <a:gd name="connsiteY6" fmla="*/ 4704080 h 4704080"/>
              <a:gd name="connsiteX7" fmla="*/ 0 w 9301653"/>
              <a:gd name="connsiteY7" fmla="*/ 4704080 h 4704080"/>
              <a:gd name="connsiteX8" fmla="*/ 0 w 9301653"/>
              <a:gd name="connsiteY8" fmla="*/ 4267200 h 4704080"/>
              <a:gd name="connsiteX9" fmla="*/ 406401 w 9301653"/>
              <a:gd name="connsiteY9" fmla="*/ 4267200 h 4704080"/>
              <a:gd name="connsiteX10" fmla="*/ 406401 w 9301653"/>
              <a:gd name="connsiteY10" fmla="*/ 3444240 h 4704080"/>
              <a:gd name="connsiteX11" fmla="*/ 0 w 9301653"/>
              <a:gd name="connsiteY11" fmla="*/ 3444240 h 47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1653" h="4704080">
                <a:moveTo>
                  <a:pt x="0" y="0"/>
                </a:moveTo>
                <a:lnTo>
                  <a:pt x="1076961" y="0"/>
                </a:lnTo>
                <a:lnTo>
                  <a:pt x="1076961" y="416560"/>
                </a:lnTo>
                <a:lnTo>
                  <a:pt x="2458721" y="416560"/>
                </a:lnTo>
                <a:lnTo>
                  <a:pt x="2458721" y="0"/>
                </a:lnTo>
                <a:lnTo>
                  <a:pt x="9301653" y="0"/>
                </a:lnTo>
                <a:lnTo>
                  <a:pt x="9301653" y="4704080"/>
                </a:lnTo>
                <a:lnTo>
                  <a:pt x="0" y="4704080"/>
                </a:lnTo>
                <a:lnTo>
                  <a:pt x="0" y="4267200"/>
                </a:lnTo>
                <a:lnTo>
                  <a:pt x="406401" y="4267200"/>
                </a:lnTo>
                <a:lnTo>
                  <a:pt x="406401" y="3444240"/>
                </a:lnTo>
                <a:lnTo>
                  <a:pt x="0" y="3444240"/>
                </a:lnTo>
                <a:close/>
              </a:path>
            </a:pathLst>
          </a:custGeom>
        </p:spPr>
      </p:pic>
      <p:sp>
        <p:nvSpPr>
          <p:cNvPr id="7" name="TextBox 6">
            <a:extLst>
              <a:ext uri="{FF2B5EF4-FFF2-40B4-BE49-F238E27FC236}">
                <a16:creationId xmlns:a16="http://schemas.microsoft.com/office/drawing/2014/main" xmlns="" id="{20DA70AC-12EB-47C4-B20F-A853D9F1BE4D}"/>
              </a:ext>
            </a:extLst>
          </p:cNvPr>
          <p:cNvSpPr txBox="1"/>
          <p:nvPr/>
        </p:nvSpPr>
        <p:spPr>
          <a:xfrm>
            <a:off x="121920" y="101600"/>
            <a:ext cx="5313680" cy="584775"/>
          </a:xfrm>
          <a:prstGeom prst="rect">
            <a:avLst/>
          </a:prstGeom>
          <a:noFill/>
        </p:spPr>
        <p:txBody>
          <a:bodyPr wrap="square" rtlCol="0">
            <a:spAutoFit/>
          </a:bodyPr>
          <a:lstStyle/>
          <a:p>
            <a:r>
              <a:rPr lang="en-IN" sz="3200" b="1" dirty="0"/>
              <a:t>Welding zone in Gas Welding</a:t>
            </a:r>
          </a:p>
        </p:txBody>
      </p:sp>
    </p:spTree>
    <p:extLst>
      <p:ext uri="{BB962C8B-B14F-4D97-AF65-F5344CB8AC3E}">
        <p14:creationId xmlns:p14="http://schemas.microsoft.com/office/powerpoint/2010/main" val="310456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053626F-B92C-4527-8A1A-4EC0B350E83D}"/>
              </a:ext>
            </a:extLst>
          </p:cNvPr>
          <p:cNvSpPr txBox="1"/>
          <p:nvPr/>
        </p:nvSpPr>
        <p:spPr>
          <a:xfrm>
            <a:off x="3386648" y="2413337"/>
            <a:ext cx="5418704" cy="1015663"/>
          </a:xfrm>
          <a:prstGeom prst="rect">
            <a:avLst/>
          </a:prstGeom>
          <a:noFill/>
        </p:spPr>
        <p:txBody>
          <a:bodyPr wrap="square" rtlCol="0">
            <a:spAutoFit/>
          </a:bodyPr>
          <a:lstStyle/>
          <a:p>
            <a:pPr algn="just"/>
            <a:r>
              <a:rPr lang="en-IN" sz="6000" b="1" dirty="0"/>
              <a:t>Types of flames</a:t>
            </a:r>
          </a:p>
        </p:txBody>
      </p:sp>
    </p:spTree>
    <p:extLst>
      <p:ext uri="{BB962C8B-B14F-4D97-AF65-F5344CB8AC3E}">
        <p14:creationId xmlns:p14="http://schemas.microsoft.com/office/powerpoint/2010/main" val="1423337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C5466D4-D676-4F8E-A944-964E1D0366FF}"/>
              </a:ext>
            </a:extLst>
          </p:cNvPr>
          <p:cNvPicPr>
            <a:picLocks noChangeAspect="1"/>
          </p:cNvPicPr>
          <p:nvPr/>
        </p:nvPicPr>
        <p:blipFill>
          <a:blip r:embed="rId2"/>
          <a:stretch>
            <a:fillRect/>
          </a:stretch>
        </p:blipFill>
        <p:spPr>
          <a:xfrm>
            <a:off x="5738791" y="767079"/>
            <a:ext cx="6067129" cy="4749801"/>
          </a:xfrm>
          <a:prstGeom prst="rect">
            <a:avLst/>
          </a:prstGeom>
        </p:spPr>
      </p:pic>
      <p:pic>
        <p:nvPicPr>
          <p:cNvPr id="3" name="Picture 2">
            <a:extLst>
              <a:ext uri="{FF2B5EF4-FFF2-40B4-BE49-F238E27FC236}">
                <a16:creationId xmlns:a16="http://schemas.microsoft.com/office/drawing/2014/main" xmlns="" id="{42F32869-DB14-47AF-BB9F-735EED126F0D}"/>
              </a:ext>
            </a:extLst>
          </p:cNvPr>
          <p:cNvPicPr>
            <a:picLocks noChangeAspect="1"/>
          </p:cNvPicPr>
          <p:nvPr/>
        </p:nvPicPr>
        <p:blipFill>
          <a:blip r:embed="rId3"/>
          <a:stretch>
            <a:fillRect/>
          </a:stretch>
        </p:blipFill>
        <p:spPr>
          <a:xfrm>
            <a:off x="680720" y="269120"/>
            <a:ext cx="4338320" cy="5775869"/>
          </a:xfrm>
          <a:prstGeom prst="rect">
            <a:avLst/>
          </a:prstGeom>
        </p:spPr>
      </p:pic>
      <p:sp>
        <p:nvSpPr>
          <p:cNvPr id="4" name="TextBox 3">
            <a:extLst>
              <a:ext uri="{FF2B5EF4-FFF2-40B4-BE49-F238E27FC236}">
                <a16:creationId xmlns:a16="http://schemas.microsoft.com/office/drawing/2014/main" xmlns="" id="{B807716D-CCC2-41A6-84B2-6AECE516A98D}"/>
              </a:ext>
            </a:extLst>
          </p:cNvPr>
          <p:cNvSpPr txBox="1"/>
          <p:nvPr/>
        </p:nvSpPr>
        <p:spPr>
          <a:xfrm>
            <a:off x="6238240" y="5224492"/>
            <a:ext cx="5679440" cy="1077218"/>
          </a:xfrm>
          <a:prstGeom prst="rect">
            <a:avLst/>
          </a:prstGeom>
          <a:noFill/>
        </p:spPr>
        <p:txBody>
          <a:bodyPr wrap="square" rtlCol="0">
            <a:spAutoFit/>
          </a:bodyPr>
          <a:lstStyle/>
          <a:p>
            <a:r>
              <a:rPr lang="en-IN" sz="3200" dirty="0"/>
              <a:t>Decreasing order of length and increasing order of temperature</a:t>
            </a:r>
          </a:p>
        </p:txBody>
      </p:sp>
    </p:spTree>
    <p:extLst>
      <p:ext uri="{BB962C8B-B14F-4D97-AF65-F5344CB8AC3E}">
        <p14:creationId xmlns:p14="http://schemas.microsoft.com/office/powerpoint/2010/main" val="404960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ypes of Welding Flames">
            <a:extLst>
              <a:ext uri="{FF2B5EF4-FFF2-40B4-BE49-F238E27FC236}">
                <a16:creationId xmlns:a16="http://schemas.microsoft.com/office/drawing/2014/main" xmlns="" id="{23DDB493-F17A-4691-BE20-6CA2F551527C}"/>
              </a:ext>
            </a:extLst>
          </p:cNvPr>
          <p:cNvPicPr/>
          <p:nvPr/>
        </p:nvPicPr>
        <p:blipFill rotWithShape="1">
          <a:blip r:embed="rId2">
            <a:extLst>
              <a:ext uri="{28A0092B-C50C-407E-A947-70E740481C1C}">
                <a14:useLocalDpi xmlns:a14="http://schemas.microsoft.com/office/drawing/2010/main" val="0"/>
              </a:ext>
            </a:extLst>
          </a:blip>
          <a:srcRect l="2852" b="17344"/>
          <a:stretch/>
        </p:blipFill>
        <p:spPr bwMode="auto">
          <a:xfrm>
            <a:off x="3982720" y="1264345"/>
            <a:ext cx="3728720" cy="3169920"/>
          </a:xfrm>
          <a:prstGeom prst="rect">
            <a:avLst/>
          </a:prstGeom>
          <a:noFill/>
          <a:ln>
            <a:noFill/>
          </a:ln>
        </p:spPr>
      </p:pic>
      <p:sp>
        <p:nvSpPr>
          <p:cNvPr id="3" name="TextBox 2">
            <a:extLst>
              <a:ext uri="{FF2B5EF4-FFF2-40B4-BE49-F238E27FC236}">
                <a16:creationId xmlns:a16="http://schemas.microsoft.com/office/drawing/2014/main" xmlns="" id="{2A26AE65-68E3-4870-B121-BBB14B590CEA}"/>
              </a:ext>
            </a:extLst>
          </p:cNvPr>
          <p:cNvSpPr txBox="1"/>
          <p:nvPr/>
        </p:nvSpPr>
        <p:spPr>
          <a:xfrm>
            <a:off x="4297680" y="361254"/>
            <a:ext cx="3098800" cy="584775"/>
          </a:xfrm>
          <a:prstGeom prst="rect">
            <a:avLst/>
          </a:prstGeom>
          <a:noFill/>
        </p:spPr>
        <p:txBody>
          <a:bodyPr wrap="square" rtlCol="0">
            <a:spAutoFit/>
          </a:bodyPr>
          <a:lstStyle/>
          <a:p>
            <a:r>
              <a:rPr lang="en-IN" sz="3200" b="1" dirty="0"/>
              <a:t>Neutral flame</a:t>
            </a:r>
          </a:p>
        </p:txBody>
      </p:sp>
      <p:sp>
        <p:nvSpPr>
          <p:cNvPr id="6" name="TextBox 5">
            <a:extLst>
              <a:ext uri="{FF2B5EF4-FFF2-40B4-BE49-F238E27FC236}">
                <a16:creationId xmlns:a16="http://schemas.microsoft.com/office/drawing/2014/main" xmlns="" id="{7F4BDD13-9EE0-43EC-B1FE-3E0888BB2C89}"/>
              </a:ext>
            </a:extLst>
          </p:cNvPr>
          <p:cNvSpPr txBox="1"/>
          <p:nvPr/>
        </p:nvSpPr>
        <p:spPr>
          <a:xfrm>
            <a:off x="335280" y="361254"/>
            <a:ext cx="3423920" cy="584775"/>
          </a:xfrm>
          <a:prstGeom prst="rect">
            <a:avLst/>
          </a:prstGeom>
          <a:noFill/>
        </p:spPr>
        <p:txBody>
          <a:bodyPr wrap="square" rtlCol="0">
            <a:spAutoFit/>
          </a:bodyPr>
          <a:lstStyle/>
          <a:p>
            <a:r>
              <a:rPr lang="en-IN" sz="3200" b="1" dirty="0"/>
              <a:t>Carburizing flame</a:t>
            </a:r>
          </a:p>
        </p:txBody>
      </p:sp>
      <p:pic>
        <p:nvPicPr>
          <p:cNvPr id="7" name="Picture 6" descr="Types of Welding Flames">
            <a:extLst>
              <a:ext uri="{FF2B5EF4-FFF2-40B4-BE49-F238E27FC236}">
                <a16:creationId xmlns:a16="http://schemas.microsoft.com/office/drawing/2014/main" xmlns="" id="{A21B4F02-5DC9-46EC-BB3E-652DC4A3D226}"/>
              </a:ext>
            </a:extLst>
          </p:cNvPr>
          <p:cNvPicPr/>
          <p:nvPr/>
        </p:nvPicPr>
        <p:blipFill rotWithShape="1">
          <a:blip r:embed="rId3">
            <a:extLst>
              <a:ext uri="{28A0092B-C50C-407E-A947-70E740481C1C}">
                <a14:useLocalDpi xmlns:a14="http://schemas.microsoft.com/office/drawing/2010/main" val="0"/>
              </a:ext>
            </a:extLst>
          </a:blip>
          <a:srcRect l="2835" b="20309"/>
          <a:stretch/>
        </p:blipFill>
        <p:spPr bwMode="auto">
          <a:xfrm>
            <a:off x="111760" y="1610934"/>
            <a:ext cx="3870960" cy="3169920"/>
          </a:xfrm>
          <a:prstGeom prst="rect">
            <a:avLst/>
          </a:prstGeom>
          <a:noFill/>
          <a:ln>
            <a:noFill/>
          </a:ln>
        </p:spPr>
      </p:pic>
      <p:sp>
        <p:nvSpPr>
          <p:cNvPr id="8" name="TextBox 7">
            <a:extLst>
              <a:ext uri="{FF2B5EF4-FFF2-40B4-BE49-F238E27FC236}">
                <a16:creationId xmlns:a16="http://schemas.microsoft.com/office/drawing/2014/main" xmlns="" id="{629B7527-3646-4BCE-8914-F0AB96BDB39A}"/>
              </a:ext>
            </a:extLst>
          </p:cNvPr>
          <p:cNvSpPr txBox="1"/>
          <p:nvPr/>
        </p:nvSpPr>
        <p:spPr>
          <a:xfrm>
            <a:off x="8768080" y="361254"/>
            <a:ext cx="2966720" cy="584775"/>
          </a:xfrm>
          <a:prstGeom prst="rect">
            <a:avLst/>
          </a:prstGeom>
          <a:noFill/>
        </p:spPr>
        <p:txBody>
          <a:bodyPr wrap="square" rtlCol="0">
            <a:spAutoFit/>
          </a:bodyPr>
          <a:lstStyle/>
          <a:p>
            <a:r>
              <a:rPr lang="en-IN" sz="3200" b="1" dirty="0"/>
              <a:t>Oxidizing flame</a:t>
            </a:r>
          </a:p>
        </p:txBody>
      </p:sp>
      <p:pic>
        <p:nvPicPr>
          <p:cNvPr id="9" name="Picture 8" descr="Types of Welding Flames">
            <a:extLst>
              <a:ext uri="{FF2B5EF4-FFF2-40B4-BE49-F238E27FC236}">
                <a16:creationId xmlns:a16="http://schemas.microsoft.com/office/drawing/2014/main" xmlns="" id="{3C662805-5F75-4A61-BDA8-3CAC64DF620F}"/>
              </a:ext>
            </a:extLst>
          </p:cNvPr>
          <p:cNvPicPr/>
          <p:nvPr/>
        </p:nvPicPr>
        <p:blipFill rotWithShape="1">
          <a:blip r:embed="rId4">
            <a:extLst>
              <a:ext uri="{28A0092B-C50C-407E-A947-70E740481C1C}">
                <a14:useLocalDpi xmlns:a14="http://schemas.microsoft.com/office/drawing/2010/main" val="0"/>
              </a:ext>
            </a:extLst>
          </a:blip>
          <a:srcRect b="17941"/>
          <a:stretch/>
        </p:blipFill>
        <p:spPr bwMode="auto">
          <a:xfrm>
            <a:off x="8056880" y="1595120"/>
            <a:ext cx="4064000" cy="2834640"/>
          </a:xfrm>
          <a:prstGeom prst="rect">
            <a:avLst/>
          </a:prstGeom>
          <a:noFill/>
          <a:ln>
            <a:noFill/>
          </a:ln>
        </p:spPr>
      </p:pic>
    </p:spTree>
    <p:extLst>
      <p:ext uri="{BB962C8B-B14F-4D97-AF65-F5344CB8AC3E}">
        <p14:creationId xmlns:p14="http://schemas.microsoft.com/office/powerpoint/2010/main" val="160698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0B9192A-69B9-4C54-A219-931941F3B534}"/>
              </a:ext>
            </a:extLst>
          </p:cNvPr>
          <p:cNvSpPr txBox="1"/>
          <p:nvPr/>
        </p:nvSpPr>
        <p:spPr>
          <a:xfrm>
            <a:off x="130810" y="616077"/>
            <a:ext cx="3364230" cy="60651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07000"/>
              </a:lnSpc>
              <a:spcAft>
                <a:spcPts val="800"/>
              </a:spcAft>
            </a:pPr>
            <a:r>
              <a:rPr lang="en-US" sz="2800" b="1" dirty="0"/>
              <a:t>Oxidizing flame </a:t>
            </a:r>
            <a:r>
              <a:rPr lang="en-US" sz="2800" dirty="0"/>
              <a:t>is suitable for </a:t>
            </a:r>
            <a:r>
              <a:rPr lang="en-US" sz="2800" b="1" dirty="0"/>
              <a:t>welding of brass</a:t>
            </a:r>
            <a:r>
              <a:rPr lang="en-US" sz="2800" dirty="0"/>
              <a:t>. Brass is an alloy of Copper and Zinc. The oxygen of the flame reacts with the Cu to form Copper Oxides which prevents the Zn in the alloy to fume away. This retains the property and fidelity of the joint. </a:t>
            </a:r>
            <a:endParaRPr lang="en-IN" sz="2800" dirty="0"/>
          </a:p>
        </p:txBody>
      </p:sp>
      <p:sp>
        <p:nvSpPr>
          <p:cNvPr id="4" name="TextBox 3">
            <a:extLst>
              <a:ext uri="{FF2B5EF4-FFF2-40B4-BE49-F238E27FC236}">
                <a16:creationId xmlns:a16="http://schemas.microsoft.com/office/drawing/2014/main" xmlns="" id="{D93B3A87-C4E0-4570-BBBC-DA5C8CC6C1F5}"/>
              </a:ext>
            </a:extLst>
          </p:cNvPr>
          <p:cNvSpPr txBox="1"/>
          <p:nvPr/>
        </p:nvSpPr>
        <p:spPr>
          <a:xfrm>
            <a:off x="81280" y="0"/>
            <a:ext cx="3901440" cy="584775"/>
          </a:xfrm>
          <a:prstGeom prst="rect">
            <a:avLst/>
          </a:prstGeom>
          <a:noFill/>
        </p:spPr>
        <p:txBody>
          <a:bodyPr wrap="square" rtlCol="0">
            <a:spAutoFit/>
          </a:bodyPr>
          <a:lstStyle/>
          <a:p>
            <a:r>
              <a:rPr lang="en-IN" sz="3200" b="1" dirty="0"/>
              <a:t>Some specific topics</a:t>
            </a:r>
          </a:p>
        </p:txBody>
      </p:sp>
      <p:sp>
        <p:nvSpPr>
          <p:cNvPr id="6" name="TextBox 5">
            <a:extLst>
              <a:ext uri="{FF2B5EF4-FFF2-40B4-BE49-F238E27FC236}">
                <a16:creationId xmlns:a16="http://schemas.microsoft.com/office/drawing/2014/main" xmlns="" id="{7C60268D-4934-4CAF-8BFE-FFF59C5468EF}"/>
              </a:ext>
            </a:extLst>
          </p:cNvPr>
          <p:cNvSpPr txBox="1"/>
          <p:nvPr/>
        </p:nvSpPr>
        <p:spPr>
          <a:xfrm>
            <a:off x="3807460" y="584775"/>
            <a:ext cx="4503420" cy="60651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07000"/>
              </a:lnSpc>
              <a:spcAft>
                <a:spcPts val="800"/>
              </a:spcAft>
            </a:pPr>
            <a:r>
              <a:rPr lang="en-US" sz="2800" dirty="0">
                <a:solidFill>
                  <a:schemeClr val="dk1"/>
                </a:solidFill>
              </a:rPr>
              <a:t>During welding of steel the excess carbon combine with carbon to form Iron Carbides. Normally presence of iron carbides makes the weld unsuitable for application. Hence </a:t>
            </a:r>
            <a:r>
              <a:rPr lang="en-US" sz="2800" b="1" dirty="0">
                <a:solidFill>
                  <a:schemeClr val="dk1"/>
                </a:solidFill>
              </a:rPr>
              <a:t>carburizing flame </a:t>
            </a:r>
            <a:r>
              <a:rPr lang="en-US" sz="2800" dirty="0">
                <a:solidFill>
                  <a:schemeClr val="dk1"/>
                </a:solidFill>
              </a:rPr>
              <a:t>is mostly used for welding of lead and its associated alloys, </a:t>
            </a:r>
            <a:r>
              <a:rPr lang="en-US" sz="2800" b="1" dirty="0">
                <a:solidFill>
                  <a:schemeClr val="dk1"/>
                </a:solidFill>
              </a:rPr>
              <a:t>non-ferrous metals </a:t>
            </a:r>
            <a:r>
              <a:rPr lang="en-US" sz="2800" dirty="0">
                <a:solidFill>
                  <a:schemeClr val="dk1"/>
                </a:solidFill>
              </a:rPr>
              <a:t>that do not absorb carbon. But it is majorly used for surface hardening processes.</a:t>
            </a:r>
            <a:endParaRPr lang="en-IN" sz="2800" dirty="0">
              <a:solidFill>
                <a:schemeClr val="dk1"/>
              </a:solidFill>
            </a:endParaRPr>
          </a:p>
        </p:txBody>
      </p:sp>
      <p:sp>
        <p:nvSpPr>
          <p:cNvPr id="7" name="TextBox 6">
            <a:extLst>
              <a:ext uri="{FF2B5EF4-FFF2-40B4-BE49-F238E27FC236}">
                <a16:creationId xmlns:a16="http://schemas.microsoft.com/office/drawing/2014/main" xmlns="" id="{0E092ED2-F73B-4517-A974-6E07B9CFC5B3}"/>
              </a:ext>
            </a:extLst>
          </p:cNvPr>
          <p:cNvSpPr txBox="1"/>
          <p:nvPr/>
        </p:nvSpPr>
        <p:spPr>
          <a:xfrm>
            <a:off x="8521700" y="580270"/>
            <a:ext cx="3233420" cy="46821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07000"/>
              </a:lnSpc>
              <a:spcAft>
                <a:spcPts val="800"/>
              </a:spcAft>
            </a:pPr>
            <a:r>
              <a:rPr lang="en-US" sz="2800" dirty="0"/>
              <a:t>In all flame types there are 2 zones, but in </a:t>
            </a:r>
            <a:r>
              <a:rPr lang="en-US" sz="2800" b="1" dirty="0"/>
              <a:t>Carburizing flames there are three zones</a:t>
            </a:r>
            <a:r>
              <a:rPr lang="en-US" sz="2800" dirty="0"/>
              <a:t>. There is a middle zone called </a:t>
            </a:r>
            <a:r>
              <a:rPr lang="en-US" sz="2800" b="1" dirty="0"/>
              <a:t>Acetylene Feather</a:t>
            </a:r>
            <a:r>
              <a:rPr lang="en-US" sz="2800" dirty="0"/>
              <a:t>, which is the excess carbon present in the flame.</a:t>
            </a:r>
            <a:endParaRPr lang="en-IN" sz="2800" dirty="0">
              <a:solidFill>
                <a:schemeClr val="dk1"/>
              </a:solidFill>
            </a:endParaRPr>
          </a:p>
        </p:txBody>
      </p:sp>
    </p:spTree>
    <p:extLst>
      <p:ext uri="{BB962C8B-B14F-4D97-AF65-F5344CB8AC3E}">
        <p14:creationId xmlns:p14="http://schemas.microsoft.com/office/powerpoint/2010/main" val="3375527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053626F-B92C-4527-8A1A-4EC0B350E83D}"/>
              </a:ext>
            </a:extLst>
          </p:cNvPr>
          <p:cNvSpPr txBox="1"/>
          <p:nvPr/>
        </p:nvSpPr>
        <p:spPr>
          <a:xfrm>
            <a:off x="650240" y="2616537"/>
            <a:ext cx="10891520" cy="1015663"/>
          </a:xfrm>
          <a:prstGeom prst="rect">
            <a:avLst/>
          </a:prstGeom>
          <a:noFill/>
        </p:spPr>
        <p:txBody>
          <a:bodyPr wrap="square" rtlCol="0">
            <a:spAutoFit/>
          </a:bodyPr>
          <a:lstStyle/>
          <a:p>
            <a:pPr algn="just"/>
            <a:r>
              <a:rPr lang="en-IN" sz="6000" b="1" dirty="0"/>
              <a:t>Leftward vs Rightward technique</a:t>
            </a:r>
          </a:p>
        </p:txBody>
      </p:sp>
    </p:spTree>
    <p:extLst>
      <p:ext uri="{BB962C8B-B14F-4D97-AF65-F5344CB8AC3E}">
        <p14:creationId xmlns:p14="http://schemas.microsoft.com/office/powerpoint/2010/main" val="3858222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D98F3040-DF81-4FBA-9568-EC1AEE7CA918}"/>
              </a:ext>
            </a:extLst>
          </p:cNvPr>
          <p:cNvGraphicFramePr>
            <a:graphicFrameLocks noGrp="1"/>
          </p:cNvGraphicFramePr>
          <p:nvPr>
            <p:extLst>
              <p:ext uri="{D42A27DB-BD31-4B8C-83A1-F6EECF244321}">
                <p14:modId xmlns:p14="http://schemas.microsoft.com/office/powerpoint/2010/main" val="617661537"/>
              </p:ext>
            </p:extLst>
          </p:nvPr>
        </p:nvGraphicFramePr>
        <p:xfrm>
          <a:off x="0" y="-2540"/>
          <a:ext cx="12192000" cy="7112000"/>
        </p:xfrm>
        <a:graphic>
          <a:graphicData uri="http://schemas.openxmlformats.org/drawingml/2006/table">
            <a:tbl>
              <a:tblPr firstRow="1" bandRow="1">
                <a:tableStyleId>{073A0DAA-6AF3-43AB-8588-CEC1D06C72B9}</a:tableStyleId>
              </a:tblPr>
              <a:tblGrid>
                <a:gridCol w="5943600">
                  <a:extLst>
                    <a:ext uri="{9D8B030D-6E8A-4147-A177-3AD203B41FA5}">
                      <a16:colId xmlns:a16="http://schemas.microsoft.com/office/drawing/2014/main" xmlns="" val="4206976747"/>
                    </a:ext>
                  </a:extLst>
                </a:gridCol>
                <a:gridCol w="6248400">
                  <a:extLst>
                    <a:ext uri="{9D8B030D-6E8A-4147-A177-3AD203B41FA5}">
                      <a16:colId xmlns:a16="http://schemas.microsoft.com/office/drawing/2014/main" xmlns="" val="3627837177"/>
                    </a:ext>
                  </a:extLst>
                </a:gridCol>
              </a:tblGrid>
              <a:tr h="179493">
                <a:tc>
                  <a:txBody>
                    <a:bodyPr/>
                    <a:lstStyle/>
                    <a:p>
                      <a:r>
                        <a:rPr lang="en-IN" sz="3600" dirty="0"/>
                        <a:t>Leftward Technique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600" dirty="0"/>
                        <a:t>Rightward Technique</a:t>
                      </a:r>
                    </a:p>
                    <a:p>
                      <a:endParaRPr lang="en-IN" sz="3600" dirty="0"/>
                    </a:p>
                  </a:txBody>
                  <a:tcPr/>
                </a:tc>
                <a:extLst>
                  <a:ext uri="{0D108BD9-81ED-4DB2-BD59-A6C34878D82A}">
                    <a16:rowId xmlns:a16="http://schemas.microsoft.com/office/drawing/2014/main" xmlns="" val="3908390907"/>
                  </a:ext>
                </a:extLst>
              </a:tr>
              <a:tr h="3576320">
                <a:tc>
                  <a:txBody>
                    <a:bodyPr/>
                    <a:lstStyle/>
                    <a:p>
                      <a:pPr algn="just"/>
                      <a:endParaRPr lang="en-IN" dirty="0"/>
                    </a:p>
                  </a:txBody>
                  <a:tcPr/>
                </a:tc>
                <a:tc>
                  <a:txBody>
                    <a:bodyPr/>
                    <a:lstStyle/>
                    <a:p>
                      <a:pPr algn="just"/>
                      <a:endParaRPr lang="en-IN" dirty="0"/>
                    </a:p>
                  </a:txBody>
                  <a:tcPr/>
                </a:tc>
                <a:extLst>
                  <a:ext uri="{0D108BD9-81ED-4DB2-BD59-A6C34878D82A}">
                    <a16:rowId xmlns:a16="http://schemas.microsoft.com/office/drawing/2014/main" xmlns="" val="860963734"/>
                  </a:ext>
                </a:extLst>
              </a:tr>
              <a:tr h="667173">
                <a:tc>
                  <a:txBody>
                    <a:bodyPr/>
                    <a:lstStyle/>
                    <a:p>
                      <a:pPr algn="just"/>
                      <a:r>
                        <a:rPr lang="en-US" sz="2400" kern="1200" dirty="0">
                          <a:solidFill>
                            <a:schemeClr val="dk1"/>
                          </a:solidFill>
                        </a:rPr>
                        <a:t>Welder holds welding torch in his right hand and filler rod in his left hand. The weld progresses from right to left. It is started on the right side and progresses towards the left of the joint.</a:t>
                      </a:r>
                      <a:endParaRPr lang="en-IN" sz="2400" kern="1200" dirty="0">
                        <a:solidFill>
                          <a:schemeClr val="dk1"/>
                        </a:solidFill>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Welder holds the welding torch in his right hand and the filler rod in his left hand. The weld progresses from left to right. It is started on the left end of the joint and progresses towards the right side of the joint. </a:t>
                      </a:r>
                      <a:endParaRPr lang="en-IN" sz="2400" kern="1200" dirty="0">
                        <a:solidFill>
                          <a:schemeClr val="dk1"/>
                        </a:solidFill>
                        <a:latin typeface="+mn-lt"/>
                        <a:ea typeface="+mn-ea"/>
                        <a:cs typeface="+mn-cs"/>
                      </a:endParaRPr>
                    </a:p>
                    <a:p>
                      <a:pPr algn="just"/>
                      <a:endParaRPr lang="en-IN" sz="2800" kern="1200" dirty="0">
                        <a:solidFill>
                          <a:schemeClr val="dk1"/>
                        </a:solidFill>
                        <a:latin typeface="+mn-lt"/>
                        <a:ea typeface="+mn-ea"/>
                        <a:cs typeface="+mn-cs"/>
                      </a:endParaRPr>
                    </a:p>
                  </a:txBody>
                  <a:tcPr/>
                </a:tc>
                <a:extLst>
                  <a:ext uri="{0D108BD9-81ED-4DB2-BD59-A6C34878D82A}">
                    <a16:rowId xmlns:a16="http://schemas.microsoft.com/office/drawing/2014/main" xmlns="" val="725172910"/>
                  </a:ext>
                </a:extLst>
              </a:tr>
            </a:tbl>
          </a:graphicData>
        </a:graphic>
      </p:graphicFrame>
      <p:pic>
        <p:nvPicPr>
          <p:cNvPr id="3" name="Picture 2">
            <a:extLst>
              <a:ext uri="{FF2B5EF4-FFF2-40B4-BE49-F238E27FC236}">
                <a16:creationId xmlns:a16="http://schemas.microsoft.com/office/drawing/2014/main" xmlns="" id="{D655926A-A74F-497A-9C25-C1BFD3643B2A}"/>
              </a:ext>
            </a:extLst>
          </p:cNvPr>
          <p:cNvPicPr>
            <a:picLocks noChangeAspect="1"/>
          </p:cNvPicPr>
          <p:nvPr/>
        </p:nvPicPr>
        <p:blipFill>
          <a:blip r:embed="rId2"/>
          <a:stretch>
            <a:fillRect/>
          </a:stretch>
        </p:blipFill>
        <p:spPr>
          <a:xfrm>
            <a:off x="0" y="1123976"/>
            <a:ext cx="5842000" cy="3272118"/>
          </a:xfrm>
          <a:prstGeom prst="rect">
            <a:avLst/>
          </a:prstGeom>
        </p:spPr>
      </p:pic>
      <p:pic>
        <p:nvPicPr>
          <p:cNvPr id="4" name="Picture 3" descr="Related image">
            <a:extLst>
              <a:ext uri="{FF2B5EF4-FFF2-40B4-BE49-F238E27FC236}">
                <a16:creationId xmlns:a16="http://schemas.microsoft.com/office/drawing/2014/main" xmlns="" id="{E0D10D18-5B1D-4E3B-8614-D1D4ED541F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23976"/>
            <a:ext cx="6024880" cy="3414384"/>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xmlns="" id="{FC99F281-4A29-46DE-B594-D826D649D2FF}"/>
                  </a:ext>
                </a:extLst>
              </p14:cNvPr>
              <p14:cNvContentPartPr/>
              <p14:nvPr/>
            </p14:nvContentPartPr>
            <p14:xfrm>
              <a:off x="771840" y="1276560"/>
              <a:ext cx="10856160" cy="3609720"/>
            </p14:xfrm>
          </p:contentPart>
        </mc:Choice>
        <mc:Fallback xmlns="">
          <p:pic>
            <p:nvPicPr>
              <p:cNvPr id="5" name="Ink 4">
                <a:extLst>
                  <a:ext uri="{FF2B5EF4-FFF2-40B4-BE49-F238E27FC236}">
                    <a16:creationId xmlns:a16="http://schemas.microsoft.com/office/drawing/2014/main" id="{FC99F281-4A29-46DE-B594-D826D649D2FF}"/>
                  </a:ext>
                </a:extLst>
              </p:cNvPr>
              <p:cNvPicPr/>
              <p:nvPr/>
            </p:nvPicPr>
            <p:blipFill>
              <a:blip r:embed="rId5"/>
              <a:stretch>
                <a:fillRect/>
              </a:stretch>
            </p:blipFill>
            <p:spPr>
              <a:xfrm>
                <a:off x="762480" y="1267200"/>
                <a:ext cx="10874880" cy="3628440"/>
              </a:xfrm>
              <a:prstGeom prst="rect">
                <a:avLst/>
              </a:prstGeom>
            </p:spPr>
          </p:pic>
        </mc:Fallback>
      </mc:AlternateContent>
    </p:spTree>
    <p:extLst>
      <p:ext uri="{BB962C8B-B14F-4D97-AF65-F5344CB8AC3E}">
        <p14:creationId xmlns:p14="http://schemas.microsoft.com/office/powerpoint/2010/main" val="330817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CB94AADC-1D75-4D85-A133-8986252D0A7F}"/>
              </a:ext>
            </a:extLst>
          </p:cNvPr>
          <p:cNvGraphicFramePr>
            <a:graphicFrameLocks noGrp="1"/>
          </p:cNvGraphicFramePr>
          <p:nvPr>
            <p:extLst>
              <p:ext uri="{D42A27DB-BD31-4B8C-83A1-F6EECF244321}">
                <p14:modId xmlns:p14="http://schemas.microsoft.com/office/powerpoint/2010/main" val="615108905"/>
              </p:ext>
            </p:extLst>
          </p:nvPr>
        </p:nvGraphicFramePr>
        <p:xfrm>
          <a:off x="0" y="0"/>
          <a:ext cx="12192000" cy="7132320"/>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xmlns="" val="1870231839"/>
                    </a:ext>
                  </a:extLst>
                </a:gridCol>
                <a:gridCol w="6096000">
                  <a:extLst>
                    <a:ext uri="{9D8B030D-6E8A-4147-A177-3AD203B41FA5}">
                      <a16:colId xmlns:a16="http://schemas.microsoft.com/office/drawing/2014/main" xmlns="" val="2148995648"/>
                    </a:ext>
                  </a:extLst>
                </a:gridCol>
              </a:tblGrid>
              <a:tr h="526288">
                <a:tc>
                  <a:txBody>
                    <a:bodyPr/>
                    <a:lstStyle/>
                    <a:p>
                      <a:r>
                        <a:rPr lang="en-IN" sz="3600" dirty="0"/>
                        <a:t>Leftward Technique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600" dirty="0"/>
                        <a:t>Rightward Technique</a:t>
                      </a:r>
                    </a:p>
                  </a:txBody>
                  <a:tcPr/>
                </a:tc>
                <a:extLst>
                  <a:ext uri="{0D108BD9-81ED-4DB2-BD59-A6C34878D82A}">
                    <a16:rowId xmlns:a16="http://schemas.microsoft.com/office/drawing/2014/main" xmlns="" val="2322700518"/>
                  </a:ext>
                </a:extLst>
              </a:tr>
              <a:tr h="526288">
                <a:tc>
                  <a:txBody>
                    <a:bodyPr/>
                    <a:lstStyle/>
                    <a:p>
                      <a:pPr algn="just"/>
                      <a:r>
                        <a:rPr lang="en-US" sz="2400" kern="1200" dirty="0">
                          <a:solidFill>
                            <a:schemeClr val="dk1"/>
                          </a:solidFill>
                          <a:latin typeface="+mn-lt"/>
                          <a:ea typeface="+mn-ea"/>
                          <a:cs typeface="+mn-cs"/>
                        </a:rPr>
                        <a:t>The welding flame is directed away from finished weld and towards the direction of the welding. Thus it results in pre-heating of the joint. The flame is between the finished weld and the filler rod.</a:t>
                      </a:r>
                      <a:endParaRPr lang="en-IN" sz="2400" kern="1200" dirty="0">
                        <a:solidFill>
                          <a:schemeClr val="dk1"/>
                        </a:solidFill>
                        <a:latin typeface="+mn-lt"/>
                        <a:ea typeface="+mn-ea"/>
                        <a:cs typeface="+mn-cs"/>
                      </a:endParaRPr>
                    </a:p>
                  </a:txBody>
                  <a:tcPr/>
                </a:tc>
                <a:tc>
                  <a:txBody>
                    <a:bodyPr/>
                    <a:lstStyle/>
                    <a:p>
                      <a:pPr algn="just"/>
                      <a:r>
                        <a:rPr lang="en-US" sz="2400" kern="1200" dirty="0">
                          <a:solidFill>
                            <a:schemeClr val="dk1"/>
                          </a:solidFill>
                          <a:latin typeface="+mn-lt"/>
                          <a:ea typeface="+mn-ea"/>
                          <a:cs typeface="+mn-cs"/>
                        </a:rPr>
                        <a:t>The direction of torch is towards the completed weld and the filler rod is in between the flame and the finished weld.</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xmlns="" val="3169380881"/>
                  </a:ext>
                </a:extLst>
              </a:tr>
              <a:tr h="526288">
                <a:tc>
                  <a:txBody>
                    <a:bodyPr/>
                    <a:lstStyle/>
                    <a:p>
                      <a:pPr algn="just"/>
                      <a:r>
                        <a:rPr lang="en-US" sz="2400" kern="1200" dirty="0">
                          <a:solidFill>
                            <a:schemeClr val="dk1"/>
                          </a:solidFill>
                          <a:latin typeface="+mn-lt"/>
                          <a:ea typeface="+mn-ea"/>
                          <a:cs typeface="+mn-cs"/>
                        </a:rPr>
                        <a:t>Welding torch is given sideways movement while the filler rod is moved backward and forward. </a:t>
                      </a:r>
                      <a:endParaRPr lang="en-IN" sz="2400" kern="1200" dirty="0">
                        <a:solidFill>
                          <a:schemeClr val="dk1"/>
                        </a:solidFill>
                        <a:latin typeface="+mn-lt"/>
                        <a:ea typeface="+mn-ea"/>
                        <a:cs typeface="+mn-cs"/>
                      </a:endParaRPr>
                    </a:p>
                  </a:txBody>
                  <a:tcPr/>
                </a:tc>
                <a:tc>
                  <a:txBody>
                    <a:bodyPr/>
                    <a:lstStyle/>
                    <a:p>
                      <a:pPr algn="just"/>
                      <a:r>
                        <a:rPr lang="en-US" sz="2400" kern="1200" dirty="0">
                          <a:solidFill>
                            <a:schemeClr val="dk1"/>
                          </a:solidFill>
                          <a:latin typeface="+mn-lt"/>
                          <a:ea typeface="+mn-ea"/>
                          <a:cs typeface="+mn-cs"/>
                        </a:rPr>
                        <a:t>The welding rod need not be given any movement while the filler rod is given circular movement (within the weld puddle).</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xmlns="" val="1071255831"/>
                  </a:ext>
                </a:extLst>
              </a:tr>
              <a:tr h="1052576">
                <a:tc>
                  <a:txBody>
                    <a:bodyPr/>
                    <a:lstStyle/>
                    <a:p>
                      <a:r>
                        <a:rPr lang="en-US" sz="2400" kern="1200" dirty="0">
                          <a:solidFill>
                            <a:schemeClr val="dk1"/>
                          </a:solidFill>
                          <a:latin typeface="+mn-lt"/>
                          <a:ea typeface="+mn-ea"/>
                          <a:cs typeface="+mn-cs"/>
                        </a:rPr>
                        <a:t>Used on </a:t>
                      </a:r>
                      <a:r>
                        <a:rPr lang="en-US" sz="2400" b="1" kern="1200" dirty="0">
                          <a:solidFill>
                            <a:schemeClr val="dk1"/>
                          </a:solidFill>
                          <a:latin typeface="+mn-lt"/>
                          <a:ea typeface="+mn-ea"/>
                          <a:cs typeface="+mn-cs"/>
                        </a:rPr>
                        <a:t>relatively thin sheets less than 5mm</a:t>
                      </a:r>
                      <a:r>
                        <a:rPr lang="en-US" sz="2400" kern="1200" dirty="0">
                          <a:solidFill>
                            <a:schemeClr val="dk1"/>
                          </a:solidFill>
                          <a:latin typeface="+mn-lt"/>
                          <a:ea typeface="+mn-ea"/>
                          <a:cs typeface="+mn-cs"/>
                        </a:rPr>
                        <a:t>. For higher thickness (even for 6.5mm) it is difficult to achieve the melting at the bottom.</a:t>
                      </a:r>
                    </a:p>
                    <a:p>
                      <a:r>
                        <a:rPr lang="en-US" sz="2400" kern="1200" dirty="0">
                          <a:solidFill>
                            <a:schemeClr val="dk1"/>
                          </a:solidFill>
                          <a:latin typeface="+mn-lt"/>
                          <a:ea typeface="+mn-ea"/>
                          <a:cs typeface="+mn-cs"/>
                        </a:rPr>
                        <a:t>Also in leftward technique the view of the joint is blocked so the welding maybe needed to be stopped sometime in between, which may result in formation of oxide at the tip of the filler rod which can get deposited into the weld</a:t>
                      </a:r>
                    </a:p>
                    <a:p>
                      <a:endParaRPr lang="en-IN" sz="2400" kern="1200" dirty="0">
                        <a:solidFill>
                          <a:schemeClr val="dk1"/>
                        </a:solidFill>
                        <a:latin typeface="+mn-lt"/>
                        <a:ea typeface="+mn-ea"/>
                        <a:cs typeface="+mn-cs"/>
                      </a:endParaRPr>
                    </a:p>
                  </a:txBody>
                  <a:tcPr/>
                </a:tc>
                <a:tc>
                  <a:txBody>
                    <a:bodyPr/>
                    <a:lstStyle/>
                    <a:p>
                      <a:pPr algn="just"/>
                      <a:r>
                        <a:rPr lang="en-US" sz="2400" kern="1200" dirty="0">
                          <a:solidFill>
                            <a:schemeClr val="dk1"/>
                          </a:solidFill>
                          <a:latin typeface="+mn-lt"/>
                          <a:ea typeface="+mn-ea"/>
                          <a:cs typeface="+mn-cs"/>
                        </a:rPr>
                        <a:t>The rightward technique is more suitable for heavier or thicker base metals (</a:t>
                      </a:r>
                      <a:r>
                        <a:rPr lang="en-US" sz="2400" b="1" kern="1200" dirty="0">
                          <a:solidFill>
                            <a:schemeClr val="dk1"/>
                          </a:solidFill>
                          <a:latin typeface="+mn-lt"/>
                          <a:ea typeface="+mn-ea"/>
                          <a:cs typeface="+mn-cs"/>
                        </a:rPr>
                        <a:t>thickness greater than 5mm</a:t>
                      </a:r>
                      <a:r>
                        <a:rPr lang="en-US" sz="2400" kern="1200" dirty="0">
                          <a:solidFill>
                            <a:schemeClr val="dk1"/>
                          </a:solidFill>
                          <a:latin typeface="+mn-lt"/>
                          <a:ea typeface="+mn-ea"/>
                          <a:cs typeface="+mn-cs"/>
                        </a:rPr>
                        <a:t>) because in this heat is concentrated in the base metal and hence higher penetrations can be achieved through this type of welding.</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xmlns="" val="1570115749"/>
                  </a:ext>
                </a:extLst>
              </a:tr>
            </a:tbl>
          </a:graphicData>
        </a:graphic>
      </p:graphicFrame>
    </p:spTree>
    <p:extLst>
      <p:ext uri="{BB962C8B-B14F-4D97-AF65-F5344CB8AC3E}">
        <p14:creationId xmlns:p14="http://schemas.microsoft.com/office/powerpoint/2010/main" val="1606327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A827B0E-0ACD-4BC2-A73D-D67376ED4056}"/>
              </a:ext>
            </a:extLst>
          </p:cNvPr>
          <p:cNvSpPr txBox="1"/>
          <p:nvPr/>
        </p:nvSpPr>
        <p:spPr>
          <a:xfrm>
            <a:off x="161696" y="330113"/>
            <a:ext cx="8189824" cy="4770537"/>
          </a:xfrm>
          <a:prstGeom prst="rect">
            <a:avLst/>
          </a:prstGeom>
          <a:noFill/>
        </p:spPr>
        <p:txBody>
          <a:bodyPr wrap="square" rtlCol="0">
            <a:spAutoFit/>
          </a:bodyPr>
          <a:lstStyle/>
          <a:p>
            <a:pPr algn="just"/>
            <a:r>
              <a:rPr lang="en-IN" sz="3200" b="1" dirty="0"/>
              <a:t>Gas Welding : </a:t>
            </a:r>
          </a:p>
          <a:p>
            <a:pPr algn="just"/>
            <a:endParaRPr lang="en-IN" sz="1600" dirty="0"/>
          </a:p>
          <a:p>
            <a:pPr marL="457200" indent="-457200" algn="just">
              <a:buFont typeface="Arial" panose="020B0604020202020204" pitchFamily="34" charset="0"/>
              <a:buChar char="•"/>
            </a:pPr>
            <a:r>
              <a:rPr lang="en-IN" sz="3200" dirty="0"/>
              <a:t>Definition of gas welding</a:t>
            </a:r>
          </a:p>
          <a:p>
            <a:pPr marL="457200" indent="-457200" algn="just">
              <a:buFont typeface="Arial" panose="020B0604020202020204" pitchFamily="34" charset="0"/>
              <a:buChar char="•"/>
            </a:pPr>
            <a:r>
              <a:rPr lang="en-IN" sz="3200" dirty="0"/>
              <a:t>Salient parts of Gas Welding machine</a:t>
            </a:r>
          </a:p>
          <a:p>
            <a:pPr marL="457200" indent="-457200" algn="just">
              <a:buFont typeface="Arial" panose="020B0604020202020204" pitchFamily="34" charset="0"/>
              <a:buChar char="•"/>
            </a:pPr>
            <a:r>
              <a:rPr lang="en-IN" sz="3200" dirty="0"/>
              <a:t>Operating a gas welding machine</a:t>
            </a:r>
          </a:p>
          <a:p>
            <a:pPr marL="457200" indent="-457200" algn="just">
              <a:buFont typeface="Arial" panose="020B0604020202020204" pitchFamily="34" charset="0"/>
              <a:buChar char="•"/>
            </a:pPr>
            <a:r>
              <a:rPr lang="en-IN" sz="3200" dirty="0"/>
              <a:t>Types of flames and their characteristics</a:t>
            </a:r>
          </a:p>
          <a:p>
            <a:pPr algn="just"/>
            <a:r>
              <a:rPr lang="en-IN" sz="3200" dirty="0"/>
              <a:t>	Carburizing</a:t>
            </a:r>
          </a:p>
          <a:p>
            <a:pPr algn="just"/>
            <a:r>
              <a:rPr lang="en-IN" sz="3200" dirty="0"/>
              <a:t>	Neutral</a:t>
            </a:r>
          </a:p>
          <a:p>
            <a:pPr algn="just"/>
            <a:r>
              <a:rPr lang="en-IN" sz="3200" dirty="0"/>
              <a:t>	Oxidizing</a:t>
            </a:r>
          </a:p>
          <a:p>
            <a:pPr marL="457200" indent="-457200" algn="just">
              <a:buFont typeface="Arial" panose="020B0604020202020204" pitchFamily="34" charset="0"/>
              <a:buChar char="•"/>
            </a:pPr>
            <a:r>
              <a:rPr lang="en-IN" sz="3200" dirty="0"/>
              <a:t>Leftward vs rightward Technique</a:t>
            </a:r>
          </a:p>
        </p:txBody>
      </p:sp>
    </p:spTree>
    <p:extLst>
      <p:ext uri="{BB962C8B-B14F-4D97-AF65-F5344CB8AC3E}">
        <p14:creationId xmlns:p14="http://schemas.microsoft.com/office/powerpoint/2010/main" val="298572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A827B0E-0ACD-4BC2-A73D-D67376ED4056}"/>
              </a:ext>
            </a:extLst>
          </p:cNvPr>
          <p:cNvSpPr txBox="1"/>
          <p:nvPr/>
        </p:nvSpPr>
        <p:spPr>
          <a:xfrm>
            <a:off x="92468" y="215757"/>
            <a:ext cx="12099532" cy="5755422"/>
          </a:xfrm>
          <a:prstGeom prst="rect">
            <a:avLst/>
          </a:prstGeom>
          <a:noFill/>
        </p:spPr>
        <p:txBody>
          <a:bodyPr wrap="square" rtlCol="0">
            <a:spAutoFit/>
          </a:bodyPr>
          <a:lstStyle/>
          <a:p>
            <a:pPr algn="just"/>
            <a:r>
              <a:rPr lang="en-IN" sz="3200" b="1" dirty="0"/>
              <a:t>Gas Welding : </a:t>
            </a:r>
          </a:p>
          <a:p>
            <a:pPr algn="just"/>
            <a:endParaRPr lang="en-IN" sz="1600" dirty="0"/>
          </a:p>
          <a:p>
            <a:pPr algn="just"/>
            <a:r>
              <a:rPr lang="en-US" sz="3200" dirty="0"/>
              <a:t>Gas Welding is </a:t>
            </a:r>
            <a:r>
              <a:rPr lang="en-US" sz="3200" b="1" dirty="0"/>
              <a:t>fusion welding process </a:t>
            </a:r>
            <a:r>
              <a:rPr lang="en-US" sz="3200" dirty="0"/>
              <a:t>that </a:t>
            </a:r>
            <a:r>
              <a:rPr lang="en-US" sz="3200" b="1" dirty="0"/>
              <a:t>joins metals </a:t>
            </a:r>
            <a:r>
              <a:rPr lang="en-US" sz="3200" dirty="0"/>
              <a:t>by melting them with the </a:t>
            </a:r>
            <a:r>
              <a:rPr lang="en-US" sz="3200" b="1" dirty="0"/>
              <a:t>heat derived from the combustion of fuel in combination with oxygen</a:t>
            </a:r>
            <a:r>
              <a:rPr lang="en-US" sz="3200" dirty="0"/>
              <a:t>. </a:t>
            </a:r>
          </a:p>
          <a:p>
            <a:pPr algn="just"/>
            <a:endParaRPr lang="en-US" sz="3200" dirty="0" smtClean="0"/>
          </a:p>
          <a:p>
            <a:pPr algn="just"/>
            <a:r>
              <a:rPr lang="en-US" sz="3200" dirty="0" smtClean="0"/>
              <a:t>If </a:t>
            </a:r>
            <a:r>
              <a:rPr lang="en-US" sz="3200" dirty="0"/>
              <a:t>the fuel is Acetylene -  </a:t>
            </a:r>
            <a:r>
              <a:rPr lang="en-US" sz="3200" b="1" dirty="0"/>
              <a:t>Oxy Acetylene Welding </a:t>
            </a:r>
            <a:r>
              <a:rPr lang="en-US" sz="3200" dirty="0"/>
              <a:t>(most common form) </a:t>
            </a:r>
          </a:p>
          <a:p>
            <a:pPr algn="just"/>
            <a:r>
              <a:rPr lang="en-US" sz="3200" dirty="0"/>
              <a:t>If the fuel is Air -  </a:t>
            </a:r>
            <a:r>
              <a:rPr lang="en-US" sz="3200" b="1" dirty="0"/>
              <a:t>Oxy Air Welding</a:t>
            </a:r>
            <a:r>
              <a:rPr lang="en-US" sz="3200" dirty="0"/>
              <a:t>. </a:t>
            </a:r>
          </a:p>
          <a:p>
            <a:pPr algn="just"/>
            <a:r>
              <a:rPr lang="en-US" sz="3200" dirty="0"/>
              <a:t>If no fuel is used and it is done in vacuum – </a:t>
            </a:r>
            <a:r>
              <a:rPr lang="en-US" sz="3200" b="1" dirty="0"/>
              <a:t>Oxy Welding</a:t>
            </a:r>
          </a:p>
          <a:p>
            <a:pPr algn="just"/>
            <a:endParaRPr lang="en-US" sz="3200" dirty="0"/>
          </a:p>
          <a:p>
            <a:pPr algn="just"/>
            <a:r>
              <a:rPr lang="en-US" sz="3200" dirty="0"/>
              <a:t>The heat produced by combustion is in the order of 3200°C and as such is sufficient to melt ‘any’ metal.</a:t>
            </a:r>
            <a:r>
              <a:rPr lang="en-IN" sz="3200" dirty="0"/>
              <a:t> </a:t>
            </a:r>
          </a:p>
        </p:txBody>
      </p:sp>
    </p:spTree>
    <p:extLst>
      <p:ext uri="{BB962C8B-B14F-4D97-AF65-F5344CB8AC3E}">
        <p14:creationId xmlns:p14="http://schemas.microsoft.com/office/powerpoint/2010/main" val="162989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CE6BDF6-D410-4851-9D0C-92121C8FC473}"/>
              </a:ext>
            </a:extLst>
          </p:cNvPr>
          <p:cNvPicPr>
            <a:picLocks noChangeAspect="1"/>
          </p:cNvPicPr>
          <p:nvPr/>
        </p:nvPicPr>
        <p:blipFill>
          <a:blip r:embed="rId2"/>
          <a:stretch>
            <a:fillRect/>
          </a:stretch>
        </p:blipFill>
        <p:spPr>
          <a:xfrm>
            <a:off x="1592266" y="263761"/>
            <a:ext cx="9230988" cy="6330478"/>
          </a:xfrm>
          <a:prstGeom prst="rect">
            <a:avLst/>
          </a:prstGeom>
        </p:spPr>
      </p:pic>
      <p:sp>
        <p:nvSpPr>
          <p:cNvPr id="4" name="TextBox 3">
            <a:extLst>
              <a:ext uri="{FF2B5EF4-FFF2-40B4-BE49-F238E27FC236}">
                <a16:creationId xmlns:a16="http://schemas.microsoft.com/office/drawing/2014/main" xmlns="" id="{CABE7B5C-8616-4AA2-97DD-8ED545936E62}"/>
              </a:ext>
            </a:extLst>
          </p:cNvPr>
          <p:cNvSpPr txBox="1"/>
          <p:nvPr/>
        </p:nvSpPr>
        <p:spPr>
          <a:xfrm>
            <a:off x="182880" y="6060066"/>
            <a:ext cx="681736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https://www.samsfabrications.co.uk/useful-tools/welding-processes/</a:t>
            </a:r>
          </a:p>
        </p:txBody>
      </p:sp>
      <p:sp>
        <p:nvSpPr>
          <p:cNvPr id="5" name="TextBox 4">
            <a:extLst>
              <a:ext uri="{FF2B5EF4-FFF2-40B4-BE49-F238E27FC236}">
                <a16:creationId xmlns:a16="http://schemas.microsoft.com/office/drawing/2014/main" xmlns="" id="{AD558067-9D94-4A5D-A4D3-C1DB95969C01}"/>
              </a:ext>
            </a:extLst>
          </p:cNvPr>
          <p:cNvSpPr txBox="1"/>
          <p:nvPr/>
        </p:nvSpPr>
        <p:spPr>
          <a:xfrm>
            <a:off x="182880" y="132080"/>
            <a:ext cx="6248400" cy="3046988"/>
          </a:xfrm>
          <a:prstGeom prst="rect">
            <a:avLst/>
          </a:prstGeom>
          <a:noFill/>
        </p:spPr>
        <p:txBody>
          <a:bodyPr wrap="square" rtlCol="0">
            <a:spAutoFit/>
          </a:bodyPr>
          <a:lstStyle/>
          <a:p>
            <a:r>
              <a:rPr lang="en-IN" sz="3200" dirty="0"/>
              <a:t>Parts of gas welding machine : </a:t>
            </a:r>
          </a:p>
          <a:p>
            <a:endParaRPr lang="en-IN" sz="3200" dirty="0"/>
          </a:p>
          <a:p>
            <a:pPr marL="342900" indent="-342900">
              <a:buAutoNum type="arabicPeriod"/>
            </a:pPr>
            <a:r>
              <a:rPr lang="en-IN" sz="3200" dirty="0"/>
              <a:t>Cylinders </a:t>
            </a:r>
          </a:p>
          <a:p>
            <a:pPr marL="342900" indent="-342900">
              <a:buAutoNum type="arabicPeriod"/>
            </a:pPr>
            <a:r>
              <a:rPr lang="en-IN" sz="3200" dirty="0"/>
              <a:t>Pressure regulators</a:t>
            </a:r>
          </a:p>
          <a:p>
            <a:pPr marL="342900" indent="-342900">
              <a:buAutoNum type="arabicPeriod"/>
            </a:pPr>
            <a:r>
              <a:rPr lang="en-IN" sz="3200" dirty="0"/>
              <a:t>Hoses</a:t>
            </a:r>
          </a:p>
          <a:p>
            <a:pPr marL="342900" indent="-342900">
              <a:buAutoNum type="arabicPeriod"/>
            </a:pPr>
            <a:r>
              <a:rPr lang="en-IN" sz="3200" b="1" dirty="0"/>
              <a:t>Torch</a:t>
            </a:r>
          </a:p>
        </p:txBody>
      </p:sp>
    </p:spTree>
    <p:extLst>
      <p:ext uri="{BB962C8B-B14F-4D97-AF65-F5344CB8AC3E}">
        <p14:creationId xmlns:p14="http://schemas.microsoft.com/office/powerpoint/2010/main" val="171263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444A896-339D-4CD7-8CFB-91E42DFB13DB}"/>
              </a:ext>
            </a:extLst>
          </p:cNvPr>
          <p:cNvPicPr>
            <a:picLocks noChangeAspect="1"/>
          </p:cNvPicPr>
          <p:nvPr/>
        </p:nvPicPr>
        <p:blipFill>
          <a:blip r:embed="rId2"/>
          <a:stretch>
            <a:fillRect/>
          </a:stretch>
        </p:blipFill>
        <p:spPr>
          <a:xfrm>
            <a:off x="948540" y="0"/>
            <a:ext cx="10294919" cy="6858000"/>
          </a:xfrm>
          <a:prstGeom prst="rect">
            <a:avLst/>
          </a:prstGeom>
        </p:spPr>
      </p:pic>
      <p:sp>
        <p:nvSpPr>
          <p:cNvPr id="4" name="TextBox 3">
            <a:extLst>
              <a:ext uri="{FF2B5EF4-FFF2-40B4-BE49-F238E27FC236}">
                <a16:creationId xmlns:a16="http://schemas.microsoft.com/office/drawing/2014/main" xmlns="" id="{E3AE3842-2EFA-432F-8B90-F376DB652F61}"/>
              </a:ext>
            </a:extLst>
          </p:cNvPr>
          <p:cNvSpPr txBox="1"/>
          <p:nvPr/>
        </p:nvSpPr>
        <p:spPr>
          <a:xfrm>
            <a:off x="948540" y="6103035"/>
            <a:ext cx="1029491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https://www.123rf.com/photo_82403731_gas-welding-equipment-and-band-saw-in-the-assembly-shop.html</a:t>
            </a:r>
          </a:p>
        </p:txBody>
      </p:sp>
    </p:spTree>
    <p:extLst>
      <p:ext uri="{BB962C8B-B14F-4D97-AF65-F5344CB8AC3E}">
        <p14:creationId xmlns:p14="http://schemas.microsoft.com/office/powerpoint/2010/main" val="203052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146F576-CD31-4BE1-9CF2-BCC0288B74B4}"/>
              </a:ext>
            </a:extLst>
          </p:cNvPr>
          <p:cNvSpPr txBox="1"/>
          <p:nvPr/>
        </p:nvSpPr>
        <p:spPr>
          <a:xfrm>
            <a:off x="92468" y="215757"/>
            <a:ext cx="12099532" cy="6001643"/>
          </a:xfrm>
          <a:prstGeom prst="rect">
            <a:avLst/>
          </a:prstGeom>
          <a:noFill/>
        </p:spPr>
        <p:txBody>
          <a:bodyPr wrap="square" rtlCol="0">
            <a:spAutoFit/>
          </a:bodyPr>
          <a:lstStyle/>
          <a:p>
            <a:pPr algn="just"/>
            <a:r>
              <a:rPr lang="en-IN" sz="3200" b="1" dirty="0"/>
              <a:t>Cylinders :</a:t>
            </a:r>
          </a:p>
          <a:p>
            <a:pPr algn="just"/>
            <a:r>
              <a:rPr lang="en-IN" sz="3200" dirty="0"/>
              <a:t>Oxygen and Acetylene cylinder. The acetylene cylinder (16kg/cm2) is short while oxygen cylinder (125 kg/cm2) is long. </a:t>
            </a:r>
          </a:p>
          <a:p>
            <a:pPr algn="just"/>
            <a:endParaRPr lang="en-IN" sz="1600" dirty="0"/>
          </a:p>
          <a:p>
            <a:pPr algn="just"/>
            <a:r>
              <a:rPr lang="en-IN" sz="3200" b="1" dirty="0"/>
              <a:t>Regulators:</a:t>
            </a:r>
          </a:p>
          <a:p>
            <a:pPr algn="just"/>
            <a:r>
              <a:rPr lang="en-IN" sz="3200" dirty="0"/>
              <a:t>The gas is at high pressure inside the cylinder so a pressure regulator is provided at the opening valve of the cylinder, so that the pressure can be brought down. Oxygen at 1 kg/cm2 and C2H2 at 0.15 kg/cm2.</a:t>
            </a:r>
          </a:p>
          <a:p>
            <a:pPr algn="just"/>
            <a:r>
              <a:rPr lang="en-IN" sz="3200" dirty="0"/>
              <a:t>The flow rate of the gases can be seen from the pressure gauges, provided with the regulators.</a:t>
            </a:r>
          </a:p>
          <a:p>
            <a:pPr algn="just"/>
            <a:endParaRPr lang="en-IN" sz="1600" dirty="0"/>
          </a:p>
          <a:p>
            <a:pPr algn="just"/>
            <a:r>
              <a:rPr lang="en-IN" sz="3200" b="1" dirty="0"/>
              <a:t>Hoses</a:t>
            </a:r>
            <a:r>
              <a:rPr lang="en-IN" sz="3200" dirty="0"/>
              <a:t> are for carrying the gas from cylinder till the </a:t>
            </a:r>
            <a:r>
              <a:rPr lang="en-IN" sz="3200" b="1" dirty="0"/>
              <a:t>welding torch</a:t>
            </a:r>
            <a:r>
              <a:rPr lang="en-IN" sz="3200" dirty="0"/>
              <a:t>, where the gases mix and are ultimately ignited for the welding. </a:t>
            </a:r>
          </a:p>
        </p:txBody>
      </p:sp>
    </p:spTree>
    <p:extLst>
      <p:ext uri="{BB962C8B-B14F-4D97-AF65-F5344CB8AC3E}">
        <p14:creationId xmlns:p14="http://schemas.microsoft.com/office/powerpoint/2010/main" val="240424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A50336-9B61-4DCD-ACD0-468EE6BF2312}"/>
              </a:ext>
            </a:extLst>
          </p:cNvPr>
          <p:cNvSpPr txBox="1"/>
          <p:nvPr/>
        </p:nvSpPr>
        <p:spPr>
          <a:xfrm>
            <a:off x="121920" y="101600"/>
            <a:ext cx="3901440" cy="584775"/>
          </a:xfrm>
          <a:prstGeom prst="rect">
            <a:avLst/>
          </a:prstGeom>
          <a:noFill/>
        </p:spPr>
        <p:txBody>
          <a:bodyPr wrap="square" rtlCol="0">
            <a:spAutoFit/>
          </a:bodyPr>
          <a:lstStyle/>
          <a:p>
            <a:r>
              <a:rPr lang="en-IN" sz="3200" b="1" dirty="0"/>
              <a:t>Gas Welding Torch</a:t>
            </a:r>
          </a:p>
        </p:txBody>
      </p:sp>
      <p:pic>
        <p:nvPicPr>
          <p:cNvPr id="3" name="Picture 2">
            <a:extLst>
              <a:ext uri="{FF2B5EF4-FFF2-40B4-BE49-F238E27FC236}">
                <a16:creationId xmlns:a16="http://schemas.microsoft.com/office/drawing/2014/main" xmlns="" id="{67C090E1-67D4-4DFB-91A8-D56858F34879}"/>
              </a:ext>
            </a:extLst>
          </p:cNvPr>
          <p:cNvPicPr>
            <a:picLocks noChangeAspect="1"/>
          </p:cNvPicPr>
          <p:nvPr/>
        </p:nvPicPr>
        <p:blipFill rotWithShape="1">
          <a:blip r:embed="rId2"/>
          <a:srcRect l="12048" t="22498" r="15392" b="31406"/>
          <a:stretch/>
        </p:blipFill>
        <p:spPr>
          <a:xfrm>
            <a:off x="866446" y="802640"/>
            <a:ext cx="10459107" cy="4988559"/>
          </a:xfrm>
          <a:prstGeom prst="rect">
            <a:avLst/>
          </a:prstGeom>
        </p:spPr>
      </p:pic>
      <p:sp>
        <p:nvSpPr>
          <p:cNvPr id="4" name="TextBox 3">
            <a:extLst>
              <a:ext uri="{FF2B5EF4-FFF2-40B4-BE49-F238E27FC236}">
                <a16:creationId xmlns:a16="http://schemas.microsoft.com/office/drawing/2014/main" xmlns="" id="{F8E3CEDE-97B8-48E6-A6ED-8A4B41EB3D4C}"/>
              </a:ext>
            </a:extLst>
          </p:cNvPr>
          <p:cNvSpPr txBox="1"/>
          <p:nvPr/>
        </p:nvSpPr>
        <p:spPr>
          <a:xfrm>
            <a:off x="2600959" y="6055360"/>
            <a:ext cx="699008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https://www.slideshare.net/AkhileshwarNirala/gas-welding-72453808</a:t>
            </a:r>
          </a:p>
        </p:txBody>
      </p:sp>
    </p:spTree>
    <p:extLst>
      <p:ext uri="{BB962C8B-B14F-4D97-AF65-F5344CB8AC3E}">
        <p14:creationId xmlns:p14="http://schemas.microsoft.com/office/powerpoint/2010/main" val="2189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4311D3C-7EFB-47A8-9779-164CAB0950D7}"/>
              </a:ext>
            </a:extLst>
          </p:cNvPr>
          <p:cNvPicPr>
            <a:picLocks noChangeAspect="1"/>
          </p:cNvPicPr>
          <p:nvPr/>
        </p:nvPicPr>
        <p:blipFill rotWithShape="1">
          <a:blip r:embed="rId2"/>
          <a:srcRect l="32178" t="70598" b="316"/>
          <a:stretch/>
        </p:blipFill>
        <p:spPr>
          <a:xfrm>
            <a:off x="782320" y="166202"/>
            <a:ext cx="9743822" cy="3137306"/>
          </a:xfrm>
          <a:prstGeom prst="rect">
            <a:avLst/>
          </a:prstGeom>
        </p:spPr>
      </p:pic>
      <p:sp>
        <p:nvSpPr>
          <p:cNvPr id="4" name="TextBox 3">
            <a:extLst>
              <a:ext uri="{FF2B5EF4-FFF2-40B4-BE49-F238E27FC236}">
                <a16:creationId xmlns:a16="http://schemas.microsoft.com/office/drawing/2014/main" xmlns="" id="{95542D32-8814-48D4-B00D-75095D72B60E}"/>
              </a:ext>
            </a:extLst>
          </p:cNvPr>
          <p:cNvSpPr txBox="1"/>
          <p:nvPr/>
        </p:nvSpPr>
        <p:spPr>
          <a:xfrm>
            <a:off x="1665858" y="2069068"/>
            <a:ext cx="699008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https://www.slideshare.net/AkhileshwarNirala/gas-welding-72453808</a:t>
            </a:r>
          </a:p>
        </p:txBody>
      </p:sp>
      <p:pic>
        <p:nvPicPr>
          <p:cNvPr id="5" name="Picture 4">
            <a:extLst>
              <a:ext uri="{FF2B5EF4-FFF2-40B4-BE49-F238E27FC236}">
                <a16:creationId xmlns:a16="http://schemas.microsoft.com/office/drawing/2014/main" xmlns="" id="{EFC1474D-055B-4234-8542-BC7AAA38ADF2}"/>
              </a:ext>
            </a:extLst>
          </p:cNvPr>
          <p:cNvPicPr>
            <a:picLocks noChangeAspect="1"/>
          </p:cNvPicPr>
          <p:nvPr/>
        </p:nvPicPr>
        <p:blipFill>
          <a:blip r:embed="rId3"/>
          <a:stretch>
            <a:fillRect/>
          </a:stretch>
        </p:blipFill>
        <p:spPr>
          <a:xfrm>
            <a:off x="625928" y="3429000"/>
            <a:ext cx="10940143" cy="3063240"/>
          </a:xfrm>
          <a:prstGeom prst="rect">
            <a:avLst/>
          </a:prstGeom>
        </p:spPr>
      </p:pic>
      <p:sp>
        <p:nvSpPr>
          <p:cNvPr id="7" name="TextBox 6">
            <a:extLst>
              <a:ext uri="{FF2B5EF4-FFF2-40B4-BE49-F238E27FC236}">
                <a16:creationId xmlns:a16="http://schemas.microsoft.com/office/drawing/2014/main" xmlns="" id="{C15ED881-9D17-4F96-8812-768C619BAA6B}"/>
              </a:ext>
            </a:extLst>
          </p:cNvPr>
          <p:cNvSpPr txBox="1"/>
          <p:nvPr/>
        </p:nvSpPr>
        <p:spPr>
          <a:xfrm>
            <a:off x="1665858" y="5845909"/>
            <a:ext cx="699008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https://www.exportersindia.com/cruser-enterprises-company4477255/german-type-gas-welding-torch-4926994.htm</a:t>
            </a:r>
          </a:p>
        </p:txBody>
      </p:sp>
    </p:spTree>
    <p:extLst>
      <p:ext uri="{BB962C8B-B14F-4D97-AF65-F5344CB8AC3E}">
        <p14:creationId xmlns:p14="http://schemas.microsoft.com/office/powerpoint/2010/main" val="220627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xmlns="" id="{D0D5415A-09A8-48F7-AF64-4ECEA7F12C22}"/>
              </a:ext>
            </a:extLst>
          </p:cNvPr>
          <p:cNvSpPr/>
          <p:nvPr/>
        </p:nvSpPr>
        <p:spPr>
          <a:xfrm>
            <a:off x="416560" y="1442720"/>
            <a:ext cx="3637280" cy="3677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xmlns="" id="{CBA16633-EF57-427B-857B-B6E9B59ED064}"/>
              </a:ext>
            </a:extLst>
          </p:cNvPr>
          <p:cNvSpPr/>
          <p:nvPr/>
        </p:nvSpPr>
        <p:spPr>
          <a:xfrm>
            <a:off x="640080" y="1635760"/>
            <a:ext cx="3190240" cy="329184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C22443B4-E30F-4F4C-A72E-587DE22AFCC4}"/>
              </a:ext>
            </a:extLst>
          </p:cNvPr>
          <p:cNvSpPr txBox="1"/>
          <p:nvPr/>
        </p:nvSpPr>
        <p:spPr>
          <a:xfrm>
            <a:off x="416560" y="5313680"/>
            <a:ext cx="3901440" cy="584775"/>
          </a:xfrm>
          <a:prstGeom prst="rect">
            <a:avLst/>
          </a:prstGeom>
          <a:noFill/>
        </p:spPr>
        <p:txBody>
          <a:bodyPr wrap="square" rtlCol="0">
            <a:spAutoFit/>
          </a:bodyPr>
          <a:lstStyle/>
          <a:p>
            <a:r>
              <a:rPr lang="en-IN" sz="3200" b="1" dirty="0"/>
              <a:t>Gas Welding Torch</a:t>
            </a:r>
          </a:p>
        </p:txBody>
      </p:sp>
      <p:sp>
        <p:nvSpPr>
          <p:cNvPr id="6" name="TextBox 5">
            <a:extLst>
              <a:ext uri="{FF2B5EF4-FFF2-40B4-BE49-F238E27FC236}">
                <a16:creationId xmlns:a16="http://schemas.microsoft.com/office/drawing/2014/main" xmlns="" id="{981B365F-C0F2-4FAF-A233-8FA0B055C54F}"/>
              </a:ext>
            </a:extLst>
          </p:cNvPr>
          <p:cNvSpPr txBox="1"/>
          <p:nvPr/>
        </p:nvSpPr>
        <p:spPr>
          <a:xfrm>
            <a:off x="680720" y="195293"/>
            <a:ext cx="10830560" cy="584775"/>
          </a:xfrm>
          <a:prstGeom prst="rect">
            <a:avLst/>
          </a:prstGeom>
          <a:noFill/>
        </p:spPr>
        <p:txBody>
          <a:bodyPr wrap="square" rtlCol="0">
            <a:spAutoFit/>
          </a:bodyPr>
          <a:lstStyle/>
          <a:p>
            <a:r>
              <a:rPr lang="en-IN" sz="3200" b="1" dirty="0"/>
              <a:t>End tip configuration for Gas Welding and Gas Cutting Torch</a:t>
            </a:r>
          </a:p>
        </p:txBody>
      </p:sp>
      <p:sp>
        <p:nvSpPr>
          <p:cNvPr id="7" name="Oval 6">
            <a:extLst>
              <a:ext uri="{FF2B5EF4-FFF2-40B4-BE49-F238E27FC236}">
                <a16:creationId xmlns:a16="http://schemas.microsoft.com/office/drawing/2014/main" xmlns="" id="{0E47DC18-8ECC-4B9E-BE90-70333F1ED7F1}"/>
              </a:ext>
            </a:extLst>
          </p:cNvPr>
          <p:cNvSpPr/>
          <p:nvPr/>
        </p:nvSpPr>
        <p:spPr>
          <a:xfrm>
            <a:off x="7366000" y="1442720"/>
            <a:ext cx="3637280" cy="3677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xmlns="" id="{F9D85133-9C29-4550-822F-F4994668863C}"/>
              </a:ext>
            </a:extLst>
          </p:cNvPr>
          <p:cNvSpPr/>
          <p:nvPr/>
        </p:nvSpPr>
        <p:spPr>
          <a:xfrm>
            <a:off x="8371840" y="2392680"/>
            <a:ext cx="1686560" cy="17170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xmlns="" id="{99724FB8-6700-456F-9031-66CF13CCBAC5}"/>
              </a:ext>
            </a:extLst>
          </p:cNvPr>
          <p:cNvSpPr/>
          <p:nvPr/>
        </p:nvSpPr>
        <p:spPr>
          <a:xfrm>
            <a:off x="7645400" y="2255520"/>
            <a:ext cx="685800" cy="7213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xmlns="" id="{3EC7A7E8-AC3F-4D93-9230-05190A7E2703}"/>
              </a:ext>
            </a:extLst>
          </p:cNvPr>
          <p:cNvSpPr/>
          <p:nvPr/>
        </p:nvSpPr>
        <p:spPr>
          <a:xfrm>
            <a:off x="8801100" y="1524000"/>
            <a:ext cx="685800" cy="7213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xmlns="" id="{3CF442DE-5DCA-4F9C-9F25-D9DB9A04D58B}"/>
              </a:ext>
            </a:extLst>
          </p:cNvPr>
          <p:cNvSpPr/>
          <p:nvPr/>
        </p:nvSpPr>
        <p:spPr>
          <a:xfrm>
            <a:off x="9907270" y="1996440"/>
            <a:ext cx="685800" cy="7213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434B4F85-4657-43DF-894A-C004CB84CA14}"/>
              </a:ext>
            </a:extLst>
          </p:cNvPr>
          <p:cNvSpPr/>
          <p:nvPr/>
        </p:nvSpPr>
        <p:spPr>
          <a:xfrm>
            <a:off x="7645400" y="3429000"/>
            <a:ext cx="685800" cy="7213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xmlns="" id="{0F358247-0D7D-41B9-AED9-AE4BD26F94EE}"/>
              </a:ext>
            </a:extLst>
          </p:cNvPr>
          <p:cNvSpPr/>
          <p:nvPr/>
        </p:nvSpPr>
        <p:spPr>
          <a:xfrm>
            <a:off x="8331200" y="4165600"/>
            <a:ext cx="685800" cy="7213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xmlns="" id="{4D6B1F30-969B-433E-8C4D-AA81A1C79665}"/>
              </a:ext>
            </a:extLst>
          </p:cNvPr>
          <p:cNvSpPr/>
          <p:nvPr/>
        </p:nvSpPr>
        <p:spPr>
          <a:xfrm>
            <a:off x="9509760" y="4086860"/>
            <a:ext cx="685800" cy="7213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xmlns="" id="{C99F44AB-E0B8-458A-9393-8AEC37F4ABE9}"/>
              </a:ext>
            </a:extLst>
          </p:cNvPr>
          <p:cNvSpPr/>
          <p:nvPr/>
        </p:nvSpPr>
        <p:spPr>
          <a:xfrm>
            <a:off x="10195560" y="3083560"/>
            <a:ext cx="685800" cy="7213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xmlns="" id="{0A5B204E-6957-4963-A793-EED092326DD6}"/>
              </a:ext>
            </a:extLst>
          </p:cNvPr>
          <p:cNvSpPr txBox="1"/>
          <p:nvPr/>
        </p:nvSpPr>
        <p:spPr>
          <a:xfrm>
            <a:off x="71120" y="5898455"/>
            <a:ext cx="5405120" cy="1077218"/>
          </a:xfrm>
          <a:prstGeom prst="rect">
            <a:avLst/>
          </a:prstGeom>
          <a:noFill/>
        </p:spPr>
        <p:txBody>
          <a:bodyPr wrap="square" rtlCol="0">
            <a:spAutoFit/>
          </a:bodyPr>
          <a:lstStyle/>
          <a:p>
            <a:r>
              <a:rPr lang="en-IN" sz="3200" dirty="0"/>
              <a:t>One opening. Mixture comes out</a:t>
            </a:r>
          </a:p>
        </p:txBody>
      </p:sp>
      <p:sp>
        <p:nvSpPr>
          <p:cNvPr id="17" name="TextBox 16">
            <a:extLst>
              <a:ext uri="{FF2B5EF4-FFF2-40B4-BE49-F238E27FC236}">
                <a16:creationId xmlns:a16="http://schemas.microsoft.com/office/drawing/2014/main" xmlns="" id="{9C793694-2FB6-42BE-B374-2F2F0A15C9C9}"/>
              </a:ext>
            </a:extLst>
          </p:cNvPr>
          <p:cNvSpPr txBox="1"/>
          <p:nvPr/>
        </p:nvSpPr>
        <p:spPr>
          <a:xfrm>
            <a:off x="6990080" y="5232142"/>
            <a:ext cx="3901440" cy="584775"/>
          </a:xfrm>
          <a:prstGeom prst="rect">
            <a:avLst/>
          </a:prstGeom>
          <a:noFill/>
        </p:spPr>
        <p:txBody>
          <a:bodyPr wrap="square" rtlCol="0">
            <a:spAutoFit/>
          </a:bodyPr>
          <a:lstStyle/>
          <a:p>
            <a:r>
              <a:rPr lang="en-IN" sz="3200" b="1" dirty="0"/>
              <a:t>Gas Cutting Torch</a:t>
            </a:r>
          </a:p>
        </p:txBody>
      </p:sp>
      <p:sp>
        <p:nvSpPr>
          <p:cNvPr id="18" name="TextBox 17">
            <a:extLst>
              <a:ext uri="{FF2B5EF4-FFF2-40B4-BE49-F238E27FC236}">
                <a16:creationId xmlns:a16="http://schemas.microsoft.com/office/drawing/2014/main" xmlns="" id="{9A6252D3-062D-49D7-B04D-8BA5E65D2C6A}"/>
              </a:ext>
            </a:extLst>
          </p:cNvPr>
          <p:cNvSpPr txBox="1"/>
          <p:nvPr/>
        </p:nvSpPr>
        <p:spPr>
          <a:xfrm>
            <a:off x="6644640" y="5816917"/>
            <a:ext cx="5405120" cy="1077218"/>
          </a:xfrm>
          <a:prstGeom prst="rect">
            <a:avLst/>
          </a:prstGeom>
          <a:noFill/>
        </p:spPr>
        <p:txBody>
          <a:bodyPr wrap="square" rtlCol="0">
            <a:spAutoFit/>
          </a:bodyPr>
          <a:lstStyle/>
          <a:p>
            <a:r>
              <a:rPr lang="en-IN" sz="3200" dirty="0"/>
              <a:t>Oxygen from centre, fuel from the periphery.</a:t>
            </a:r>
          </a:p>
        </p:txBody>
      </p:sp>
    </p:spTree>
    <p:extLst>
      <p:ext uri="{BB962C8B-B14F-4D97-AF65-F5344CB8AC3E}">
        <p14:creationId xmlns:p14="http://schemas.microsoft.com/office/powerpoint/2010/main" val="69579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860</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MEC 402  Casting, Welding and Forming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 714  Advanced Welding Technology</dc:title>
  <dc:creator>Arjyajyoti Goswami</dc:creator>
  <cp:lastModifiedBy>NITD</cp:lastModifiedBy>
  <cp:revision>52</cp:revision>
  <dcterms:created xsi:type="dcterms:W3CDTF">2020-08-27T06:45:35Z</dcterms:created>
  <dcterms:modified xsi:type="dcterms:W3CDTF">2023-01-10T06:32:55Z</dcterms:modified>
</cp:coreProperties>
</file>