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1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8264-7760-4647-BB41-9F459C428D52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19FF-BAEF-4303-B614-4A3A9531F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8264-7760-4647-BB41-9F459C428D52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19FF-BAEF-4303-B614-4A3A9531F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4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8264-7760-4647-BB41-9F459C428D52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19FF-BAEF-4303-B614-4A3A9531F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6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8264-7760-4647-BB41-9F459C428D52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19FF-BAEF-4303-B614-4A3A9531F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2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8264-7760-4647-BB41-9F459C428D52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19FF-BAEF-4303-B614-4A3A9531F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8264-7760-4647-BB41-9F459C428D52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19FF-BAEF-4303-B614-4A3A9531F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3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8264-7760-4647-BB41-9F459C428D52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19FF-BAEF-4303-B614-4A3A9531F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1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8264-7760-4647-BB41-9F459C428D52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19FF-BAEF-4303-B614-4A3A9531F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4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8264-7760-4647-BB41-9F459C428D52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19FF-BAEF-4303-B614-4A3A9531F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5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8264-7760-4647-BB41-9F459C428D52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19FF-BAEF-4303-B614-4A3A9531F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8264-7760-4647-BB41-9F459C428D52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19FF-BAEF-4303-B614-4A3A9531F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5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98264-7760-4647-BB41-9F459C428D52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919FF-BAEF-4303-B614-4A3A9531F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9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028695-EE00-B29C-FF68-019EC46D32F6}"/>
              </a:ext>
            </a:extLst>
          </p:cNvPr>
          <p:cNvSpPr txBox="1"/>
          <p:nvPr/>
        </p:nvSpPr>
        <p:spPr>
          <a:xfrm>
            <a:off x="240722" y="1079500"/>
            <a:ext cx="6376556" cy="8556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  <a:latin typeface="Roboto" panose="02000000000000000000" pitchFamily="2" charset="0"/>
              </a:rPr>
              <a:t>What is Field Effect Transistor (FET)? </a:t>
            </a:r>
          </a:p>
          <a:p>
            <a:r>
              <a:rPr lang="en-US" sz="1600" b="0" i="0" dirty="0">
                <a:effectLst/>
                <a:latin typeface="Roboto" panose="02000000000000000000" pitchFamily="2" charset="0"/>
              </a:rPr>
              <a:t>The FET is a terminal device that uses an electric field to control the current flowing through the device. The three terminals of the FET are known as Gate, Drain, and Source. It is a voltage controlled device, where the input voltage controls the output current. </a:t>
            </a:r>
          </a:p>
          <a:p>
            <a:endParaRPr lang="en-US" sz="1600" b="0" i="0" dirty="0">
              <a:effectLst/>
              <a:latin typeface="Roboto" panose="02000000000000000000" pitchFamily="2" charset="0"/>
            </a:endParaRPr>
          </a:p>
          <a:p>
            <a:r>
              <a:rPr lang="en-US" sz="1600" b="0" i="0" dirty="0">
                <a:effectLst/>
                <a:latin typeface="Roboto" panose="02000000000000000000" pitchFamily="2" charset="0"/>
              </a:rPr>
              <a:t>Application of FETs: </a:t>
            </a:r>
          </a:p>
          <a:p>
            <a:r>
              <a:rPr lang="en-US" sz="1600" b="0" i="0" dirty="0">
                <a:effectLst/>
                <a:latin typeface="Roboto" panose="02000000000000000000" pitchFamily="2" charset="0"/>
              </a:rPr>
              <a:t>1)Amplifier </a:t>
            </a:r>
          </a:p>
          <a:p>
            <a:r>
              <a:rPr lang="en-US" sz="1600" b="0" i="0" dirty="0">
                <a:effectLst/>
                <a:latin typeface="Roboto" panose="02000000000000000000" pitchFamily="2" charset="0"/>
              </a:rPr>
              <a:t>2) Oscillator </a:t>
            </a:r>
          </a:p>
          <a:p>
            <a:r>
              <a:rPr lang="en-US" sz="1600" b="0" i="0" dirty="0">
                <a:effectLst/>
                <a:latin typeface="Roboto" panose="02000000000000000000" pitchFamily="2" charset="0"/>
              </a:rPr>
              <a:t>3) Analog Switch </a:t>
            </a:r>
          </a:p>
          <a:p>
            <a:r>
              <a:rPr lang="en-US" sz="1600" b="0" i="0" dirty="0">
                <a:effectLst/>
                <a:latin typeface="Roboto" panose="02000000000000000000" pitchFamily="2" charset="0"/>
              </a:rPr>
              <a:t>4) Integrated Circuits </a:t>
            </a:r>
          </a:p>
          <a:p>
            <a:r>
              <a:rPr lang="en-US" sz="1600" b="0" i="0" dirty="0">
                <a:effectLst/>
                <a:latin typeface="Roboto" panose="02000000000000000000" pitchFamily="2" charset="0"/>
              </a:rPr>
              <a:t>5) Buffer Amplifiers </a:t>
            </a:r>
            <a:endParaRPr lang="en-US" sz="1600" dirty="0">
              <a:latin typeface="Roboto" panose="02000000000000000000" pitchFamily="2" charset="0"/>
            </a:endParaRPr>
          </a:p>
          <a:p>
            <a:endParaRPr lang="en-US" sz="1600" b="0" i="0" dirty="0">
              <a:effectLst/>
              <a:latin typeface="Roboto" panose="02000000000000000000" pitchFamily="2" charset="0"/>
            </a:endParaRPr>
          </a:p>
          <a:p>
            <a:r>
              <a:rPr lang="en-US" sz="1600" b="0" i="0" dirty="0">
                <a:effectLst/>
                <a:latin typeface="Roboto" panose="02000000000000000000" pitchFamily="2" charset="0"/>
              </a:rPr>
              <a:t>Differences between the BJT and FET :</a:t>
            </a:r>
          </a:p>
          <a:p>
            <a:r>
              <a:rPr lang="en-US" sz="1600" b="0" i="0" dirty="0">
                <a:effectLst/>
                <a:latin typeface="Roboto" panose="02000000000000000000" pitchFamily="2" charset="0"/>
              </a:rPr>
              <a:t>1) The FET is a unipolar device, while BJT is a bipolar device 2) The input impedance of FET is very high compared to BJT </a:t>
            </a:r>
          </a:p>
          <a:p>
            <a:r>
              <a:rPr lang="en-US" sz="1600" b="0" i="0" dirty="0">
                <a:effectLst/>
                <a:latin typeface="Roboto" panose="02000000000000000000" pitchFamily="2" charset="0"/>
              </a:rPr>
              <a:t>3) The power consumption in FET is less than BJT</a:t>
            </a:r>
          </a:p>
          <a:p>
            <a:r>
              <a:rPr lang="en-US" sz="1600" b="0" i="0" dirty="0">
                <a:effectLst/>
                <a:latin typeface="Roboto" panose="02000000000000000000" pitchFamily="2" charset="0"/>
              </a:rPr>
              <a:t>4) In size, the FETs are smaller than BJT </a:t>
            </a:r>
          </a:p>
          <a:p>
            <a:r>
              <a:rPr lang="en-US" sz="1600" b="0" i="0" dirty="0">
                <a:effectLst/>
                <a:latin typeface="Roboto" panose="02000000000000000000" pitchFamily="2" charset="0"/>
              </a:rPr>
              <a:t>5) Thermally, FETs are more stable than BJT </a:t>
            </a:r>
          </a:p>
          <a:p>
            <a:endParaRPr lang="en-US" sz="1600" dirty="0">
              <a:latin typeface="Roboto" panose="02000000000000000000" pitchFamily="2" charset="0"/>
            </a:endParaRPr>
          </a:p>
          <a:p>
            <a:r>
              <a:rPr lang="en-US" sz="1600" b="0" i="0" dirty="0">
                <a:effectLst/>
                <a:latin typeface="Roboto" panose="02000000000000000000" pitchFamily="2" charset="0"/>
              </a:rPr>
              <a:t>Types of FET: </a:t>
            </a:r>
          </a:p>
          <a:p>
            <a:r>
              <a:rPr lang="en-US" sz="1600" b="0" i="0" dirty="0">
                <a:effectLst/>
                <a:latin typeface="Roboto" panose="02000000000000000000" pitchFamily="2" charset="0"/>
              </a:rPr>
              <a:t>There are many types of FETs. But mainly there are two types of FET: </a:t>
            </a:r>
          </a:p>
          <a:p>
            <a:pPr marL="342900" indent="-342900">
              <a:buAutoNum type="arabicParenR"/>
            </a:pPr>
            <a:r>
              <a:rPr lang="en-US" sz="1600" b="0" i="0" dirty="0">
                <a:effectLst/>
                <a:latin typeface="Roboto" panose="02000000000000000000" pitchFamily="2" charset="0"/>
              </a:rPr>
              <a:t>JFET (Junction Field Effect Transistor) </a:t>
            </a:r>
          </a:p>
          <a:p>
            <a:r>
              <a:rPr lang="en-US" sz="1600" dirty="0">
                <a:latin typeface="Roboto" panose="02000000000000000000" pitchFamily="2" charset="0"/>
              </a:rPr>
              <a:t>      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1.1 n-channel JFET</a:t>
            </a:r>
          </a:p>
          <a:p>
            <a:r>
              <a:rPr lang="en-US" sz="1600" dirty="0">
                <a:latin typeface="Roboto" panose="02000000000000000000" pitchFamily="2" charset="0"/>
              </a:rPr>
              <a:t>     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1.2 p-channel JFET </a:t>
            </a:r>
          </a:p>
          <a:p>
            <a:r>
              <a:rPr lang="en-US" sz="1600" b="0" i="0" dirty="0">
                <a:effectLst/>
                <a:latin typeface="Roboto" panose="02000000000000000000" pitchFamily="2" charset="0"/>
              </a:rPr>
              <a:t>2) IG-FET (Insulated Gate Field Effect Transistor) </a:t>
            </a:r>
          </a:p>
          <a:p>
            <a:endParaRPr lang="en-US" sz="1600" dirty="0">
              <a:latin typeface="Roboto" panose="02000000000000000000" pitchFamily="2" charset="0"/>
            </a:endParaRPr>
          </a:p>
          <a:p>
            <a:r>
              <a:rPr lang="en-US" sz="1600" b="0" i="0" dirty="0">
                <a:effectLst/>
                <a:latin typeface="Roboto" panose="02000000000000000000" pitchFamily="2" charset="0"/>
              </a:rPr>
              <a:t>MOSFET (Metal Oxide Semiconductor Field Effect Transistor) is the most common type of IG-FET, where a layer of SiO2 is used as an insulating layer to insulate the gate from the channel. </a:t>
            </a:r>
          </a:p>
          <a:p>
            <a:r>
              <a:rPr lang="en-US" sz="1600" b="0" i="0" dirty="0">
                <a:effectLst/>
                <a:latin typeface="Roboto" panose="02000000000000000000" pitchFamily="2" charset="0"/>
              </a:rPr>
              <a:t>The MOSFET can be further classified into</a:t>
            </a:r>
          </a:p>
          <a:p>
            <a:r>
              <a:rPr lang="en-US" sz="1600" b="0" i="0" dirty="0">
                <a:effectLst/>
                <a:latin typeface="Roboto" panose="02000000000000000000" pitchFamily="2" charset="0"/>
              </a:rPr>
              <a:t> 2.1 Depletion-type MOSFET (n-channel and p-channel)</a:t>
            </a:r>
          </a:p>
          <a:p>
            <a:r>
              <a:rPr lang="en-US" sz="1600" b="0" i="0" dirty="0">
                <a:effectLst/>
                <a:latin typeface="Roboto" panose="02000000000000000000" pitchFamily="2" charset="0"/>
              </a:rPr>
              <a:t> 2.2 Enhancement-Type MOSFET (n-channel and p-channel)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8499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4BB2D55454BF44A3628F79176EBE60" ma:contentTypeVersion="14" ma:contentTypeDescription="Create a new document." ma:contentTypeScope="" ma:versionID="0101eacc7d64de135e93bde01b122f21">
  <xsd:schema xmlns:xsd="http://www.w3.org/2001/XMLSchema" xmlns:xs="http://www.w3.org/2001/XMLSchema" xmlns:p="http://schemas.microsoft.com/office/2006/metadata/properties" xmlns:ns3="6cd15072-5967-4261-abf1-d101a28377f7" xmlns:ns4="9658725b-5e5c-4b81-aeb1-a5981bc26513" targetNamespace="http://schemas.microsoft.com/office/2006/metadata/properties" ma:root="true" ma:fieldsID="b71cdfe87ebc8fd2313ad6661aa56a28" ns3:_="" ns4:_="">
    <xsd:import namespace="6cd15072-5967-4261-abf1-d101a28377f7"/>
    <xsd:import namespace="9658725b-5e5c-4b81-aeb1-a5981bc265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d15072-5967-4261-abf1-d101a28377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58725b-5e5c-4b81-aeb1-a5981bc2651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C8759E-0A23-4378-9089-C27E013754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d15072-5967-4261-abf1-d101a28377f7"/>
    <ds:schemaRef ds:uri="9658725b-5e5c-4b81-aeb1-a5981bc265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8A63A6-CAB6-488E-88F9-1FF5CB16E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6CA0FB-FBA8-469A-BF26-9F428F0F2EAA}">
  <ds:schemaRefs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http://schemas.openxmlformats.org/package/2006/metadata/core-properties"/>
    <ds:schemaRef ds:uri="6cd15072-5967-4261-abf1-d101a28377f7"/>
    <ds:schemaRef ds:uri="http://purl.org/dc/dcmitype/"/>
    <ds:schemaRef ds:uri="http://schemas.microsoft.com/office/infopath/2007/PartnerControls"/>
    <ds:schemaRef ds:uri="9658725b-5e5c-4b81-aeb1-a5981bc2651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255</Words>
  <Application>Microsoft Office PowerPoint</Application>
  <PresentationFormat>A4 Paper (210x297 mm)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 Maurya</dc:creator>
  <cp:lastModifiedBy>Prince Maurya</cp:lastModifiedBy>
  <cp:revision>1</cp:revision>
  <dcterms:created xsi:type="dcterms:W3CDTF">2022-06-13T06:46:07Z</dcterms:created>
  <dcterms:modified xsi:type="dcterms:W3CDTF">2022-06-13T06:52:38Z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0x010100CC4BB2D55454BF44A3628F79176EBE60</vt:lpwstr>
  </property>
</Properties>
</file>