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>
      <p:cViewPr varScale="1">
        <p:scale>
          <a:sx n="116" d="100"/>
          <a:sy n="116" d="100"/>
        </p:scale>
        <p:origin x="12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17T04:47:33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22594 6475 3 0,'0'0'1'0,"0"0"1"16,0 0-1-16,0 0 1 0,0 0-2 15,0 0 0-15,0 0-3 16,0 0 2-16,0 0 0 0,-9-7-2 16,9 7 5-16,0 0-2 0,0 0 0 0,0 0 0 15,0 0-2-15,0 0 2 0,0 0 0 16,3 3 0-16,3 4 2 0,-2-1-2 15,-1-2 1-15,3-1-1 0,-3 1 0 16,0-3 0-16,5 3 0 0,-5 0 0 16,0-1 1-16,4 1-2 0,-2 0 2 0,-2-1-1 15,7 0 2-15,-5-2 1 0,6-1 3 16,6 0-2-16,-1-7 1 0,7-5 0 16,0-3-5-16,-1-2 4 15,3-4-2-15,-2-1-1 0,1-2 1 0,-1-2 1 16,-2-2-1-16,2-2 1 0,-2-5 0 15,0-1 1-15,2-3-4 0,-2 0 2 16,0 4-2-16,0 4 1 0,1 0-1 16,-3 6 2-16,0 0 0 0,-4 4-2 15,-1 2 1-15,-3-1-1 0,2 1-1 0,-4 1-3 16,0 1 4-16,-1 6-4 0,-2-2 1 16,-2 6 1-16,-2 2-3 0,2-2-4 15,-1 3-13-15</inkml:trace>
  <inkml:trace contextRef="#ctx0" brushRef="#br0" timeOffset="585.4519">22484 7038 36 0,'0'0'14'16,"0"0"2"-16,0 0-1 0,0 0-5 0,0 0-6 15,0 0-2-15,0 0-4 0,0 0-2 16,0 0 2-16,0 0 2 0,-13-12 0 16,13 12 4-16,0 0-4 0,0 0 1 15,0 0 0-15,0 5-1 0,4 2 2 16,1 2 1-16,0-3 0 0,1 2-1 15,3-2 0-15,-2 2-2 0,-1-4 4 16,1 1-1-16,-4-4 2 0,7 2 0 16,-6-3 0-16,7 0-2 0,4 0 3 15,0-5-1-15,5-8 0 0,0-4-2 0,-1-2 1 16,3-5-2-16,2-5 1 0,1-6 2 16,4-5-3-16,0-1-1 0,1-1 0 15,1-1-1-15,-2 1 1 16,0-1 2-16,-2-2-6 0,0-2 2 0,1 0-2 15,-1 1 0-15,1 1 5 0,-3 3-2 16,-1 5 0-16,-1 3-3 0,-3 5 1 16,-4 3-3-16,-1 6-1 0,-5 4-1 15,-3 4-6-15,-1 5-9 0,-4 3-15 16,2 0-32-16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20T04:42:1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8299 12262 68 0,'0'0'8'0,"0"0"0"0,0 0-4 15,0 0 3-15,0 0 2 0,0 0 1 16,0 0 4-16,0 0-1 0,0 0-4 16,-14-22-2-16,11 22-6 0,3-1 1 15,0 1-2-15,0 0 0 0,-1 0 3 16,-1 0 0-16,1 4-1 0,-1 7 0 15,1-3 1-15,1 3-1 0,1 3 4 16,5-3 1-16,6 3 4 0,2-4 3 16,2-2 2-16,6-2 4 0,2-3 2 0,5-3-1 15,3 0-1-15,3-4-2 0,2-6-5 16,5-3-1-16,5-5-3 0,3 1-1 16,2-3-4-16,6-1 0 0,0 0-2 15,1-1-2-15,2 2 0 0,-2 2 0 16,2 2-1-16,-2 2 1 0,2 3 0 0,1-2-2 15,-1 3 1-15,2 3-1 16,0 0 1-16,-1 1 4 0,-1 1-5 16,-4 1 2-16,0 2 0 0,-5 1-8 15,0-1 6-15,-5 0-1 0,0 2-1 0,-5-1 8 16,0-1-4-16,-5 1 0 0,1-3 0 16,-3 1 0-16,-2-2 1 0,-4-2-1 15,1-2 1-15,-4 0 1 0,-1-1-1 16,-2-1-2-16,-4-2 1 0,-5 5-4 15,-2-2 0-15,-5 6-2 0,2-2-7 0,-2 0-14 16,-4 3-27-16,0 1-19 16,-3 2-34-16</inkml:trace>
  <inkml:trace contextRef="#ctx0" brushRef="#br0" timeOffset="499.9601">8710 12532 111 0,'0'0'17'0,"0"0"0"15,0 0 0-15,0 0-2 0,0 0-5 16,0 0-2-16,0 0-3 0,0 0-4 16,0 0-3-16,0 0-5 0,-61-68-5 0,61 61-1 15,0-2 0-15,2-3 4 0,8-3 3 16,3 4 2-16,0 1-1 0,6-1 0 16,-2 1 3-16,0-2 1 0,-2 2 1 15,-4 1 4-15,-2 0 3 0,-3 5 5 16,-3 1 5-16,1-7-3 0,-1 4-2 15,-2-6 1-15,1 1 0 0,-2 5 4 16,0-8 4-16,0 8-2 0,0-4-1 16,0-1 2-16,0 7-1 0,-6-5-2 15,2 6-3-15,1-2-3 0,-4 1-7 0,2 2-3 16,-7 0-2-16,-5 2 1 0,0 2 0 16,-3 9 0-16,0 2 1 0,0 3-1 15,2 3 0-15,-1 4-1 0,0 1-2 16,1 4-2-16,-4 4-5 0,3 0-5 15,-1 4-10-15,-2 0-10 0,3-1-2 0,-1-1-6 16,4-4-6-16,3-3-6 0,6-7-26 16</inkml:trace>
  <inkml:trace contextRef="#ctx0" brushRef="#br0" timeOffset="783.5435">9179 12061 143 0,'0'0'36'0,"0"0"-1"0,0 0 0 16,0 0 1-16,0 0-1 0,0 0-2 0,0 0-3 16,0 0-5-16,0 0-2 0,0 0-6 15,7-4-7-15,-14 8-6 0,-8 10-6 16,-8 4-3-16,-3 6-3 0,-1 2 0 15,-2 4-2-15,0 4-5 0,-2 1-2 16,3 1-1-16,-1 1-8 0,2-1 3 16,1-2-1-16,3-2-3 0,2-2 5 0,5-3-9 15,1-1-8-15,5-3-10 0,4-8-11 16,3-5-18-16</inkml:trace>
  <inkml:trace contextRef="#ctx0" brushRef="#br0" timeOffset="1061.804">9552 12041 366 0,'0'0'68'16,"0"0"-18"-16,0 0-14 0,0 0-10 15,0 0-9-15,0 0-6 0,0 0-8 0,0 0-3 16,0 0-2-16,-42 19-1 0,19 0 0 16,-3 6-2-16,-2 5-2 0,-2 5-7 15,0 6-3-15,-2 3-4 16,0 5-9-16,0-2-4 0,5 0-13 0,3-3-21 16,4-6-14-16,8-3-20 0,4-13-28 15</inkml:trace>
  <inkml:trace contextRef="#ctx0" brushRef="#br0" timeOffset="1348.9053">9868 12052 201 0,'0'0'59'0,"0"0"-6"15,0 0-8-15,0 0-7 0,0 0-9 16,0 0-5-16,0 0-6 0,0 0-10 16,0 0-7-16,0 0-1 0,-46 53-13 0,19-18 2 15,-4 4 6-15,1 7-2 0,0 1 6 16,1 0 0-16,7-1-7 0,2-4-1 16,1-2-1-16,10-4-3 0,2-1-2 15,2-6-5-15,0-8-15 0,5-4-2 16,0-8-7-16,10-7 3 0,3-2-5 0,4-5-7 15,8-13-5-15</inkml:trace>
  <inkml:trace contextRef="#ctx0" brushRef="#br0" timeOffset="1529.8151">10078 12111 216 0,'0'0'63'0,"0"0"-5"0,0 0-11 15,0 0-10-15,0 0-9 0,0 0-10 0,0 0-4 16,0 0-3-16,0 0-2 0,0 0-3 16,-40 44-3-16,12-10-3 15,-5 11-13-15,-6 7-16 0,-10 12-49 16,-8 3-165-16</inkml:trace>
  <inkml:trace contextRef="#ctx0" brushRef="#br0" timeOffset="2383.7128">2180 12471 142 0,'0'0'26'0,"0"0"1"0,0 0 0 15,0 0 0-15,0 0-4 0,0 0-1 16,0 0-4-16,0 0-6 16,0 0-5-16,-15 0-4 0,15 0-3 0,0-2 0 15,0 2 1-15,0-3 1 0,3 1 1 16,7-3-2-16,6-1 0 0,4 1 2 15,9-1 1-15,2 0 0 0,2 0 1 16,3 0 1-16,6-2 2 0,0 2 0 16,4-3 2-16,5 0 0 0,2-3 0 0,5-1-3 15,6-1-1-15,1-3 0 0,1-2-5 16,1 0 0-16,-2-2 1 0,6-3-2 16,-3-1 0-16,1 1-1 0,2-1 2 15,3 0-2-15,0-1 1 0,2 2-2 16,-5-1 1-16,3 3-3 0,-5 0 1 0,-4 3-2 15,-1 2-1-15,-5 3-2 0,5 1-4 16,-5 3-4-16,2 1-11 16,-6 5-22-16,0-1-26 0,-6 4-44 15</inkml:trace>
  <inkml:trace contextRef="#ctx0" brushRef="#br0" timeOffset="2914.6349">2600 12312 173 0,'0'0'42'0,"0"0"0"16,0 0-7-16,0 0-7 0,-82 59-6 15,65-47-5-15,-2 2-5 0,-1-1-7 16,-2 4-1-16,0 0-4 0,-1 3-2 0,-3 2-2 15,-1 4 3-15,-1 3-7 16,1 6 1-16,-5 1-5 0,3 3-4 16,-3 1-1-16,2-1-3 0,-2-2-2 15,9-4-1-15,1-4 0 0,8-11-10 0,5-6-10 16,6-7-18-16,3-5-15 0</inkml:trace>
  <inkml:trace contextRef="#ctx0" brushRef="#br0" timeOffset="3204.8579">3011 12155 175 0,'0'0'67'16,"0"0"-2"-16,0 0-8 0,0 0-19 15,0 0-11-15,0 0-11 0,0 0-6 16,0 0-3-16,0 0-4 0,0 0-3 0,-87 82 0 16,63-57-3-16,-5 6 0 0,2 1 0 15,-4 3-2-15,-1-1-1 0,2 2 0 16,4-2-4-16,1-2-3 0,2-1 1 16,7-2-6-16,3-3-5 0,6-8-10 15,1-7-13-15,6-2-12 0,0-5-12 16,6 0-18-16</inkml:trace>
  <inkml:trace contextRef="#ctx0" brushRef="#br0" timeOffset="3449.8296">3342 12114 301 0,'0'0'69'15,"0"0"-23"-15,0 0-20 0,0 0-11 16,0 0-10-16,0 0 1 0,0 0-3 16,0 0-2-16,-81 40 0 0,61-19-2 15,0 7-2-15,-3 6-3 0,-2 7-4 0,-2 2-1 16,1 2-2-16,2-2-6 0,3-4-4 16,4-5-7-16,6-12-10 0,7 0-15 15,4-7-14-15,0-2-16 0,3 1-19 16</inkml:trace>
  <inkml:trace contextRef="#ctx0" brushRef="#br0" timeOffset="3720.0701">3610 12117 147 0,'0'0'36'15,"0"0"0"-15,0 0-4 0,0 0-4 16,0 0-2-16,0 0-3 0,0 0-2 15,0 0-3-15,0 0-3 0,0 0-3 16,20-18-2-16,-20 18 5 0,0 0 4 0,-3 12-1 16,-10 11-3-16,-7 10-6 0,-9 7-10 15,-7 8 0-15,-9 6-6 0,-1-1 1 16,-3 0-2-16,5-6 1 0,11-8 2 16,7-8-10-16,9-10-1 0,9-10-8 15,5-6-2-15,3-1-2 0,0-1-9 16,9-1-15-16,10-2-14 0,10-13-18 15,8-11-8-15</inkml:trace>
  <inkml:trace contextRef="#ctx0" brushRef="#br0" timeOffset="3941.6507">3786 12077 125 0,'0'0'33'0,"0"0"5"0,0 0 6 0,0 0 3 16,0 0-1-16,0 0-6 0,0 0-7 15,0 0-10-15,0 0-4 0,-27 37-7 16,4-10-5-16,-4 7-2 0,0 2-5 16,-2 4-1-16,2-2-1 0,2-2-4 15,5-2-2-15,5-7-5 0,5-9 0 0,9-7-3 16,1-2 2-16,0-4-2 0,4 1-8 16,9 0-25-16,4-6-22 0,8 0-27 15,3-5-23-15</inkml:trace>
  <inkml:trace contextRef="#ctx0" brushRef="#br0" timeOffset="4094.2721">4055 12078 289 0,'0'0'74'0,"0"0"-16"0,0 0-9 0,0 0-9 16,0 0-13-16,0 0-8 0,0 0-7 15,0 0-6-15,0 0-5 0,0 0-5 16,-50 65-9-16,24-18-17 0,-5 11-71 15,-5 11-155-15</inkml:trace>
  <inkml:trace contextRef="#ctx0" brushRef="#br0" timeOffset="12172.1865">11426 9893 91 0,'0'0'12'0,"0"0"-9"15,0 0-9-15,0 0-7 0,0 0 4 16,0 0 3-16,0 0 2 0,0 0 6 0,0 0-2 16,0 0 0-16,14 49 5 0,-8-29-5 15,-2 1 4-15,-1-5-2 0,-1 0-2 16,-2 2 3-16,0 0 0 0,0 5 2 15,-2-3 2-15,-4-2 4 0,-1-1-1 16,-3 0 3-16,0 0 2 0,-2 2-7 0,-3-1 2 16,-3 2-2-16,2 0-5 0,-4 5 1 15,0 0-3-15,-2 2-1 16,-1 2-1-16,0 0 0 0,1-2 0 16,-1 0 2-16,1-1 0 0,2-3 1 0,0-3 2 15,1-4 3-15,2-2 4 0,4-6 6 16,-2-2 5-16,-2-2 6 0,-1-2 3 15,-5-2-3-15,2 0 4 0,0-2-9 16,0-7-3-16,-2-2-2 0,2-1-1 16,-3-3-3-16,-1 0 1 0,1-2-3 0,-4 2-3 15,2 0-3-15,0 0-1 0,-2 0-2 16,4 1-1-16,-1-1 1 0,2 1-2 16,6 2 0-16,-2 0 1 0,6 0-1 15,-1-1-1-15,2 0 1 0,2-1-2 16,-3-1 1-16,6-2 0 0,-2-1 1 0,-1-2-1 15,1 1 0-15,0-1 4 16,0 2 5-16,1-3 1 0,1 2-3 16,0-2-5-16,-2-5-4 0,2-2-1 15,1-3 2-15,0-1-1 0,2 2 1 0,-2-2-3 16,5-2-3-16,1 2 5 0,0-4-5 16,1 3 5-16,6-2 2 0,-1 2-1 15,1 1 3-15,2 2-3 0,0 2 1 16,-1 4 0-16,0 2 0 0,2 2 0 15,-2 2 0-15,1 2 0 0,1 1 0 0,2-1 0 16,-2 3 0-16,4 1 1 0,-2 0-1 16,1 1 0-16,3 0-1 15,-1 2 1-15,0 0-1 0,4 2 1 16,0-1 0-16,4 3-1 0,1 0 1 0,1 3 0 16,3-1 0-16,-1 3 0 0,4 0 0 15,-4 0-1-15,5 0-1 0,-3 5 1 16,1 3-3-16,-1 2-1 0,0 2 0 15,-2 1 1-15,-1 1 2 0,-2 1 2 16,-3-1-1-16,-1-1 0 0,-3 1-2 0,-6-5-3 16,-2 2-3-16,-5 1-2 0,3 0 0 15,2 6-1-15,-3 2 2 0,-5 2-2 16,3 6-7-16,-4 4-9 16,0 3-35-16,0 6-53 0</inkml:trace>
  <inkml:trace contextRef="#ctx0" brushRef="#br0" timeOffset="13213.7268">15278 9967 91 0,'0'0'15'0,"0"0"-4"15,0 0-8-15,0 0-5 0,-91 4-10 16,75-2-7-16,5 0-14 0,-5 2-21 15</inkml:trace>
  <inkml:trace contextRef="#ctx0" brushRef="#br0" timeOffset="23392.5356">17673 5775 226 0,'0'0'58'0,"0"0"-5"16,0 0-15-16,0 0-7 16,0 0-10-16,0 0-7 0,0 0-6 15,0 0-11-15,0 0-9 0,0 0-1 16,-31-45 3-16,31 45 5 0,2 9 5 0,7 7 2 16,6 10 2-16,2 5-3 0,0 1 6 15,0 4-5-15,2 1 1 0,0 0 1 16,-3-2-8-16,1 0 2 0,-2-3 0 15,-1-2-2-15,-3-3 2 0,-2-11 2 16,-2-1 0-16,-2-6 2 0,-4-6 8 0,2 2 9 16,-3-5 13-16,0 0 4 0,0 0-8 15,0 0-7-15,-4-5-8 0,-9-5-6 16,-2-8 4-16,-3-2-4 0,-2-2-2 16,-1-3-4-16,-2-1-1 0,-3-5 0 15,1-1 0-15,-2-1-1 0,1-4-5 16,0-3 4-16,0 0-2 0,1 0 2 15,2 1 1-15,-2 3-2 0,4 0 0 16,1 1-2-16,3 1 1 0,3 6-1 16,4 1-1-16,4 8-2 0,5 2-4 0,1 4-2 15,3 0 0-15,7-2-1 0,5 5 2 16,5 2 1-16,0 4 0 0,-3-1 0 16,2 4 1-16,0 1 3 0,-3 0 1 15,1 1 2-15,-4 4-1 0,-3-1 3 16,-4 2 0-16,0 2 1 0,-2-1 5 0,-1 2-1 15,-3 4 2-15,0 3 1 16,0 1-4-16,-4 4-3 0,-2 1-6 16,-2-1-2-16,0 5-5 0,1 5-20 15,-4 6-41-15,4 7-52 0</inkml:trace>
  <inkml:trace contextRef="#ctx0" brushRef="#br0" timeOffset="25640.3481">18082 5529 341 0,'0'0'48'0,"0"0"-13"16,0 0-12-16,0 0-8 0,0 0-12 15,0 0-6-15,0 0-7 0,0 0-5 16,0 0 0-16,-36 0 4 0,34 2 4 0,2 5 5 16,0 4-2-16,0 7-3 0,0-3 4 15,5 7-3-15,2-5 2 0,3 0 1 16,-4-7-1-16,1 1-2 16,-1-4-1-16,2 0-8 0,-2 1 2 0,2-1 0 15,-2-2 9-15,-4-3 7 0,7 2 2 16,-5-3 0-16,1 2-1 0,-1-1 4 15,-4-2 4-15,0 0 4 0,0 0 2 16,4 0-3-16,2-2-3 0,0-6-6 16,1-6-2-16,-3-2-1 0,1-2 2 0,-1-7-3 15,-1 3 1-15,0 6 2 0,1-1 2 16,-2 5-1-16,-1-1 2 0,0-5-5 16,1 5 0-16,1-3-2 0,-2 5 0 15,1 6-2-15,1-4 0 0,-2 5-3 16,4-4 1-16,1 2 1 0,0 0-3 15,2 2-1-15,1-1-2 0,2 2-1 16,1 1 3-16,4 1 3 0,2 1-2 16,7 0 2-16,-9 0 1 0,3 0-2 15,2 0 3-15,-8 0-4 0,9 0 1 0,-10 0-3 16,-6 0 0-16,6 0 3 0,-7 0 0 16,2-6 4-16,3-4 0 0,-4-7 0 15,-2-6 0-15,-2-4-2 0,-2-4 1 16,0-2 0-16,-2-2-1 0,-2-3 4 15,-3 0-1-15,1-1 3 0,-1 0 4 0,-2-1 0 16,-1 3 3-16,1 1 2 0,0 4 2 16,1 2 3-16,1 10 3 15,4 7 0-15,1 8 0 0,2 5-4 16,-3-3-12-16,2-1-5 0,-2 2-7 0,1-1-9 16,2 3-7-16,0-2 4 0,0 2 4 15,2 7 9-15,5 9 4 0,7 6 0 16,1 2-2-16,2 1 1 0,1 0-2 15,1 1 3-15,-2-2-2 0,2 1 0 16,-1-2-1-16,0-2 0 0,1-1-3 0,-2-2 1 16,2-3-3-16,-4-1-5 0,-4-5 2 15,-4-3-2-15,-4-3 3 16,-3-3 9-16,0 0 9 0,0 0 6 16,2 0 2-16,-1 0-6 0,-1 0-8 0,0-12 3 15,0-6-4-15,-3-8 3 0,-3 0-1 16,0-1 0-16,-1-3 0 0,-1-2 3 15,0-3-1-15,1-2 1 0,0-1 0 16,-2 3 4-16,2 1 6 0,0 3 1 16,-1 3-2-16,1 3-5 0,2 4-1 0,0 5 1 15,2 6 7-15,-1 2 2 0,2 3 1 16,1 0-7-16,-1 2-6 0,2 3-3 16,-1-2-5-16,1 2-7 0,0 0-3 15,0 0 1-15,0 0 5 0,1 5 2 16,8 7 5-16,3 6 0 0,5 3 0 15,-1 6-1-15,4 1 0 0,0 4 2 16,1 4-3-16,2 2 0 0,3 1-3 16,0 0-3-16,1 0 0 0,-2-1-1 15,1-5-3-15,-1-4 0 0,-2-4 1 0,-3-4-6 16,-7-9 3-16,-3-2-2 0,-1-3 3 16,-6-6 6-16,1 2 8 0,-1-3 6 15,1-9-2-15,1-8-2 0,1-7 0 16,-3-2-2-16,-3-3 3 0,0-2 3 15,0 2-2-15,0-2-2 0,0 2 2 0,0 2-3 16,0 8 4-16,0 0-3 16,0 7 4-16,0 6-2 0,0 1-1 0,0 5-2 15,0-1-3-15,0 1-2 16,0-2-3-16,2 0 2 0,-2 1 0 0,1 0 2 16,1 1-3-16,-1-1-3 0,5 1 3 15,-1 0 0-15,4 1 3 0,2 8 3 16,-1 4-1-16,2 1-1 0,-1 2 0 15,-1 2 1-15,2 0-1 0,1-1 1 16,-1 0-3-16,0-5-1 0,-1-1-3 0,-3-1-3 16,1-4-1-16,-5-3 2 0,1 0 3 15,-5-3 7-15,4 0 6 0,5-2 1 16,1-8 1-16,1-7 2 0,-5-4-1 16,-3-5 2-16,-1-3 0 0,-2 0 1 15,0-2-2-15,-5 3 2 0,1 3 2 16,-1 5 2-16,0 2 2 0,2 7 0 15,-3 1-2-15,3-1-6 0,0 6-1 16,2 0-6-16,1 5-2 0,0-1-3 16,0 1-4-16,0-1-4 0,-2 1-5 0,2-2 2 15,-1 2 1-15,1 0 5 0,0 0 2 16,0 0 1-16,3 0-5 0,6 2 0 16,-1 3 1-16,-2 0 2 0,0 1 3 15,-2 2 3-15,1 0 1 0,-4-6 2 16,3 3 1-16,-4-5 0 0,0 0 2 15,0 0 1-15,0 1 1 0,1 1-1 16,-1 0 1-16,0-1-2 0,0 0-3 16,0 1 0-16,0 0-3 0,0-1-2 15,0 0 0-15,0 2 0 0,0 2-1 0,0 1 2 16,0 1-2-16,0 3-1 0,2-4-1 16,1 3 1-16,0 0 1 0,1-2-1 15,2 2 2-15,0-4 1 0,2 1-2 16,0-1 2-16,-1 0 0 0,2-3-2 15,-1 2-1-15,-4-3-1 0,1 1-1 0,-5-2 1 16,0 0 2-16,0 0 3 16,1 0 2-16,1 2 7 0,4-2 3 15,2-4-2-15,1-8-2 0,0-6-5 16,-2-5-2-16,0-2-1 0,-1-2 2 0,-3 8 0 16,-2 1 0-16,1 5-2 0,-2 1 1 15,0 1 0-15,0 4 0 0,0 1 0 16,0 6-1-16,0-2 3 0,0 2-5 15,0-1-2-15,0-1 0 0,0 2-4 16,0-3-2-16,-2 2-1 0,2 0 2 0,0 1 2 16,0-2 4-16,0 2 2 0,0 0-1 15,0 0 1-15,0 0 0 0,0 0 0 16,0 0 1-16,2 0-1 16,-1 0 1-16,1 0-1 0,-1 0 0 0,0 0 1 15,4 4 0-15,-2-1 0 0,4 5 1 16,-3-2-1-16,2 0 0 0,-2 2 1 15,2-1-1-15,4 5 1 0,-1 0-1 16,4 6 1-16,0-4 1 0,-1 2-2 16,-1 0 0-16,4 0-1 0,-1 0 0 0,0 1 1 15,1 0-1-15,-1-3 3 0,0 4-3 16,0-4-2-16,-1 2 2 0,1-1 2 16,-1-1-2-16,1 2 1 0,-2-1-2 15,2 1 2-15,0-1-1 0,-1 0-1 16,1 1 1-16,-2 1 0 0,1 0 0 15,-2 0 0-15,1 1 3 0,-2-1-3 16,-1 1 5-16,-3-1-4 0,0-4 0 16,-2 1 0-16,-1-5-1 0,1 0 0 15,-1 2 0-15,-3-7 0 0,0 8 1 0,0-6 1 16,0 6 1-16,0 0 0 0,-2-8 2 16,1 2 3-16,1-6 0 0,0 0 2 15,-3 0 2-15,3 1-1 0,-1-1 0 16,-6 0-3-16,-5 0-4 0,-4-10 0 15,-3-5 0-15,2-8-1 0,2-4-4 0,1-5 3 16,-1-8-5-16,1-2 4 16,-1-5 0-16,0-6-2 0,0-4 2 15,1-2-3-15,2 0 1 0,0-2-4 16,1 2 2-16,2 0-3 0,2 1-5 0,3 2 2 16,-2 3-4-16,5 3 3 0,1 4 4 15,0 5-3-15,0 6 2 0,3 13-2 16,2 3-3-16,-4 8-5 0,1 7-11 15,-1 0-3-15,-1 4-5 0,2 0-1 16,1 7 4-16,0 11-8 0,1 7 0 0,-2 4-3 16,-2 4-10-16,0 4-14 0,0 0-35 15</inkml:trace>
  <inkml:trace contextRef="#ctx0" brushRef="#br0" timeOffset="25865.3743">20315 4546 350 0,'0'0'-58'0,"0"0"-35"0</inkml:trace>
  <inkml:trace contextRef="#ctx0" brushRef="#br0" timeOffset="32581.099">18007 7888 31 0,'0'0'7'0,"0"0"-4"0,0 0-1 16,0 0-4-16,0 0-2 0,0 0-3 15,0 0-3-15,0 0 2 0,0 0-1 16,-5-4 6-16</inkml:trace>
  <inkml:trace contextRef="#ctx0" brushRef="#br0" timeOffset="34340.8619">17988 7486 10 0,'0'0'9'0,"0"0"0"16,0 0-4-16,0 0-3 0,0 0-3 16,0 0-3-16,0 0-2 0,0 0-2 15,0 0-1-15,0 0 5 0,3-11 2 16,-3 11 5-16,0 0 3 0,0 0 0 0,0 0-3 15,2 2 1-15,-1 4-2 16,1 6 1-16,1 5 0 0,-1-5 0 16,-1 6-2-16,1 2 0 0,-1 0 0 15,-1 7 0-15,2-3 0 0,-2 2 2 0,0-2-3 16,0 2 0-16,0-2 0 0,0-1 0 16,0 2 0-16,0-3 2 0,0 3-2 15,-2 0 0-15,1 1 4 0,-1 2-7 16,1-1 6-16,-1 0-3 0,2 1-1 15,-1-3 2-15,-1 1-2 0,2 0 1 0,-2 0-3 16,2 0 2-16,-1-1 0 16,1 0-3-16,0-1 3 0,0-8 0 15,0 4 0-15,0-8 1 0,0 4 0 16,0-2 0-16,0-1 1 0,0 1-2 0,0-2 1 16,0 1 1-16,-2-2-2 0,2 1 2 15,0 0-2-15,0-1-1 0,0 1 0 16,0 0 4-16,0-1-2 0,0 1-2 15,0-6 1-15,0 6-1 0,0-3 0 16,0 2 2-16,0 3 0 0,0-2 2 0,0 1-2 16,0-2 1-16,0 3 0 0,0-4-1 15,-1 3 4-15,-1-3-3 0,2 3 2 16,-1-4-3-16,-1 2 0 16,1 1 0-16,-1-3-1 0,2-3 0 0,-1 6 1 15,1-7 0-15,-2 1 0 0,2 6 0 16,0-5 0-16,0-1-1 0,-1 8 2 15,1-9-2-15,0 2 1 0,-2 6 1 16,2-7-1-16,0 6 0 0,-1 0-1 16,1-5 1-16,0 4 0 0,0-6 0 0,0 2 0 15,0 3 1-15,0-3-1 0,0-4 0 16,0 9 0-16,0-7 0 0,0 8 0 16,0-3 2-16,0-3-2 0,0 3 1 15,0-4-1-15,0 5-1 0,0 1 0 16,0-1 1-16,0-1 0 0,0-5 0 15,1 7 0-15,-1-6-1 0,2 5 1 16,-2-1 0-16,0-5 0 0,1 5 1 16,1-4-1-16,-2-1 1 0,1 1-1 15,-1-1 0-15,2-1 0 0,-2 1-1 0,1 1 1 16,-1-6 0-16,0 0 0 0,0 0 1 16,0 1-1-16,2 1 0 0,-2 0 0 15,0-1-1-15,0 1 1 0,0-1 0 16,0 0-1-16,0 1 1 0,0-2-1 15,0 1 0-15,0-1 1 0,0 2 2 0,1-2 0 16,-1 1 1-16,0-1-1 0,0 0-1 16,0 2 2-16,2-2-2 15,-2 0 0-15,0 2-1 0,0-2-1 16,0 0 0-16,1 1-1 0,-1-1 2 0,0 0-1 16,0 0-1-16,0 0-1 0,0 0 0 15,0 0 1-15,0 0-1 0,2 0 1 16,-2 2-2-16,0-2 3 0,0 0 0 15,0 0 0-15,0 0 2 0,0 0-4 16,0 0 2-16,0 0-1 0,0 0-1 0,0 0 0 16,1 0 1-16,-1 0-2 0,0 0-1 15,0 0 5-15,0 0 0 16,0 0 0-16,0 0 0 0,0 0 0 16,0 1 3-16,0-1-2 0,0 0 1 0,0 0 1 15,0 2-1-15,0-2 1 0,0 0 2 16,0 0-1-16,0 0-1 0,0 1 1 15,0-1 1-15,0 0 1 0,0 0-2 16,0 0 1-16,0 0-1 0,0 0-1 16,0 0 1-16,0 0-2 0,0 0 1 0,0 0-1 15,0 1 0-15,0-1 0 0,0 0-1 16,0 0 0-16,0 0-1 0,0 0 0 16,0 0-2-16,0 0 2 0,0 0 0 15,0 0-2-15,0 0 0 0,0 0-3 16,0 0-2-16,0 0-7 0,2 0-14 0</inkml:trace>
  <inkml:trace contextRef="#ctx0" brushRef="#br0" timeOffset="57864.9656">18872 10947 124 0,'0'0'23'0,"0"0"-2"0,0 0-2 0,0 0 6 16,0 0 2-16,0 0-4 0,0 0-3 15,0 0-7-15,0 0-5 0,0 0-3 16,-28-17-6-16,27 16 0 0,1 1-3 15,-2 0 0-15,2 0-1 0,-1-3-2 16,1 3 0-16,0 0 2 0,0 0 2 0,0 0 3 16,0 0 1-16,0 0 0 0,1 0 0 15,8 0 0-15,1 4 1 16,3 2-1-16,-4-1 0 0,1 0-2 16,-2-1 1-16,3-1 0 0,-2 2 0 0,2-2 0 15,-2 0 1-15,1-3 1 0,0 0 3 16,0 0 0-16,4-10 3 0,-1-5 2 15,6-7 1-15,-1-6 2 0,-1-7-3 16,-1-5-2-16,0-6-1 0,0-4 0 16,1-3-2-16,1-4-4 0,-1 0 2 0,1-1-3 15,0 1 1-15,-1 2 0 0,-2 6-1 16,0 4 0-16,-1 7 0 0,-3 7-1 16,-1 6 0-16,-2 10 0 0,-1 0-1 15,-3 7 1-15,0 3-2 0,1-2 0 16,-2 3-2-16,0 1-4 0,-1 0-5 15,-2 3-7-15,0-1-7 0,0 1-13 16,6 0-12-16,-1 0-28 0</inkml:trace>
  <inkml:trace contextRef="#ctx0" brushRef="#br0" timeOffset="58351.6945">18990 11005 108 0,'0'0'24'15,"0"0"2"-15,0 0 6 0,0 0 5 16,0 0 2-16,0 0-5 0,0 0-7 0,-44-79-6 16,44 79-4-16,-2 0-6 0,2 0 0 15,0-2-6-15,-1 1 0 0,1-1-4 16,-2 2-1-16,2-2-2 16,-1 2-4-16,1-1 0 0,0 1 3 0,0 0 0 15,0 0 3-15,0 0 0 0,4 0 1 16,6 0 0-16,-1 5-1 0,1-2 0 15,6 2 0-15,-8-1 0 0,7-1 0 16,1-3 1-16,-3 0 1 0,6-5-1 16,-2-5 2-16,-3-5 1 0,2-4 1 0,-1-5 1 15,2-5-3-15,-2-4-1 0,0-5-2 16,0-3 1-16,2-3-2 0,-1-3 0 16,3-2-1-16,-3-4-4 15,1-2 2-15,-1 3-1 0,0-2-1 0,-1 4-6 16,0 3-9-16,0 2-8 0,1 5-20 15,-2 2-23-15,2 6-42 0</inkml:trace>
  <inkml:trace contextRef="#ctx0" brushRef="#br0" timeOffset="72764.2851">18124 12573 68 0,'0'0'23'0,"0"0"-3"0,0 0-3 15,0 0 0-15,0 0-6 0,0 0-1 16,-42-84-3-16,38 75-4 0,-1 0-2 15,4 4 2-15,-2-5-2 0,2 5 2 0,-1 1-1 16,2-1 0-16,0 5 2 16,-1-1-1-16,1 1 3 0,0-2 0 15,-2 0 3-15,2 1 4 0,0 0-1 16,0-1 2-16,-1 1-1 0,1 1-2 0,0-2 2 16,0 2-2-16,0-1-1 0,-2 1 1 15,2-2-1-15,0 2 0 0,0-2 1 16,-2 2-2-16,2 0 0 0,0-1-1 15,0 1 0-15,-2 0 1 0,2 0-2 16,0 0 1-16,0 0-2 0,0 0-2 0,0 0 2 16,-1 0-4-16,1 0 1 0,0 0 3 15,0 0-4-15,0 0 1 16,-2 0-1-16,2 0-2 0,0 0 0 16,0 0 1-16,0 0 0 0,0 0-1 0,0 0 1 15,0 0-3-15,0 0 0 0,0-2-3 16,0 2-5-16,0 0 0 0,0 0-1 15,0-1 1-15,0 1 6 0,0 0 0 16,0-5 3-16,5 1 0 0,3-2-3 16,-2-2 0-16,1 0 3 0,2-2-2 0,-1-1 1 15,1 1 1-15,-1-1-1 0,-4 2 2 16,1-2 1-16,0 2 0 0,-2-3-1 16,1-3 0-16,-1 5 1 15,0-10-1-15,-2 1 3 0,2-2-3 0,-1-7-1 16,1 1-2-16,-2 1 2 0,2 1-1 15,0-4 3-15,0-1 0 0,-2-1 1 16,2 1 1-16,0 3 0 0,-2 7-2 16,2 1 2-16,-1 7-3 0,-2 6 3 15,1 2-1-15,-1 4 3 0,0-1-2 0,0 1 1 16,0-2 4-16,2 0 2 0,-2 1 1 16,0-1 3-16,1 0-1 0,-1 1 1 15,0 0 1-15,0-1 0 0,0 1-1 16,2 1 0-16,-2-2-2 0,0 2-1 15,0-1-2-15,0 1-3 0,0-2-1 0,0 2-3 16,0 0 0-16,0 0-3 16,0 0 1-16,0 0 1 0,0 0-1 15,-3 8 0-15,-2 7 1 0,1 4-3 16,1 3 2-16,2 1-1 0,-1 1 1 0,2 0-1 16,0 4-2-16,0 0 1 0,0 4-1 15,0 1 1-15,0 5 4 0,3 1-2 16,0 5 1-16,0 3-2 0,0 0 1 15,1 1-3-15,1 1 3 0,1 1 3 16,-1 2-3-16,1 1 3 0,-2 1-2 0,-1 1-4 16,0-2 3-16,0 1-1 0,-2-4-1 15,2-2 1-15,-3-1 1 16,0-7-1-16,1-4-1 0,-1-13-2 16,0-4-1-16,2-6-1 0,-2-4 5 0,0 4 2 15,0-1 4-15,0 5 0 0,0-5-6 16,0 8 4-16,0-3-4 0,0-5 1 15,0 6 0-15,0-7-1 0,0-1 1 16,0 2-2-16,1-1 0 0,-1-1 0 16,0-5 0-16,2 7 1 0,-1-5 1 0,-1-2-1 15,2 6 1-15,-2-5-2 0,0-1 2 16,1 1-1-16,-1-6-2 0,0 0 3 16,0 0 0-16,0 2 1 0,2-1 0 15,-2 0-1-15,0 5 0 0,0 1 0 16,0-2 0-16,0 6 0 0,0-5-1 0,0 5 0 15,0 1 0-15,1-2-1 16,1 1 0-16,-1 0 0 0,1-1 2 16,-1 1-1-16,0 0 0 0,-1-6 1 15,2 5-3-15,-1-5 3 0,-1 0 0 0,2 0 0 16,-2-5 2-16,0 0-1 0,0 0 0 16,0 2 0-16,1-1 1 0,-1 1-4 15,0-2 1-15,0 1-3 0,0-1-6 16,0 0-1-16,0 0-1 0,-1-6 1 15,-5-8 4-15,-1-4 1 0,-1 1 3 0,0-2 2 16,1-1 0-16,-1-3 0 16,1 0-1-16,-3-2 1 0,1-1-3 15,2 0 4-15,-2-1-3 0,-1 1 3 16,2 2-2-16,-1-1-1 0,0 3 4 0,4 7-4 16,0-2 4-16,1 7-1 0,2 5 0 15,1-1 0-15,-1 2 0 0,1 0 0 16,-1 0 0-16,1-1 1 0,1 5 1 15,-2-2-1-15,2 2 2 0,0 0-1 16,0-1 0-16,0 1 0 0,0-2 1 0,0 2-2 16,0-1 1-16,-1 1 1 0,1 0-3 15,0 0-1-15,0 0-2 0,0 0-1 16,0 0 3-16,0 0 1 16,0 15 4-16,7 6 2 0,4 11-3 0,0 1 3 15,1 6-5-15,-1 1 1 0,4 2 1 16,-4 1-3-16,4 0 2 0,-2 0-1 15,0 0-1-15,1 0 1 0,-1 1 0 16,2 0-2-16,-2 0 3 0,1-2-3 16,-2-2 1-16,2-1 3 0,-2-2-3 0,-1-2 3 15,2-6-1-15,-1-2-4 0,-3-4 4 16,-1-6-2-16,-2-2 0 0,-3-6 0 16,-2-5 1-16,2 3 0 0,-3-7-1 15,0 0 2-15,0 0 1 0,2 1 0 16,-2 0 2-16,1 1 0 0,-1-1 1 0,2 1 1 15,-2-1 1-15,0-1-2 16,1 0 0-16,-1 0-4 0,0 0-2 16,0 0-1-16,0-6 0 0,-1-6 0 15,-4-6 2-15,2 1-3 0,-1-7-1 0,1 3 1 16,0-2-2-16,2-1 1 0,1 0 2 16,0-1-4-16,0 0 4 0,0-3 2 15,0-2-3-15,0-1 2 0,3-1-1 16,1-3 0-16,-1 0 0 0,1 2 1 15,1 0-5-15,-1 1 2 0,2 0 0 0,-2 2 0 16,0 1 1-16,1 2 1 16,-1 1 0-16,-1 2 1 0,0 7-1 15,0 0 1-15,-2 6-2 0,2-1 1 16,-2 0 1-16,-1 6 1 0,2-6 1 0,-1 7 0 16,-1-1-1-16,2 2 1 0,-2 4 0 15,0-2 2-15,0 2 2 0,0-1 0 16,1-1 1-16,-1 0-2 0,0 1 1 15,0 0 1-15,0 1-2 0,0-2 2 16,0 2-3-16,0-1 0 0,0 1 0 0,0-2 1 16,0 2-2-16,-1 0 2 0,-5-1-3 15,-2 1 1-15,-3 0-1 0,0 0-1 16,-2 0 1-16,-3 0 1 16,4 1-1-16,-4 4 0 0,1-1-1 0,6-1 1 15,-7 2 0-15,6-2-1 0,-2-2 0 16,1 2-1-16,-1-3-1 0,0 2 0 15,5-2-1-15,-3 0 0 0,4 0-4 16,0 0-4-16,1 0-3 0,5 0-7 16,-1 0-12-16,-2 0-32 0,-2 0-43 0,1 0-41 15</inkml:trace>
  <inkml:trace contextRef="#ctx0" brushRef="#br0" timeOffset="76404.9659">18380 8617 0 0,'0'0'0'0,"0"0"0"15,0 0 0-15,0 0 0 0,0 0 0 0,0 0 0 16</inkml:trace>
  <inkml:trace contextRef="#ctx0" brushRef="#br0" timeOffset="76659.9756">18380 8617 0 0,'-7'0'4'0,"7"2"-1"15,0-1 0-15,0 1 0 0,0-2 0 0,0 0 0 16,0 0 0-16,0 3-1 0,0-3 0 16,0 0 1-16,0 1-1 15,0-1 2-15,0 0-3 0,0 1-1 16,0-1 0-16,0 0-2 0,0 0 2 0,0 2 0 16,0-2 1-16,0 0-1 0,0 2 1 15,0-2 0-15,0 0 0 0,0 0 3 16,0 0-2-16,0 1 3 0,0-1-1 15,0 0-2-15,0 0-1 0,0 0-1 16,0 0-1-16,0 0-3 0,0 0 1 0,0 0-2 16,0 0-1-16,0 1 5 0,0-1-4 15,0 2-1-15,0-2 0 0,0 2-4 16,1 1 1-16</inkml:trace>
  <inkml:trace contextRef="#ctx0" brushRef="#br0" timeOffset="104743.9147">18850 13664 124 0,'0'0'44'16,"0"0"3"-16,0 0 5 0,0 0-5 15,0 0-4-15,0 0-4 0,0 0-5 0,0 0-6 16,0 0-10-16,6-3-8 0,-6 3-7 16,-9 2-1-16,2 3-1 0,-6 2 2 15,1 0 0-15,5 0 2 0,-7 0-1 16,0-1 3-16,-1-1 1 0,2 1-1 15,-5-3 1-15,1-1 0 0,-2-2 0 0,-3 0-2 16,1 0-1-16,1-4 0 0,2-3-2 16,-1-4-2-16,5-1-2 15,-1-3 1-15,4-1-1 0,-1-2 0 0,7 5 1 16,0-2-3-16,4 3 0 0,1-1 1 16,0-4-1-16,0 7 1 0,6-4 1 15,2 5-1-15,7 2 1 0,1 0-1 16,4 1-1-16,3 5 2 0,1 1 1 15,5 1 1-15,-1 9 1 0,5 1 1 16,0 8-1-16,-2 4 0 0,-1 4-1 0,-4 5 2 16,0 2-2-16,-4 3 1 0,-5 3 1 15,-4 2 0-15,-4 4 2 0,-5 1-2 16,-2 3 1-16,-2 3-3 16,-6 0 1-16,-7 2 0 0,-6-2 0 0,-5-3-1 15,-1-6 0-15,-4-6 2 0,1-11-5 16,2-9 2-16,1-6-3 0,2-8-5 15,2-4-4-15,1-5-11 0,0-12-17 16,5-5-30-16,-1-10-40 0,5-6-43 16</inkml:trace>
  <inkml:trace contextRef="#ctx0" brushRef="#br0" timeOffset="105324.6169">19114 13701 75 0,'0'0'26'0,"0"0"3"0,0 0 1 16,0 0 2-16,0 0-4 0,0 0-4 15,0 0-3-15,0 0-2 0,0 0 3 0,41-90 5 16,-39 70-4-16,-2-1-6 0,0-8-8 16,0 0-5-16,-6-1 1 15,0 1 3-15,-4 0 5 0,1 3 0 16,-3 1 0-16,0 2 1 0,-3 2 2 0,-2 3 0 16,-1 1 5-16,-2 2 0 0,0 1-4 15,1 2 1-15,2 1-2 0,4 2 1 16,0 3-5-16,6 1-2 0,2 2-3 15,2 2-3-15,3 1 1 0,-1-2-3 16,1 2 0-16,-2 0-2 0,1 0-2 0,-1-1-1 16,1 1-1-16,-1 0 1 0,1 0 0 15,-1 0 3-15,1 0-2 0,1 0 1 16,0 0 1-16,0 10-1 16,4 6 1-16,5 3 1 0,2 1-1 0,1 0 1 15,3 1-1-15,1 2-1 0,0-1 1 16,2 3 1-16,4-1-2 0,-2 2 2 15,4 1-1-15,-1 2 0 0,-1 0 0 16,2 2 0-16,-1-3-1 0,0 2 0 16,-1 0-1-16,0-2 2 0,1 0-1 0,-4-1 1 15,1-3-2-15,-2 0 0 0,0 1 3 16,-2-3-6-16,-3 1 1 0,-2-1-7 16,-2-3-7-16,-5-4-8 0,-2 1-23 15,-1-7-37-15,-1 0-46 0,-8 5-62 16</inkml:trace>
  <inkml:trace contextRef="#ctx0" brushRef="#br0" timeOffset="105506.3593">19114 13936 346 0,'0'0'52'0,"0"0"-7"15,0 0-12-15,0 0-6 0,12-99-12 16,-3 76-3-16,4-1-4 0,-1-2-6 15,5-1-3-15,0-2-5 0,5-2-1 0,1 0-7 16,1-4-18-16,7 1-37 0,-1-2-80 16,5 1-94-16</inkml:trace>
  <inkml:trace contextRef="#ctx0" brushRef="#br0" timeOffset="108788.1696">19885 12640 130 0,'0'0'31'0,"0"0"1"0,0 0 0 15,0 0-3-15,0 0 1 0,0 0-8 16,0 0 0-16,0 0 0 0,0 0-2 15,0 0-1-15,-41-25-2 0,41 25-1 16,-2 0-4-16,1-1-3 0,-1 1-1 0,1-2-4 16,1 2 0-16,-2 0-1 0,2 0 0 15,-1 0-2-15,1 0-2 0,-2-1-1 16,2 1 1-16,0 0-4 0,0 0-1 16,0 0 4-16,0 0 0 0,3 4 3 15,7 7 2-15,3 4-1 0,2 3 1 16,4 2 0-16,1 1 0 0,2 4-3 15,1 2 0-15,1 0 0 0,4 3 0 16,-2 2 0-16,1 0-2 0,-1 0 1 16,-1-4-1-16,-4-4 0 0,-4-4-3 0,-5-8-3 15,-4-5-5-15,-5-3-12 0,-3-4-27 16,0 0-42-16,0 0-76 0</inkml:trace>
  <inkml:trace contextRef="#ctx0" brushRef="#br0" timeOffset="111188.924">19896 12839 187 0,'0'0'21'0,"0"0"-10"15,0 0-11-15,0 0-5 0,0 0 3 0,0 0 3 16,0 0 2-16,0 0 0 0,0 0-4 16,0 0-2-16,39-60-4 15,-24 39-2-15,0-2-3 0,1-1-6 16,-2 1 3-16,2-1 2 0,-3-2 1 0,3 2 1 16,-3-2 0-16,1 0-1 0,-2 2 1 15,1 0 1-15,-3 1 3 0,-4 6 2 16,1 2 4-16,-4 6 1 0,0 0 3 15,3 0 3-15,-5 4 2 0,1 2 3 16,-2 3 3-16,0-2 1 0,0 2 3 0,0-1 2 16,1-1 4-16,-1 0 5 0,0-1 3 15,0-4 7-15,-1 3 4 0,-1 1 2 16,-2 0-3-16,-2 0-4 0,-4 1-5 16,1-1 0-16,-4 3-3 0,-3 0-2 15,5 0-4-15,-4 5-1 0,7-2-3 16,-2 1-6-16,2-1 0 0,4-1-6 15,1 1-2-15,3-3 0 0,-1 0-4 16,1 0-2-16,-2 1-1 0,1-1-2 16,-1 2 0-16,2-2 0 0,0 5 1 0,2 3 1 15,6 3 0-15,6 1 2 0,3-1-3 16,3-2 1-16,-1-1-1 0,1-1 0 16,-1-1 0-16,-6-1 1 0,0-1 0 15,-5-1 0-15,-3-1 6 0,-1-1-4 16,-4-1 1-16,0 0 3 0,0 0-4 0,2 2 6 15,-1-2-1-15,-1 1-1 16,0-1 4-16,0 2-5 0,0 0-3 16,-4-1 2-16,-6 2-3 0,0 0 1 15,4-3-1-15,-4 1-1 0,5-1 1 0,-2 0 0 16,3 2 4-16,4-2-4 0,-2 0 0 16,2 0 0-16,-1 0-2 0,0 2 0 15,-1-2-1-15,1 0-2 0,-1 0 1 16,1 0-2-16,1 0-4 0,-2 0 4 15,2 0 0-15,-1 0 1 0,1 0 0 0,0 0-2 16,0 0-1-16,-2 0 5 16,2 0 1-16,0 0 0 0,0-2 7 15,0 2-5-15,0 0 0 0,0 0 3 16,0 0-2-16,0 0 0 0,-1 0 5 0,1 0-5 16,0 0-1-16,0 0 2 0,0 0-2 15,0 0 0-15,0 0 0 0,-2 0 0 16,2 0-2-16,0 0 1 0,0 0 0 15,0 0 0-15,0 0-4 0,0 0 3 16,0 0-1-16,0 0 0 0,0 0 5 0,0 0-5 16,0 0 0-16,0 0 0 0,0 0-5 15,0 0 6-15,0 0 1 16,0 0 0-16,0 0 5 0,0 0-4 16,0 0-4-16,0 0 4 0,0 0-1 0,0 0 1 15,0 0 5-15,0 0-7 0,0 0 2 16,0 0-1-16,0 0-1 0,0 0 0 15,0 0-1-15,0 0 1 0,0 0-1 16,0 0 0-16,0 0-5 0,0 0 4 16,0 0 2-16,0 0-1 0,0 0 5 0,0 0-5 15,0 0 1-15,0 0-1 0,0 0 0 16,0 0 0-16,0 0 0 0,0 0 1 16,0 0 0-16,0 0 0 0,0 0 0 15,0 0 1-15,0 0-2 0,0 0 2 16,0 0 1-16,0 0 0 0,0 0 0 15,0 0-1-15,0 0 2 0,0 0-1 16,0 0 0-16,0 0 1 0,0 0-1 16,0 0 0-16,0 0 0 0,0 0 0 15,0 0 0-15,0 2-1 0,0-2 0 0,0 0-1 16,0 0-3-16,0 0 1 0,0 0-3 16,0 0 1-16,0 0-2 0,0 0 1 15,0 0-1-15,0 0-1 0,0 0 3 16,0 0-2-16,0 0 4 0,0 0 2 15,0 0 2-15,0 0-1 0,0 0 1 0,0 0 0 16,0 0 0-16,0 1-2 16,0-1 4-16,0 0-2 0,0 2 0 15,2-2 0-15,-2 0 0 0,0 0 0 16,1 1 0-16,-1-1 1 0,0 0 1 0,2 0-2 16,-2 0 2-16,0 2-1 0,0-2-1 15,1 0 1-15,-1 0 1 0,0 0-2 16,0 0 0-16,0 1 0 0,0-1 0 15,2 0 0-15,-2 0-2 0,0 0 0 16,0 0 0-16,0 0-1 0,0 0-1 0,0 0 1 16,0 0 0-16,0 0 2 0,0 2-1 15,1-2 1-15,-1 0-1 0,2 1 0 16,-2-1 0-16,1 2-1 16,1-2 2-16,-1 1 1 0,0-1 0 0,1 2 0 15,-1-2-2-15,1 1 1 0,-1-1 2 16,-1 2-1-16,2-2 0 0,-2 2 0 15,1-2 2-15,-1 0-2 0,0 1 3 16,3-1-1-16,-3 0-1 0,0 2 1 16,1-2 0-16,-1 0 1 0,0 0-1 0,2 1 0 15,-2-1-1-15,0 0 1 0,0 0-1 16,0 0-1-16,1 0 3 0,-1 1-5 16,0-1 2-16,0 0 2 0,0 0-4 15,0 0 4-15,0 0 0 0,0 0-2 16,0 0 0-16,0 0 0 0,2 0 0 0,-2 0 0 15,0 0 0-15,0 0 0 16,0 0-1-16,0 0 1 0,0 0 0 16,0 0 0-16,0 0 0 0,0 0 0 15,0 0-1-15,0 2 1 0,0-2 1 0,0 0-1 16,0 0 1-16,0 0 0 0,0 0-2 16,0 0 2-16,0 0-1 0,0 0 1 15,0 0 1-15,0 0-1 0,0 0-1 16,0 0 2-16,0 0-4 0,0 0 2 15,0 0 2-15,0 0-2 0,0 0 0 0,0 0 0 16,0 0 0-16,0 0 0 0,0 0 0 16,0 0-3-16,0 0 1 15,0 0 1-15,0 0-1 0,0 0 1 16,0 0-2-16,0 0 2 0,0 0 0 0,0 0 0 16,0 0 0-16,0 0 0 0,0 0 1 15,0 0 0-15,0 0 0 0,0 0 0 16,0 0 1-16,0 0 0 0,0 0 0 15,0 0 0-15,0 0 0 0,0 0 0 16,0 0 1-16,0 0-1 0,0 0 0 0,0 0 0 16,0 0 0-16,0 0 0 0,0 0-2 15,0 0 1-15,0 0 0 16,0 0 1-16,0 0 1 0,0 0 0 16,0 0 1-16,0 0 0 0,0 0 1 0,0 0 1 15,0 0-1-15,0 0-1 0,0 0-1 16,0 0 1-16,0 0-1 0,0 0 2 15,0 0-2-15,0 0 1 0,0 0 1 16,0 0-1-16,-2 0 0 0,2 0 0 16,-1 0 1-16,1 0-2 0,-2 0-1 0,2 0 2 15,-1 0 0-15,1 0-1 0,-3 0-2 16,3 0 0-16,-1 0-2 0,1 0 1 16,-2 0 0-16,2 0 0 0,0 0-1 15,0 0-2-15,0 0-1 0,0 0 2 16,0 0 1-16,3 6 2 0,7 6-1 15,2 5 2-15,2-2-2 0,1 1 2 16,0 1 1-16,0 1 0 0,1-1-2 16,0 2 1-16,3 0 1 0,-3 3 1 15,2 0-3-15,-3-3 0 0,1 0 0 0,-3 0 0 16,1-3 1-16,-2-2 0 0,-5-4-1 16,3 0 1-16,-6-5-1 0,-1-1 1 15,0-1 0-15,-3-3 2 0,0 0 0 16,0 0 3-16,2 0-1 0,-2 1 1 15,0-1-1-15,1 0-1 0,-1 0-3 0,0 0-2 16,0-4-1-16,0-7 3 16,-3-5-1-16,0 5 0 0,-3-8 2 15,2 4-2-15,0 5-1 0,0-7 0 16,1 8 1-16,1-2-3 0,1 2 3 0,-1 3-2 16,2-6 0-16,0 4 0 0,0-6 0 15,0 3-1-15,2-1 1 0,4-2 1 16,-2 4-1-16,6-1 0 0,-4 4 2 15,1 2-2-15,0-2 1 0,5 4 1 16,2 0-1-16,2 3 1 0,5 0 2 0,-3 6-1 16,2 5 0-16,-2 3-1 0,1 1-1 15,-2 2 1-15,2 1 0 16,-2 0 0-16,-2 0-1 0,-1 0-3 16,-4-3-7-16,-3-2-6 0,-2-6-32 0,-2-2-62 15,-3-5-136-15</inkml:trace>
  <inkml:trace contextRef="#ctx0" brushRef="#br0" timeOffset="112384.3822">20712 12632 157 0,'0'0'35'16,"0"0"-6"-16,0 0 2 0,0 0-3 15,0 0-2-15,0 0-4 0,0 0-5 16,0 0-3-16,0 0-2 0,0 0-3 15,56 12-2-15,-49-20 0 0,-3 0-1 0,-3-5 4 16,1-5 4-16,-2 0 1 0,0-7 2 16,-6 4 2-16,-4 0-3 15,0 1 7-15,-2 4-2 0,-2-1 1 16,-1 2-3-16,0 6-4 0,0-2-3 0,2 3 0 16,0 2-2-16,4 2 1 0,-4-1-2 15,3 2-1-15,4 2-1 0,-5-2-3 16,5 3-2-16,0 0-1 0,2 0-2 15,4 0-2-15,-5 0-2 0,2 0 0 16,0 7-1-16,0 7-1 0,3 3-4 0,6 4 2 16,8 0 4-16,3 2-4 0,2-1 3 15,2 0-4-15,1-2-6 16,2-5-7-16,0-3-8 0,1-4-3 16,-2-7 0-16,-1-1 9 0,-1-3 8 0,-4-8 6 15,-5 2 9-15,-3-1 5 0,-5 2 9 16,-1 3 5-16,-3-3 0 0,0-2 3 15,-6-4-4-15,-4-2 6 0,0 2-4 16,0 4 3-16,-2-1-2 0,2 2-2 16,-3-2-2-16,1 2-3 0,0-1-2 0,6 3-3 15,-2-1-1-15,3 0-1 0,0-1-2 16,1-1-1-16,1 0-1 0,3-5-2 16,0 1 1-16,6-4-3 0,3 0 2 15,4 6 0-15,2-2 0 0,3 1 0 16,1 1 0-16,2 2-1 0,0-1 0 0,0 4 2 15,-1 1-2-15,1 0 2 16,-7 2 0-16,2 2-1 0,-4-1 0 16,1 3 0-16,5 0-1 0,-7 0 1 15,6 3-1-15,-7 4 1 0,-3-1 1 0,3 5 2 16,-7-2 0-16,-3 3 2 0,0 5-1 16,0-2 2-16,-3 0-1 0,-4-5 0 15,1-2-1-15,-1-1-1 0,0-2 0 16,2-3-1-16,1 1 1 0,-1-3-1 15,-6 0-2-15,0-6 0 0,-4-6-3 0,8-7-1 16,3-3 1-16,2-4 0 0,2-4 0 16,0-3 3-16,5 3-3 0,2-1 2 15,2 2-1-15,3 3 1 16,0 0 2-16,4 2 0 0,-1 1 0 0,0 0-1 16,0 3 1-16,-1 2 0 0,-2 2 0 15,-3 5 1-15,-1-1-1 0,-1 5 0 16,-4 3 1-16,0 1 0 0,-3 3 1 15,0-1 0-15,0 1 1 0,2 0 3 16,-1-2-3-16,-1 2 1 0,2-1-1 0,-2 1-2 16,1-2 0-16,-1 2 0 0,0-2-1 15,2 2 0-15,-2 0-1 0,0 0-1 16,1 0 1-16,-1 0 0 0,0 0 0 16,0 0 2-16,2 0 1 0,-2 0 1 15,0 0-1-15,0 7 0 0,0-1 0 16,0 0-1-16,0 4 0 0,0-4 1 15,0 5-1-15,0 0 0 0,-2-7-1 16,1 7 1-16,-1-5-2 0,1 5 1 16,-1-1 0-16,2 1 0 0,0 4 0 0,0-4 0 15,2 5 0-15,2 1 1 0,3-2-2 16,3 4 1-16,-4-7 0 0,3-3-1 16,1 0 0-16,-3-4 2 0,6-1-2 15,3-4 1-15,-1 0-1 0,8-4 0 16,-2-8 1-16,1-3-1 0,1-2 1 0,2-5-1 15,-2-1 1-15,-1-2-4 16,-1 0 0-16,-1 1-3 0,-2 1-10 16,-1 5-24-16,-2-1-78 0,-5 8-149 15</inkml:trace>
  <inkml:trace contextRef="#ctx0" brushRef="#br0" timeOffset="113045.9861">21917 11243 181 0,'0'0'38'0,"0"0"1"0,0 0-3 16,0 0-6-16,0 0-4 16,0 0-3-16,0 0-4 0,0 0 3 0,0 0 0 15,0 0 2-15,-50-29 2 0,47 26 2 16,0 0-2-16,0 0-4 0,0 2-2 15,3 1-8-15,-2-2 0 0,2 2-3 16,-7 0-2-16,2 0 3 0,-3 2-7 16,-2 6 0-16,2 6-1 0,0 4-2 0,5 2 1 15,3 2-1-15,0-1 0 0,2-2 0 16,5 1 1-16,1-2-1 0,3-1 1 16,2-2-1-16,1-4-1 0,1-2-1 15,-4-3 1-15,2-2-1 0,-1 0-1 16,1-4-2-16,7 0 1 0,-4-5-1 0,6-5-2 15,-5-2-4-15,-1-4-1 16,-4 0-7-16,-3-2-4 0,-4 2 1 16,-2-2-6-16,-3-3-1 0,0-1-2 15,-5-5-1-15,-4 3 2 0,-3 1 6 0,-3 0 5 16,-2 4 1-16,-5-3 5 0,2 2 2 16,-5 1 6-16,-1 2 3 0,1 0 4 15,-3 2 6-15,4 1 1 0,0 1 9 16,1 2 4-16,7 4 3 0,2-1 3 15,-2 2-8-15,7 1 0 0,-5-2-5 0,5 2 2 16,5 2-2-16,-1 2-3 0,5 1-3 16,-1-2-7-16,1 2-10 15,-2 0-9-15,1-1-4 0,1 1-5 16,0-2-9-16,4 2-20 0,12 0-42 0,6 5-53 16</inkml:trace>
  <inkml:trace contextRef="#ctx0" brushRef="#br0" timeOffset="113363.4558">22143 11240 483 0,'0'0'60'0,"0"0"-16"0,0 0-10 0,-87-41-7 15,66 23-8-15,3-2-1 0,-1 1-6 16,3-5-1-16,0 2-4 0,3 1-3 15,4 1-3-15,1 5 0 0,5-2-1 16,2 2 0-16,1-2 0 0,4-6-1 16,10 4 2-16,2-1-2 0,7-1 1 0,3 4 0 15,5 2 1-15,2 1-2 0,2 3 1 16,1 4 0-16,1-1-1 0,0 5 1 16,-4 1 0-16,-1 2 0 0,-5 2-1 15,-1 11 0-15,-5 3 0 0,-4 8 0 16,-7 4-1-16,-6 4 2 0,-4 2-4 15,-3 3-1-15,-8-1-13 0,-6 1-24 16,-1-5-89-16,-1-4-157 0</inkml:trace>
  <inkml:trace contextRef="#ctx0" brushRef="#br0" timeOffset="113874.7884">22537 9576 346 0,'0'0'91'0,"0"0"-19"16,0 0-20-16,0 0-13 0,0 0-11 0,-80-63-5 15,69 60-8-15,0 3-5 0,-7 0-5 16,4 7-4-16,-3 8-2 0,3 7 1 15,5 5-1-15,3 4 0 0,4 8-1 16,2 2 1-16,8 4 0 0,7 1 1 16,6 2 5-16,3 1-4 0,2 0 3 0,3-4-4 15,0-2-1-15,1-3 2 0,2 0-2 16,3-1 1-16,0-2-1 0,1 0 0 16,3-3-2-16,-3 0 2 0,-1 0-2 15,-2 1 0-15,-4 0-2 0,-3 0-2 16,-7 0-2-16,-2-3-6 0,-5-2-4 0,-4-8-9 15,-5-9-10-15,-3-4-16 16,0-4-51-16,-4-2-45 0,-13-3-92 16</inkml:trace>
  <inkml:trace contextRef="#ctx0" brushRef="#br0" timeOffset="114511.2856">22488 10332 423 0,'0'0'65'16,"0"0"-17"-16,0 0-17 0,0 0-16 16,0 0-8-16,0 0-5 0,10-77-4 15,1 55-2-15,-1 2-2 16,4 0-1-16,-1 0-2 0,1 2 1 0,0 1 0 16,-4 7 1-16,1-1 3 0,-5 5 0 15,-3 3 2-15,1 0 3 0,-4 3 1 16,0-2 4-16,0 2 2 0,2-2 0 15,-1 1-1-15,-1 0 0 0,2-1-3 16,-2 1-1-16,1-7 1 0,-1 2-1 0,2-8 0 16,0 2-1-16,0 0-1 0,2-6 1 15,2 2-2-15,1-4 3 0,5 4-3 16,1 0 0-16,4 2 1 16,1 0-1-16,5 1-1 0,0-1 2 0,0 3-1 15,3 1-1-15,-1 3 1 0,-1 3-2 16,-6 1 0-16,2 3 1 0,-2 0 0 15,-2 3 1-15,6 4 0 0,-7 4 0 16,-3 0 0-16,-3-3 1 0,-3 5 1 16,-1-4 1-16,-5 3 1 0,0 6-1 0,0 0 3 15,0-1-2-15,-5-4 0 0,2-3 0 16,0-7 1-16,-3 4 0 0,3-5 2 16,1 1-2-16,-8-1 0 0,2-2-1 15,-3-7-1-15,-4-9-2 0,5-4-1 16,3-4 0-16,0-7-1 0,3-1-3 15,1-5 3-15,1 0-3 0,2 2 3 16,0 4 1-16,0 2-2 0,0 6 2 16,3 2 0-16,0 5 1 0,1 1 0 15,5 1-1-15,-2 3 0 0,0-1-1 0,3 2 0 16,1 1 1-16,-4 5 1 0,9-3 0 16,1 3 1-16,2 4 0 0,5 0-1 15,-2 0-1-15,0 4 1 0,-1 6-1 16,0 0 1-16,-2 4-1 0,-1 2 0 15,-2 1-1-15,0 1 1 0,-4 2-2 0,-2 0 1 16,-2 0-2-16,-2-6-2 0,-3 1-9 16,0-7-24-16,-3-3-69 15,0 6-111-15</inkml:trace>
  <inkml:trace contextRef="#ctx0" brushRef="#br0" timeOffset="114700.7948">22727 9445 463 0,'0'0'21'0,"0"0"-12"0,0 0-13 0,0 0-15 15,0 0-21-15,0 0-47 0,0 0-113 16</inkml:trace>
  <inkml:trace contextRef="#ctx0" brushRef="#br0" timeOffset="115769.6697">23269 9272 372 0,'0'0'85'0,"0"0"-19"0,0 0-15 0,0 0-11 16,0 0-10-16,0 0-7 16,0 0-10-16,0 0-5 0,0 0-5 15,0 0-3-15,-64-55-1 0,50 57-1 16,-2 9 0-16,6-2 0 0,6 5 0 0,2 5 1 16,2 3 0-16,0 5 0 0,8-1-1 15,1-3 2-15,5-3-2 0,1 1 2 16,1-3-2-16,3-2 1 0,-1-1-2 15,2-3 0-15,1-3 0 0,-2-3 0 16,4-3 0-16,-1-3-1 0,-1 0 1 0,0-3-1 16,-1-6 2-16,-2-2 0 0,-1-1 1 15,-4-3 0-15,-3 0 0 0,-3 1 0 16,-4-3 0-16,-3-2 0 16,0-3 2-16,-1-9-2 0,-5 2 2 0,-4-3-1 15,0-2-3-15,-2-1 2 0,-4-1-4 16,2-1 4-16,-3 1 2 0,0 0-1 15,2-1 3-15,0 3-2 0,1 3 2 16,4 2-1-16,-2 3 1 0,6 10 1 16,1 0 1-16,0 7 2 0,4 4 1 0,-1 1-1 15,2 4-2-15,-1-1-2 0,1 1-2 16,0 0-2-16,0 0 0 0,0 0 0 16,0 1 0-16,3 15 1 0,6 4 0 15,6 10 0-15,1 0 0 0,4 0 1 16,3 0-2-16,-1-1 0 0,3 1 0 15,1-3-2-15,0-2 0 0,0 0 1 16,-3-2 3-16,2-3-3 0,-2 2 4 16,-2-5-4-16,-6-5 1 0,-2-3 0 15,-4-4-2-15,-6-3 1 0,1 1 0 0,-4-3-2 16,0 0 0-16,0 0 1 0,1 2-1 16,-1 0 1-16,0-1-3 0,0 4-3 15,-5 2 1-15,-7 2-3 0,1 1 3 16,-3-6 4-16,3-1 1 0,-1-3 2 15,-2 0 2-15,2-5-1 0,-2 0 0 16,1-5 2-16,4-2 1 0,0 1 0 0,2-2 1 16,4 2-1-16,2-3-1 15,1-6 2-15,0 1-2 0,0-5 1 16,7 1 0-16,0 3-1 0,4 2-1 0,-1 2 0 16,3-1 0-16,0 3-1 0,1 0 0 15,1 4 0-15,-4 2 1 0,2 2-2 16,-1 0 2-16,-1 2-2 0,2-1 0 15,-3 3-1-15,0 2-1 0,1 0 1 16,-1 0 0-16,3 2 1 0,-6 4 0 0,4 5 1 16,-6 4-2-16,-4 3 2 0,-1 6-2 15,0 1 1-15,-3-2-1 16,-4-3 0-16,2-5 3 0,-1-2-4 16,1-4 4-16,2-6-3 0,2 1-3 0,1-4-4 15,-5 0-7-15,-4-5 1 0,-2-9 0 16,0-6 5-16,-1 0 4 0,4-4 3 15,-1 0 3-15,-3-2 0 0,4 0 0 16,-3 1-1-16,0-2-1 0,2 3-4 16,-1 1-10-16,3 6-17 0,-2-1-45 0,3 8-54 15,1-5-104-15</inkml:trace>
  <inkml:trace contextRef="#ctx0" brushRef="#br0" timeOffset="116367.6831">23752 8629 535 0,'0'0'51'0,"0"0"-12"0,0 0-10 16,0 0-9-16,0 0-7 0,0 0-6 16,0 0-3-16,0 0-2 0,0 0-1 15,0 0-1-15,2 93 1 0,6-61-3 16,1-1 0-16,1 1-1 0,4 2-2 15,1-4 0-15,2-3 0 0,1-4-2 0,0-5 0 16,1-4-3-16,-6-6 2 0,1-5 2 16,1-3 3-16,-3-3 4 15,1-3 2-15,-4-5 4 0,-5-4 1 16,-3-2 3-16,-1-6-3 0,0 0 0 0,-7 3-2 16,-3-4-1-16,-2 5 0 0,1-1 2 15,-1 3-3-15,2 7 0 0,3-2 0 16,1 5 0-16,3 3-2 0,0-4-2 15,2 4-2-15,-2-1-1 0,3-6 0 16,0 3 0-16,9-6 1 0,2-3 2 0,6 2-2 16,0 1 1-16,3 2 0 0,-1 2-2 15,1 0 2-15,0 5 0 0,-5-2 0 16,0 4 0-16,-3 2 0 0,-2 1-1 16,3 0 1-16,-9 0 1 0,5 0-1 15,-6 0 2-15,1 7 1 0,1 1 1 16,-4 0 0-16,-1 3 1 0,0-1 0 15,0 0-1-15,0-5 2 0,0 1 2 16,0-6 4-16,0 0 2 0,0 0 0 16,0 0-2-16,0 1-3 0,-4-1-3 0,-5-8-3 15,2-7-2-15,1-8 0 0,3-3-2 16,3-3 2-16,0-2-7 0,6-1 5 16,4 3-4-16,3 4 4 15,2 2 0-15,3 5-2 0,3 1 1 0,3 4-2 16,2 2 1-16,3 3-3 0,2 4-3 0,-3 2-8 15,3 2-12-15,-2 9-20 16,-3 3-53-16,-4 5-89 0,-4 1-90 16</inkml:trace>
  <inkml:trace contextRef="#ctx0" brushRef="#br0" timeOffset="116533.2192">24480 8360 633 0,'0'0'21'15,"0"0"-12"-15,0 0-17 0,0 0-25 16,0 0-239-16,0 0-25 0</inkml:trace>
  <inkml:trace contextRef="#ctx0" brushRef="#br0" timeOffset="118280.0337">19699 15045 493 0,'0'0'45'0,"0"0"-19"0,0 0-14 16,0 0-8-16,0 0-2 0,0 0-2 15,-16-79 3-15,27 47-2 0,4 0 1 0,2 2-1 16,1 2-2-16,0 0-1 0,-2 2-3 16,3 2-1-16,-3 1-1 15,1 3-5-15,-1 2-2 0,-1 2-3 16,-5 5-13-16,1 2-9 0,-3 3-17 0,-4 3-10 16,0 1-2-16,-4 2 5 0,0-1 17 15,0 1 15-15,0 0 15 0,0 0 10 16,2 0 5-16,-2 1 3 0,0 6 4 15,0 1 3-15,-2 2 9 0,-5-4 2 16,0 0 9-16,-3-1 6 0,3-1 9 0,-2-3 7 16,0 2 3-16,4-1-2 0,0 0-4 15,5-2-7-15,-1 0-10 16,1 0-10-16,-2 0-6 0,1 1-7 0,-1-1-3 16,1 0-3-16,-1 0-2 0,2 2 1 15,0 2 1-15,5 7 2 0,8 2-3 16,3 6 0-16,4-3 0 0,-1 3-1 15,2-1 2-15,1 0-2 0,2 0-3 16,0 0 2-16,2 0-3 0,1 1 1 16,-1-1-3-16,0 0-5 0,0-1-6 0,-4-2-13 15,-2-3-31-15,2-1-42 0,-9-4-53 16</inkml:trace>
  <inkml:trace contextRef="#ctx0" brushRef="#br0" timeOffset="118741.2817">20403 14748 511 0,'0'0'62'0,"0"0"-11"16,0 0-14-16,0 0-5 0,0 0-8 15,0 0-6-15,0 0-7 0,0 0-5 16,0 0-3-16,-22-26-3 0,21 26-2 0,-1-2 1 16,2 2-1-16,0 0 0 0,0 0 1 15,6 7 1-15,6 5 0 0,5 3-1 16,-2 0 0-16,-1 0 1 16,-1 1-1-16,0-3-1 0,-4-2 0 0,0-1-2 15,-4-4-1-15,-1-2 0 0,2 2-3 16,-3-4 0-16,0 2-3 0,0-1-2 15,-3-3-10-15,0 0-20 0,0 0-65 16,0 1-90-16,0-1-82 0</inkml:trace>
  <inkml:trace contextRef="#ctx0" brushRef="#br0" timeOffset="119065.9619">20750 14139 667 0,'0'0'26'0,"0"0"-9"15,0 0-8-15,0 0-2 0,0 0-6 0,0 0 1 16,0 0-4-16,0 0-1 16,0 0 1-16,0 0-2 0,12-62 3 15,8 37-5-15,4 0 4 0,1-2-4 16,0-1 1-16,-1 3-2 0,1-1-6 0,-4 1-11 16,-2 4-19-16,1 4-30 0,-6 5-54 15,0 5-56-15</inkml:trace>
  <inkml:trace contextRef="#ctx0" brushRef="#br0" timeOffset="119288.759">20903 14211 460 0,'0'0'66'15,"0"0"-15"-15,0 0-8 0,0 0-14 16,0 0-7-16,0 0-8 0,0 0-3 15,0 0-6-15,0 0-2 0,0 0-2 16,62-63-6-16,-41 42 5 0,-2 0-2 16,4-2-2-16,0 0 0 0,0 0-6 0,0 2-5 15,0 2-9-15,-1 0-21 0,-5 3-39 16,2 4-47-16,-7 2-93 0</inkml:trace>
  <inkml:trace contextRef="#ctx0" brushRef="#br0" timeOffset="119600.3806">20731 13713 581 0,'0'0'46'15,"0"0"-17"-15,0 0-11 0,0 0-8 0,0 0-8 16,0 0-2-16,0 0-2 16,0 0-1-16,0 0 3 0,0 0-1 0,3 100 3 15,26-62 3-15,3 3-4 16,4 0 4-16,0 1-8 0,-1-1 2 0,0 2 1 16,1 1-1-16,-1 0 0 0,-1 0-4 15,0 1 1-15,-4-4-5 0,-3 0-3 16,-2-9-8-16,-4-3-16 0,-7-11-30 15,0-4-56-15,-7-7-83 0</inkml:trace>
  <inkml:trace contextRef="#ctx0" brushRef="#br0" timeOffset="119973.4967">21282 13448 528 0,'0'0'55'15,"0"0"-9"-15,0 0-10 0,0 0-14 16,0 0-8-16,0 0-6 0,0 0-5 16,0 0-2-16,0 0 0 0,-55-55-3 15,61 28 2-15,7-6-2 0,2 0-3 0,3 1 1 16,2 0-3-16,1 1 2 0,-1 1-4 16,2 2 4-16,-3 2-2 0,1 1-3 15,-3 2-1-15,-1 4-8 0,-6 5-13 16,2 4-24-16,-6 5-29 0,-4 2-27 15,3 2-12-15,-2 1-23 0</inkml:trace>
  <inkml:trace contextRef="#ctx0" brushRef="#br0" timeOffset="120209.3271">21391 13242 455 0,'0'0'60'0,"0"0"-12"0,0 0-8 15,0 0-8-15,0 0-9 0,0 0-4 16,0 0-5-16,0 0-3 0,0 0-2 0,0 0-1 16,4 37-5-16,9-22 1 0,4-2-3 15,-1 3 0-15,3-1 1 0,1 1-4 16,-1 1 1-16,3 1 0 0,-1 2-6 16,0 0 2-16,0-1-4 0,0 1-5 15,-4-3-16-15,2 0-23 0,-7-7-58 16,2 1-55-16,-4-5-104 0</inkml:trace>
  <inkml:trace contextRef="#ctx0" brushRef="#br0" timeOffset="120563.9705">21722 13283 503 0,'0'0'70'0,"0"0"-16"0,0 0-16 0,0 0-16 15,0 0-12-15,0 0-5 16,0 0-3-16,0 0-2 0,0 0 0 16,22-50 0-16,-11 39 0 0,1 4 0 15,1 2 0-15,-2 2-1 0,7 1 0 0,-1 2 0 16,-2 5 1-16,5 7 0 0,-6 3 1 16,-1 7 1-16,-4 2-1 0,-2 5-1 15,-1 3 0-15,-3 3 1 0,-3 0 2 16,1-2-2-16,-1-3-1 0,0-9 0 15,0-1-1-15,2-9 1 0,-2-5 0 0,2 4-3 16,0-5 2-16,-1-3-1 16,7 3 0-16,3-5 2 0,5-2-2 15,7-10 0-15,3-8-1 0,4-7-1 16,4-8-2-16,2-8-1 0,5-6-4 0,-1-5-8 16,0-4-12-16,3 2-24 0,-2 0-70 15,0 6-117-15</inkml:trace>
  <inkml:trace contextRef="#ctx0" brushRef="#br0" timeOffset="120752.9067">22474 12962 668 0,'0'0'-20'0,"0"0"-41"16,0 0-200-16,0 0-32 0</inkml:trace>
  <inkml:trace contextRef="#ctx0" brushRef="#br0" timeOffset="122840.1608">19891 16588 415 0,'0'0'44'0,"0"0"-20"15,0 0-18-15,0 0-8 0,0 0-2 16,0 0 2-16,0 0 2 0,0 0 1 0,0 0-1 16,25 69-2-16,-5-46 1 0,3 2 1 15,0-5-1-15,0 0 2 0,-1-2-2 16,-2-4 1-16,-4-4 0 16,-4-3-1-16,-3-4 4 0,-7-1 6 0,4 1 9 15,-6-3 7-15,0 0 2 0,0 0-6 16,0 0-7-16,-4-14-10 0,-6-4 1 15,-4-5-1-15,-3 0 0 0,3 0-2 16,-1 1 1-16,2-1-2 0,2 2-2 16,1-1-1-16,4 8-1 0,1-4-2 0,4 9 1 15,1-4 1-15,0-4-1 0,6 4 3 16,6-3-4-16,6 5 1 0,1 6-2 16,6 0-2-16,2 3 2 0,1 2 0 15,2 0 0-15,-1 2-1 0,1 5-3 16,-1-2-3-16,-1 1-5 0,-9-1-1 0,1-2-1 15,0-3 1-15,-8 0 3 16,6 0 5-16,-8-3 5 0,-2-2 7 16,-1 1 9-16,-3-5 2 0,-1-5-1 15,-3-2 3-15,-3-6-4 0,-7 2 5 0,0-1 3 16,-4 3 1-16,2-3-1 0,-1 4 1 16,0 0-2-16,3 6 1 0,-1 1 1 15,3 2 0-15,1 2-3 0,-1 0-1 16,6 3-6-16,-1 2-3 0,3 1-4 15,-2-2-3-15,2 2-2 0,-1 0 1 0,1 0 0 16,0 0 0-16,0 0 0 16,3 4-2-16,7 8 2 0,3 1 1 15,1-1-2-15,1 0 0 0,1-3-1 16,-2-1 0-16,-1-2 0 0,2-1 0 0,0-2-2 16,-4-1 0-16,-1 0 2 0,-5-1 1 15,-5-1 5-15,0 0 2 0,0 0 5 16,2 0 1-16,-1 2-2 0,-1-2 2 15,2 0-5-15,-2 0 1 0,0 0-3 16,-3 0 1-16,-4 2-1 0,1-2-2 0,0 1 1 16,6-1 0-16,-1 0 0 15,1 0-2-15,-2 0 0 0,1 2-3 16,-1-2 0-16,1 0 0 0,-1 0 1 16,2 0 1-16,0 1-1 0,0 1 1 0,2 1-1 15,8-2-1-15,0 2 0 0,3-3 2 16,0 3-3-16,0-3-1 0,0 0 0 15,-2 0-1-15,0-3 3 0,-7 0 2 16,2-3 3-16,-3 2 2 0,-3-7 1 16,0-5 2-16,-1-3-1 0,-10-7-1 0,-4 4 1 15,-4-1-1-15,-3 3 0 0,-1 3 1 16,0 2-2-16,0 3-1 0,5 4 0 16,2 6-4-16,-2 0-1 0,3 2-1 15,-4 4-4-15,8 2-2 0,2 6-11 16,8 2-33-16,1 0-68 0,1 1-116 15</inkml:trace>
  <inkml:trace contextRef="#ctx0" brushRef="#br0" timeOffset="124063.9408">21263 15227 353 0,'0'0'67'0,"0"0"-12"0,0 0-7 16,0 0-14-16,0 0-6 0,0 0-7 0,0 0-7 16,0 0-2-16,-82 12-5 0,76-17-2 15,2-3-6-15,-2-2 3 0,3 3 0 16,0-5-1-16,0-6 1 16,2-3-1-16,-2-10-3 0,0 3 5 0,-1 0 1 15,-1 2 1-15,-2 2 5 0,0 4-4 16,-3 1 2-16,-4 2 0 0,-1 0-6 15,-2 3 5-15,-1 4-1 0,2 2-1 16,2 4-1-16,-3 3 0 0,5 1-3 16,-7 0 1-16,9 0 0 0,-1 1-2 0,-1 5 0 15,5 0-3-15,-1 6 0 0,4 6 2 16,4 2-2-16,6 10 2 0,7-2 0 16,7 3 0-16,2 1 0 0,7 0 2 15,4 3 3-15,5 2-4 0,2 1 5 16,4 0-5-16,5 1-1 0,1 1 0 0,1 0-4 15,2 2 3-15,-1-5-2 16,-4 1 0-16,-6-4 1 0,-6-4 2 16,-7-5-3-16,-7-5 1 0,-6-6-1 15,-7-6-1-15,-1 0-2 0,-5-6 0 0,0 1 1 16,0 1 1-16,-3-4 0 0,0 0-11 16,-2 1-15-16,-10 1-13 0,-8-1-7 15,-5 1-9-15,-6-1-13 0,1 1-8 16,-3 2 9-16,1-4 14 0,0 0 32 15,1 0 16-15,3 0 7 0,3 0 3 16,4-7 8-16,3-1 6 0,1-2 9 0,5-4 10 16,-1 0 4-16,6-3-1 0,1-1-4 15,2-3-8-15,2-2-6 16,1-4-6-16,1-2-5 0,0 0-5 0,6-1-5 16,2 1-15-16,5-1-6 0,2 3 1 15,2 2-1-15,2-1 6 0,1 2-6 16,3 3-10-16,-1 1 0 0,0 4-1 15,-2 3 7-15,-5 5 6 0,-1 3 5 16,-5 3 4-16,-5 0 8 0,6 1 5 0,-3 1 5 16,-2 0 3-16,0 0 7 0,-5 0 10 15,5-3 13-15,-1 1 11 16,3-4 9-16,0 2 9 0,-4-1-3 16,2-2 1-16,-4 2-11 0,1 0-11 0,-1 2-13 15,-1-4-7-15,0 1-7 0,2-5-5 16,-2 1-1-16,1-1-5 0,1 1-1 15,0 0-4-15,5-3-1 0,2 2-1 16,1-3-1-16,5 4 0 0,-2-1-1 16,4 3 0-16,-5 2-1 0,5 3 0 0,1 2 0 15,3 1 0-15,4 1 0 0,-5 8 1 16,0 2 2-16,-3 3 0 0,-2 2-1 16,-2 4 2-16,-1 1-1 0,-5 2 3 15,-1 1 5-15,-3-7-4 0,-2 1 5 16,-1-4-3-16,0-2 3 0,0 1 2 0,-3-5 3 15,-3 2 0-15,-2-9 0 16,-8-1-4-16,0-6-1 0,-4-9 0 16,1-7-6-16,1-5 4 0,1-4-6 15,5-5 1-15,2-2 1 0,2-1-2 0,3 1 1 16,4 2-1-16,1 0 1 0,0 5 0 16,3 4-1-16,7 3-1 0,-1 6 2 15,4 3-1-15,1 0 0 0,1 3 0 16,2 2 1-16,-3-1-2 0,4 3 3 15,-2 0-2-15,-3 4 0 0,1 0 1 0,-3 2-1 16,3 1 0-16,6 1 2 0,-4 0-2 16,5 6 0-16,-2 3 0 15,-3 3-1-15,0 1 1 0,-3 5 0 16,-1 4 0-16,1 2-2 0,-3 4-2 0,-1-1-4 16,-1 0-9-16,-4-7-39 0,1 0-67 15,-1-10-107-15</inkml:trace>
  <inkml:trace contextRef="#ctx0" brushRef="#br0" timeOffset="124269.4291">21576 14713 557 0,'0'0'37'0,"0"0"-19"16,0 0-14-16,0 0-11 0,0 0-11 16,0 0-9-16,0 0-13 0,0 0-36 0,0 0-51 15,0 0-75-15</inkml:trace>
  <inkml:trace contextRef="#ctx0" brushRef="#br0" timeOffset="124890.1351">22163 14358 483 0,'0'0'56'0,"0"0"-13"16,0 0-10-16,0 0-10 0,0 0-6 15,0 0-4-15,0 0-4 0,0 0 0 16,0 0-2-16,-54-6-5 0,49 6-2 15,-4 0-1-15,5 1-2 0,-1 10 2 16,2 6 0-16,3 2-1 0,0 7 0 16,6 0 1-16,4-1 4 0,0 1-3 15,4-1 3-15,0-1-4 0,-1-5-1 0,3 0 0 16,-2-5 0-16,2-2-1 0,-6-5 0 16,5 0-2-16,-7-4 0 0,4-3-1 15,7 0 1-15,-2-7-2 0,5-6 0 16,-1-6-1-16,-3-4 1 0,1-2-1 15,1-5-3-15,-4-2 3 0,1-4-3 16,-4 2 1-16,0-1 3 0,-3 0-3 0,-1-1 5 16,-3-1 1-16,-1-1 1 0,-3 3 3 15,-2 1 2-15,0 3 1 16,0 2 1-16,-8 4 2 0,-3 0 2 16,0 1-2-16,-5 3 3 0,0 1-2 0,-3 2-1 15,-1 2 1-15,1 3-1 0,-1 1 0 16,7 4 3-16,-2 2 5 0,8 3 0 15,3 2 1-15,-1-1-3 0,5 2-5 16,-1 0-3-16,1 0-4 0,-3 0 0 16,0 11 0-16,3 7 0 0,0 9 0 0,9 4 0 15,4 1 2-15,4 3-2 0,2 1 3 16,3-2-4-16,1 0 1 0,3-1-1 16,-1-1-1-16,1-1 1 0,1-2-1 15,0-4-3-15,1-3 1 0,-1-3-3 16,1-3-3-16,-2-5-5 0,-7-4-4 0,-1-3-10 15,-4-1-11-15,-9-1-12 16,4-1-19-16,-9-1-2 0,0 0 3 16,0 0-2-16,0 2-2 0,0 1 0 15,-5 2-3-15</inkml:trace>
  <inkml:trace contextRef="#ctx0" brushRef="#br0" timeOffset="125151.4355">22594 14429 3 0,'0'0'44'16,"0"0"3"-16,0 0 15 0,0 0 0 15,-83-31 5-15,76 21-6 0,0-3-11 16,1-4-17-16,2-5-16 0,1-1-12 15,3-2-3-15,0 0 1 0,1-2-2 0,4 2 2 16,3 0 0-16,0 3 3 0,0 2 2 16,1 2-1-16,0 4 4 15,-2 2 1-15,2 1 1 0,-3 5 2 16,5-3-4-16,-4 4 1 0,2 2-1 0,2 1-2 16,1 2 1-16,5 0-3 0,1 0-2 15,5 7-1-15,0 4-1 0,-3 2-1 16,2 3 0-16,-1 0-2 0,-1 2 0 15,-2 1-1-15,-1 3-3 0,-2 0-2 16,-3 0 0-16,-2 4-5 0,-5-2-3 0,0-7-17 16,-5 4-24-16,0-7-36 0,-2-2-22 15,-1-1 3-15,-4-8 14 16,-4-3 32-16</inkml:trace>
  <inkml:trace contextRef="#ctx0" brushRef="#br0" timeOffset="125280.8018">22633 14044 173 0,'0'0'75'15,"0"0"-1"-15,0 0-6 0,0 0-15 16,-30-78-15-16,27 67-12 0,1 6-13 16,2 0-7-16,0-3-8 0,0 1-9 0,0-4-11 15,0 0-19-15,5 1-52 0,5-2-66 16</inkml:trace>
  <inkml:trace contextRef="#ctx0" brushRef="#br0" timeOffset="125851.7351">22777 13740 522 0,'0'0'58'0,"0"0"-14"16,0 0-12-16,0 0-10 0,0 0-10 16,0 0-7-16,0 0-1 0,0 0-2 15,0 0 0-15,0 0-2 0,-4 90 1 16,17-67 3-16,4 0-8 0,-1-3 6 15,3-3-5-15,-1-2-1 0,0-3 1 0,-4-4 0 16,0-2-1-16,-5-3 1 0,-5-2 0 16,0 1 3-16,-4-2 4 0,0 0 0 15,0 0 1-15,0 0 0 16,0-10-3-16,-3-7 3 0,-5-6-3 0,-3 2 1 16,-1-2-2-16,0-2-4 0,-1 3 5 15,3 1-7-15,2-1 5 0,3 7 0 16,3-1-3-16,2-1 2 0,0 2 0 15,9-5-1-15,3 3 0 0,3 4 0 16,2 0-1-16,1 2 2 0,2 2-1 0,-5 5 1 16,4 1 0-16,-2 3 0 0,2 0 0 15,5 0 0-15,-5 6 0 16,-2 2 1-16,-5-2 0 0,0 1 0 16,-5 0 1-16,-4-5 1 0,0 3 0 0,-3-5 1 15,0 0 2-15,0 0-1 0,0 2 4 16,0 0 0-16,0-1 0 0,0 0 0 15,-2-1-1-15,-8 0 0 0,-3-11-2 16,0-5 1-16,2-7-5 0,3-2 2 16,3-5-2-16,3 0 2 0,2 1-1 0,0 3 1 15,0 5-1-15,7 3 0 0,4 1-1 16,4 4 0-16,3-1-1 0,1 3 1 16,1 2-3-16,3 1 2 0,-1 4-2 15,2 1-1-15,1 2-1 0,-1 1-1 16,0 0-4-16,0 8-9 0,1 3-17 15,-4 0-52-15,-2 3-87 0,-5-4-124 16</inkml:trace>
  <inkml:trace contextRef="#ctx0" brushRef="#br0" timeOffset="126001.2872">23454 13286 583 0,'0'0'16'0,"0"0"-19"16,0 0-25-16,0 0-136 0,0 0-108 16</inkml:trace>
  <inkml:trace contextRef="#ctx0" brushRef="#br0" timeOffset="126464.6779">21855 16209 601 0,'0'0'32'0,"0"0"-5"0,0 0-8 16,0 0-9-16,0 0-4 0,0 0-4 16,0 0 1-16,0 0-4 0,0 0 1 15,-10-84 1-15,23 58-1 0,3-1 0 0,2-4-1 16,4 1-1-16,2-1-2 0,1 1-4 16,4 0-2-16,-1 1-7 0,-1 1-8 15,1 1-11-15,-2 2-23 0,-2 2-27 16,-6 1-33-16,-7 10-47 0</inkml:trace>
  <inkml:trace contextRef="#ctx0" brushRef="#br0" timeOffset="126685.472">22037 16029 569 0,'0'0'59'0,"0"0"-16"16,0 0-10-16,0 0-10 0,0 0-11 15,0 0-5-15,0 0-4 0,0 0-5 16,0 0-1-16,-10 8 0 0,13 2 3 0,10 2-1 16,4 6 2-16,6 5-2 0,3 4-1 15,3 1-1-15,0 3-1 0,2-3-1 16,-3 1-1-16,3-2-8 0,-2-4-12 16,-2-5-35-16,1-4-76 0,-6-8-151 15</inkml:trace>
  <inkml:trace contextRef="#ctx0" brushRef="#br0" timeOffset="127093.7875">22490 16154 705 0,'0'0'39'0,"0"0"-12"0,0 0-6 16,0 0-9-16,0 0-9 15,0 0-2-15,0 0-2 0,0 0-3 16,0 0 5-16,0 0-3 0,-19-5 0 0,32 17 0 16,4 5-1-16,1 1 0 0,2 2-5 15,0 0 0-15,-2-1-5 0,0 2-12 16,1-1-18-16,0-1-61 0,0-3-124 15,-6-7-72-15</inkml:trace>
  <inkml:trace contextRef="#ctx0" brushRef="#br0" timeOffset="127433.2247">22792 15680 577 0,'0'0'56'0,"0"0"-16"0,0 0-11 15,0 0-8-15,0 0-7 16,0 0-6-16,0 0-6 0,0 0-1 16,0 0-1-16,0 0-4 0,-4-35 2 15,14 9-1-15,6 0-2 0,0 1 1 0,2-1-6 16,2 2-8-16,0 1-11 0,-2 3-22 16,0 2-39-16,0 4-51 0,-6 5-80 15</inkml:trace>
  <inkml:trace contextRef="#ctx0" brushRef="#br0" timeOffset="127609.7338">22896 15772 558 0,'0'0'49'0,"0"0"-15"0,0 0-11 15,0 0-12-15,0 0-7 0,0 0-5 16,0 0-3-16,0 0-3 0,0 0-10 15,33-70-20-15,-9 40-50 0,2-6-84 16,4-3-106-16</inkml:trace>
  <inkml:trace contextRef="#ctx0" brushRef="#br0" timeOffset="127963.5115">23103 14757 594 0,'0'0'40'15,"0"0"-10"-15,0 0-11 0,0 0-8 16,0 0-4-16,0 0-5 0,0 0 0 16,0 0-1-16,0 0 1 0,0 0-2 15,16-103 0-15,-2 74 0 0,3 0-4 0,0 2 1 16,-2-1-3-16,1 3-5 0,-1 0 3 16,-1 2-7-16,1 1 0 0,-4 2-10 15,2 2-20-15,-4 4-36 0,-3 7-41 16,0-1-39-16,-3 5-46 0</inkml:trace>
  <inkml:trace contextRef="#ctx0" brushRef="#br0" timeOffset="128194.1108">23205 14497 410 0,'0'0'77'0,"0"0"-17"0,0 0-17 16,0 0-15-16,0 0-10 0,0 0-8 15,0 0-2-15,0 0 1 0,0 0-3 16,0 0 0-16,-11 90-2 0,25-69-1 0,4 1-3 16,3 0 1-16,2 1-2 0,3 0 0 15,1 1-1-15,0-3-1 0,-1-1-2 16,2 0 1-16,-2-2-3 0,-2-1-3 16,-3-2-7-16,-1-1-19 0,-7-5-38 15,1 0-50-15,-5-3-73 0</inkml:trace>
  <inkml:trace contextRef="#ctx0" brushRef="#br0" timeOffset="128725.6722">23551 14748 548 0,'0'0'60'0,"0"0"-20"15,0 0-15-15,0 0-11 16,0 0-6-16,0 0-4 0,0 0-1 16,0 0-1-16,0 0-2 0,10-15 0 15,-5 5-1-15,2-3 1 0,-2 1-1 0,3 0-1 16,1 1 0-16,2 1-1 0,1-3 1 16,-4 4 0-16,5 2-1 0,-1-1 1 15,-3 3 1-15,6 1 0 0,2 1 0 16,-6 3 0-16,6 0 0 0,1 0 0 15,-5 7 0-15,4 7 1 0,-5 4 1 16,-1 3-1-16,-4 5 1 0,-2 3-1 0,-2 5 2 16,-3 2-2-16,0 2 1 15,0-2-1-15,0 1 2 0,-2-7-1 16,1-9 2-16,-2-2 0 0,0-7 1 0,1-8 1 16,-1 6 1-16,1-6 0 0,-2-1-1 15,-5-2-2-15,0-1-1 0,-4-10 0 16,-1-7-2-16,0-4 0 0,5-5 0 15,1-1 0-15,2-1 0 0,5 9 0 16,1-1 0-16,0 2 0 0,3 4 0 0,7-4 0 16,3 6 0-16,0 0 0 0,3 3 0 15,0 1 0-15,-4 2 0 0,3 2-2 16,4-1 2-16,-1 0-1 16,6 1 0-16,-8 1 1 0,3 0-1 0,-2-1 0 15,-5 4-3-15,6-1 0 0,-6 1-6 16,-2 0-8-16,3 0-13 0,-9 0-31 15,5 3-59-15,-4-1-96 0</inkml:trace>
  <inkml:trace contextRef="#ctx0" brushRef="#br0" timeOffset="128893.7852">24103 14359 649 0,'0'0'39'0,"0"0"-15"0,0 0-12 16,0 0-9-16,0 0-9 0,0 0-20 15,0 0-102-15,-91-19-170 0</inkml:trace>
  <inkml:trace contextRef="#ctx0" brushRef="#br0" timeOffset="140972.5743">12905 12086 254 0,'0'0'68'0,"0"0"-10"0,0 0-6 0,0 0-7 16,0 0-6-16,0 0-5 0,0 0-9 15,0 0-9-15,0 0-7 0,-30 15-5 16,28-15-2-16,1 0 1 0,1 0-2 16,0-3 0-16,1-13 0 0,8-11-2 15,7-5 1-15,0 2 1 0,1-1-3 0,2 3 1 16,-2-3-5-16,5-1 5 0,-2-3-2 16,5-1 3-16,1-2-2 0,0 2-1 15,-2 2-4-15,1 3-6 0,-5 3-4 16,1 4-14-16,-3 4-28 0,-5 6-36 15,-5 6-35-15,-4 5-43 0</inkml:trace>
  <inkml:trace contextRef="#ctx0" brushRef="#br0" timeOffset="141225.7896">13076 11829 327 0,'0'0'80'0,"0"0"-11"0,0 0-17 15,0 0-11-15,0 0-14 0,0 0-9 16,0 0-3-16,0 0-7 0,0 0-9 0,0 0-1 16,-26 11-5-16,26-8 5 0,3 2 6 15,8 5-2-15,8 2 2 0,1 1-3 16,2 1-1-16,3 1 0 0,1 1-1 16,-1 0 1-16,3 2-2 0,-1 0-2 15,1 2-2-15,1 0 3 0,0-1-6 16,-3-3-6-16,-3-2-20 0,0-1-51 15,-7-8-75-15,-5-1-103 0</inkml:trace>
  <inkml:trace contextRef="#ctx0" brushRef="#br0" timeOffset="141675.9949">13523 11778 480 0,'0'0'33'0,"0"0"-13"0,0 0-5 15,0 0-1-15,0 0-2 0,0 0-3 16,0 0 0-16,0 0-1 0,0 0 1 15,0 0-3-15,-26 1 1 0,24-1 0 0,1 0 1 16,-1 0-1-16,1 0 1 16,-1 0 0-16,1 0-2 0,-1 0-1 0,1 0-3 15,0 0 0-15,-1 0-2 16,1 0-1-16,-1-1 1 0,1 1-2 0,1 0 0 16,0 0 1-16,0 0 0 0,0 0 0 15,7 2 1-15,5 7 0 0,6 5 0 16,1-1 3-16,-1 3-3 0,2-1 4 15,-1 0-4-15,1 1 1 0,-3-3-2 16,-1-2 1-16,-3-3 0 0,-1-1-1 0,-4-2 0 16,1-2-2-16,0 1 1 0,-5-3-1 15,0 1-1-15,-4-2-2 0,0 0-5 16,0 0-16-16,6 2-33 16,0 1-73-16,1-2-95 0</inkml:trace>
  <inkml:trace contextRef="#ctx0" brushRef="#br0" timeOffset="142028.3565">13589 12840 561 0,'0'0'47'0,"0"0"-9"0,0 0-13 0,0 0-9 16,0 0-8-16,0 0-4 0,0 0-3 16,0 0-2-16,0 0 0 0,-13-50 0 15,23 17 1-15,9-10-2 0,3-7 3 16,4-6-2-16,4-6-3 0,5-7 3 15,1-1-2-15,2-2 2 0,1-2 3 0,1 2-3 16,-1 2 0-16,0 3-2 16,2 4-1-16,0 4-4 0,0 5-11 15,-2 8-18-15,-5 5-52 0,-3 13-80 16,-9 10-112-16</inkml:trace>
  <inkml:trace contextRef="#ctx0" brushRef="#br0" timeOffset="142538.7638">14014 12740 652 0,'0'0'33'0,"0"0"-6"0,0 0-11 15,0 0-8-15,0 0-5 0,0 0-3 16,0 0-1-16,0 0 0 0,-19-90-2 16,31 55 1-16,3-4-1 0,3-4-3 0,2 1 5 15,-1 1-5-15,2 0 3 0,-1 4 1 16,-3 4-5-16,0 6 2 0,-3 4-4 16,-6 7-5-16,-1 9-4 0,-4 3 0 15,-3 4 0-15,3 0 4 0,2 7 1 16,0 7-2-16,1 6 2 0,-3 2 0 15,-3 1 3-15,0 1 2 0,0-7 3 0,0 1 2 16,0-6 1-16,0-1 2 16,-1 1 3-16,-1-7 3 0,1 5 2 15,-1-5 3-15,1-1 2 0,-1 1-2 0,2-5 5 16,-1 0-6-16,1 0 3 0,0 1-3 16,-1 1-1-16,1 0-1 0,-2-1-6 15,2 5 4-15,0 3-4 0,2 5 1 16,6 1 3-16,4 0-2 0,1 0-1 15,1 0-2-15,2 1-1 0,3-2-1 0,-2 1 2 16,3-2-2-16,-1 1 2 16,0-1-2-16,1 0-1 0,-1-1-3 15,1-1-3-15,-2-2-5 0,-4 0-16 16,-2-2-51-16,-4 1-66 0,-2-3-131 0</inkml:trace>
  <inkml:trace contextRef="#ctx0" brushRef="#br0" timeOffset="142939.9606">14525 12629 609 0,'0'0'52'15,"0"0"-17"-15,0 0-14 0,0 0-10 16,0 0-6-16,0 0-4 0,0 0-1 15,0 0-3-15,0 0 1 0,0 0-1 16,11-11 1-16,2 2 0 0,-1 0 1 16,1 3-2-16,4 3 1 0,-1 3 0 0,6 0-1 15,-1 7 1-15,-1 7 2 0,-2 4-3 16,1 5 3-16,-5 4-1 0,1 5-1 16,-5 3-1-16,-3 2 2 0,-2 1-2 15,-4-2 4-15,-1-4-1 0,0-10 2 16,0-9 1-16,0-6-1 0,0-7 0 15,0 0 2-15,0 0-3 0,0 1 0 16,0 0-2-16,0-1-1 0,0 1-1 16,3-2 0-16,5-12 1 0,3-8 1 15,3-7 0-15,2 1 0 0,3-3 1 0,-2 0-3 16,3 0-1-16,-1 1-5 0,3 0-8 16,-2 3-17-16,-2 1-34 0,2 3-53 15,-3-1-87-15</inkml:trace>
  <inkml:trace contextRef="#ctx0" brushRef="#br0" timeOffset="143229.6642">14611 11475 699 0,'0'0'21'0,"0"0"-7"0,0 0-8 0,0 0-3 16,0 0-3-16,0 0-3 16,0 0-4-16,0 0 0 0,0 0-3 0,-10-26 0 15,22-1-6-15,2-8-9 0,5 1-12 16,0 0-11-16,0 4-12 0,-2 3-19 15,-1 7-28-15,-6 6-16 0,-1 5-19 16</inkml:trace>
  <inkml:trace contextRef="#ctx0" brushRef="#br0" timeOffset="143387.7071">14721 11618 257 0,'0'0'64'0,"0"0"-10"0,0 0-6 16,0 0-9-16,0 0-6 0,0 0-8 0,0 0-9 15,97-3-7-15,-68-25-6 16,3-8 0-16,0-10-6 0,4-8-2 16,1-8-9-16,3-10-17 0,0-8-69 15,0-10-105-15</inkml:trace>
  <inkml:trace contextRef="#ctx0" brushRef="#br0" timeOffset="143887.8653">15255 10689 572 0,'0'0'13'0,"0"0"0"15,0 0-2-15,0 0-6 0,0 0-4 16,0 0-4-16,0 0 2 0,0 0 3 0,0 0 0 16,0 0 3-16,19-8-2 0,-5-4 1 15,-4-2 1-15,-1 0-1 0,-3-4-1 16,-2-2 1-16,-4-3-1 16,0-2-2-16,0 1 6 0,-5 0-3 0,-4 1 5 15,0 3 1-15,-5 3-2 0,0 2 0 16,3 5 0-16,-3 2 3 0,-1 2-2 15,4 3-1-15,-6-2-3 0,6 4-4 16,-1-1-1-16,0 1-1 0,3 1-2 16,-1 0 0-16,4 3-1 0,-3 12 0 0,8 7 2 15,-1 8 2-15,2 5-3 0,10 1 4 16,3 1-4-16,3-3-1 0,3-1 1 16,1-8-1-16,3-2 1 0,1-5 1 15,2-2 0-15,0-4 1 0,1-3 1 16,-1-5-1-16,2-4-2 0,-5 0 2 15,2-12-4-15,-1-6 2 0,-2-7-6 16,-3-5-7-16,-1-5-7 0,-3-2-16 16,1-6-20-16,-6-1-27 0,3 3-33 15,-5-2-24-15</inkml:trace>
  <inkml:trace contextRef="#ctx0" brushRef="#br0" timeOffset="144699.9955">14850 9612 551 0,'0'0'39'0,"0"0"-6"0,0 0-11 0,0 0-9 16,0 0-6-16,0 0-8 0,0 0-8 15,0 0 2-15,0 0 0 0,-17-1 4 16,21 14 3-16,8 5-1 0,6 6 0 16,4-1-1-16,0-1-3 0,1 0 4 15,-1-1-3-15,-3-2 1 0,-1-3 0 16,-2-1 0-16,-4-4 2 0,-5-3 0 15,-4-6 2-15,-3-2 2 0,0 0 3 16,0 0 6-16,0 3-1 0,1-3-2 16,-1 0-3-16,0 0-3 0,-10 0-2 0,-6-7 2 15,-1-4-1-15,-2 1 0 0,2-3-1 16,-3 1 0-16,1-2 0 0,0-2-1 16,-3-1 1-16,2-1-1 15,0-2 0-15,-2 1 1 0,2-3-1 0,1 2 0 16,2 2 2-16,2 3-1 0,4 3 1 15,5 6 0-15,3 3-1 0,3 3-1 16,-1-1-2-16,1 1-1 0,-2-2-2 16,2 2 0-16,0 0 0 0,0 0 3 15,12 2 0-15,6 5 1 0,7 6-1 0,1 1 1 16,-1 2-1-16,-1-1 1 0,1 0-1 16,-1 0 1-16,1-1 0 0,-5-3 0 15,2-1 0-15,-2-4 0 0,-7-2-1 16,4-2 1-16,-2-2 0 0,-1 0 0 15,2-9 2-15,-4-2 0 0,-2-4 2 0,-4-5-1 16,-3-2 1-16,-3-5-2 0,0 2 1 16,-3-2 1-16,-5 1-1 0,-3 0 1 15,-2 2 1-15,-3 3-3 16,-1-2 2-16,0 4-1 0,-1 1 0 0,-1 2 1 16,2 1 0-16,-2 4 0 0,7 3 1 15,-2 2 1-15,5 2-1 0,5 1 2 16,-6 1 1-16,6 1-3 0,-1-1-3 15,1 0-2-15,4 2-4 0,-2-1-3 16,2 1 2-16,0 0 0 0,2 7 3 16,7 10 3-16,8 5-3 0,2 0 2 0,2 3-3 15,5-1 1-15,0-1 0 16,3-1-1-16,0-2 0 0,0-5-3 16,1-4-3-16,-2-7-6 0,1-4-16 0,0-4-15 15,-1-14-35-15,-3-4-40 0,-3-8-47 16</inkml:trace>
  <inkml:trace contextRef="#ctx0" brushRef="#br0" timeOffset="145332.1489">15226 9021 406 0,'0'0'74'0,"0"0"-22"0,0 0-15 0,0 0-3 16,0 0-2-16,0 0-7 16,0 0-3-16,0 0-7 0,0 0-2 15,0 0-6-15,-6-23-3 0,5 21-3 0,0 2-1 16,-1 0-2-16,1 0-1 0,-1 0-1 16,1 0 1-16,1 2-2 0,0 12 4 15,0 5-1-15,4 8 2 0,7 1-2 16,1-2 2-16,3 1 3 0,2-1-4 15,2-2 5-15,0-1-5 0,2 0 0 0,2-5 0 16,-1 0 0-16,1-2-1 0,-1-4 0 16,1-3 1-16,-4-2 0 15,-3-2 0-15,0-4 0 0,-1-1 1 16,-1-1-1-16,4-8 1 0,-5-3 0 0,-1-5-2 16,-6-3 4-16,-2-4-2 0,-4-3-3 15,0-2 4-15,-2 0-3 0,-6-3 3 16,-5 1 2-16,-2-2-2 0,-3 0 2 15,-4-1-1-15,0 0 0 0,-4-1 0 16,-1 1 1-16,-2 4 0 0,0 4 1 0,1 5-1 16,4 5 2-16,8 7 0 0,-1 5-1 15,1 2-2-15,0 2-1 0,-2 3-1 16,3 8-2-16,3 4 0 16,1 6-1-16,5 6 0 0,4 1-2 0,2 1 1 15,0 1-1-15,8-1-1 0,4-3 2 16,2 0 1-16,3-5 1 0,2-4 1 15,4-4-2-15,0-2 0 0,3-4 1 16,0-2 1-16,0-3 0 0,2-2 2 16,-2 0-1-16,-2-7-1 0,-2 0 1 0,-3-1 1 15,-5 2-1-15,-2-1 1 0,-5 2-1 16,1 0 1-16,0-2-1 0,-5 4 0 16,4-4 0-16,-4 4-3 0,1-4-2 15,3 1-9-15,-4 3-17 0,4-3-40 16,-2 5-87-16,-1-3-126 0</inkml:trace>
  <inkml:trace contextRef="#ctx0" brushRef="#br0" timeOffset="145541.948">15690 8913 687 0,'0'0'11'0,"0"0"-4"15,0 0-8-15,0 0-10 16,0 0-25-16,0 0-102 0,0 0-156 0</inkml:trace>
  <inkml:trace contextRef="#ctx0" brushRef="#br0" timeOffset="146405.7364">15382 9903 396 0,'0'0'63'0,"0"0"-11"0,0 0-16 15,0 0-7-15,0 0-7 0,0 0-4 0,0 0-5 16,0 0 0-16,0 0-1 0,0 0-2 16,-47-21-1-16,36 21-5 0,-6 0-3 15,4 0-2-15,-7 4-2 0,4 3 1 16,-1 3 0-16,-2 0 1 0,3 2 1 15,-1 0-1-15,2 1 2 0,-2-1 0 0,1-1 1 16,-3-1-1-16,0-3 0 0,-3 0 1 16,-2-4 0-16,-4-2 1 15,0-1-1-15,-3 0-1 0,-1 0 0 16,-2-7-1-16,-3-2 1 0,-2-3 0 0,-2-3-3 16,0-1 2-16,0-3-2 0,1-4-4 15,5-2 4-15,2 1-2 0,4 1 2 16,2-4 1-16,2 2 0 0,5 2 1 15,1-1 1-15,4 3 0 0,3 0-3 16,3 0 1-16,3 4 0 0,3 0 0 0,2-1 1 16,-1 0-1-16,2-8-1 0,0 2 2 15,5-2-1-15,2-2 2 0,5-1-2 16,0 1 2-16,3 1-1 16,4 1 0-16,1 2 2 0,-1 1-2 0,4 2-2 15,3 1 2-15,3 0-1 0,1 2-2 16,5 2 0-16,1 2 1 0,5 2 0 15,0 3-3-15,1-1 4 0,2 4-4 16,1 4 4-16,-2 2-1 0,2 1 2 16,-3 6 3-16,-2 5-4 0,1 3 5 0,-4 1-5 15,0 2 1-15,-4 2 1 0,-1-1-2 16,-3 4 1-16,-2-1-1 0,-1 6 1 16,-3 3 0-16,-2 2 3 0,-3 5-1 15,-5 3-1-15,-1 2-1 0,-5-1 0 16,-4-1 0-16,-3 0 2 0,0-1 0 15,-9-1 0-15,-5-1 4 0,-4-2-4 16,-5 1 2-16,-3-2-7 0,-3-3 2 16,1-5-3-16,2-3-2 0,1-5-5 15,6-9-22-15,3-2-42 0,0-7-75 0,6-1-126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20T04:45:15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18222 10287 38 0,'0'0'10'0,"0"0"-1"16,0 0 0-16,0 0 3 0,0 0 3 0,0 0 2 15,0 0 3-15,-24-84 2 16,22 80 1-16,1-2 1 0,-1-4-1 16,1 6-3-16,-1-1-1 0,1 1 0 15,1 4-2-15,0-2-1 0,0 2-5 0,0-1-4 16,0-1-3-16,-2 0-2 0,2 2-1 16,-1-1 1-16,1 1 0 0,-1-1 0 15,1 1-2-15,-2-3 1 0,2 3-3 16,-2 0 0-16,2 0-2 0,0-2 1 15,-2 2-1-15,2 0 4 0,0 0 1 0,0 0 3 16,-1 2 2-16,1 3-4 0,-2 10 3 16,1 4-2-16,-1-1-1 15,-1 7 2-15,0 0-2 0,0 0-2 16,1-1 1-16,-1 2 2 0,0 1-3 0,0 0 0 16,-1 3 0-16,1 0 3 0,0 2-1 15,0 1 4-15,2 1-4 0,-2 0 2 16,0 0 0-16,1 0 0 0,2 0 0 15,0 2 1-15,0 1 0 0,0 1-2 16,2 3 2-16,2 1-1 0,0 4 1 0,2 1 0 16,1 5 3-16,-1 2 1 15,0 4-1-15,1 2-2 0,3 2-3 0,-1 2-2 16,0 2 0-16,0 1-1 16,0 0 2-16,-1 1-5 0,0-3 3 0,1 0 3 15,-3-3-3-15,0-1 4 0,-1-3-3 16,-2-5-2-16,0-4 2 0,-1-5-1 15,-2-6-1-15,0-8 0 0,0-9 1 16,0-9-2-16,0-5 2 0,0-7 2 16,0 0-1-16,0 0 1 0,0 1 2 0,0 0-1 15,0 2-2-15,0-3 0 0,0 2-5 16,0-1 2-16,0 1 0 0,0-2-2 16,0 0-9-16,0 2-10 0,0-2-10 15,0 0 0-15,-2-7 4 0,-1-3 7 16,-3-4 3-16,4 6 0 0,-4-10 2 0,1 3 2 15,0 0 6-15,-2-5 5 16,-1 2 4-16,-1-2 2 0,0 2-1 16,-3-3 2-16,0 1 0 0,-1-3 3 15,-1 2-2-15,-2-2-1 0,0-1-2 0,-3-2-4 16,2-1 5-16,-1 1-1 0,1-1 2 16,1 3 2-16,-1-1 0 0,2 2 1 15,1 1 1-15,1 3 0 0,4 6 5 16,1-1 3-16,2 6 0 0,3 4 1 15,-1-5-2-15,2 6-3 0,-1-2 0 0,2 2-6 16,1 3-3-16,-2-1-4 16,2 1-2-16,0 0 0 0,0-3 3 15,0 3 4-15,0 0 2 0,3 5 2 16,7 10 1-16,2 1 2 0,1 5 3 0,0 4-1 16,3 5 2-16,0 3-2 0,1 6-2 15,1 4 1-15,2 6-4 0,1 4-1 16,1 3-4-16,-2 4 1 0,2 0 1 15,0 1-2-15,-2 1 3 0,0 1-4 16,2-4 1-16,-3 0 1 0,1-5-2 0,-2-2 2 16,0-3-2-16,1-7-1 0,-3-6 0 15,0-5 0-15,-5-5 0 0,-2-10-1 16,-2-5 1-16,-4-6 1 16,-3-5 1-16,0 0 1 0,0 0 1 0,1 1 4 15,1-1 0-15,-1 2 0 0,-1-2-3 16,0-3-2-16,0-13-3 0,-1-5 0 15,-4-6 0-15,-1-1 0 0,0 1 0 16,0 0-2-16,0-2 1 0,0-3-3 16,1-1 3-16,-1-2-5 0,1-3 2 0,1-2 1 15,1 0 0-15,2-3 2 0,1 2 1 16,0-2-3-16,3 2 1 0,1-1 0 16,2 2-2-16,2 2 3 0,-2 5-1 15,0 0-1-15,0 2 1 0,-2 2 1 16,2 1-1-16,-1 2-2 0,0 2 3 0,-2 5-4 15,0 3 4-15,-2 4 2 16,1-1-1-16,-1 0 1 0,1-1 0 16,-2 0-2-16,0 1 2 0,1-1-1 15,-1 1 1-15,0 2 3 0,0 5-2 0,0 0 2 16,0 1 1-16,0 1 1 0,0-2-2 16,0 1 2-16,-1 2 0 0,-2-1-2 15,0 2 1-15,0-1-1 0,-3 1 0 16,-1 2 3-16,-6 0-1 0,-4 0 1 15,2 5 0-15,-4 2-1 0,5 3 0 0,-2-2 0 16,0 3 0-16,0-2-1 0,-1 0 1 16,-2 1-2-16,0-4 0 0,-1 1-1 15,-2-2-2-15,3 1-3 16,-1-3-2-16,4 0-2 0,2 0-3 0,2-1-5 16,1 0-17-16,-1 1-35 0,8-1-53 15,-1 1-56-15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20T04:50:20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6593 11082 255 0,'0'0'59'0,"0"0"-8"15,0 0-10-15,0 0-6 0,0 0-7 0,0 0-5 16,0 0-2-16,0 0-4 0,0 0-4 15,-29-36-5-15,29 36-4 0,-1 0-4 16,-1-2-3-16,2 2-3 0,-1-1 0 16,1 1-1-16,0 0 3 0,0 0 3 15,0 3-1-15,0 12 1 0,0 4-4 0,3 9-1 16,3-1 2-16,-1 2 0 16,2 3 5-16,1 1 3 0,-1 0-1 15,4 1-2-15,-2-4-2 0,0-2 1 16,2-4-1-16,-2-3 1 0,3-2-2 0,-4-7 2 15,1 0 0-15,-3-5 1 0,-3-3-1 16,1 0 2-16,-4-4 0 0,0 0 4 16,0 0 3-16,2 2 3 0,-1-1 6 15,1-1-2-15,-2 2-2 0,0-2-3 16,0-2-5-16,-2-12 0 0,-4-2-1 0,-3-7 0 16,1 2-1-16,-1-1 1 0,-1 0-2 15,3-1-1-15,-3-2 0 0,1 3-2 16,3-3-5-16,-1 3 4 15,-3-1-5-15,7 8 5 0,-1-2 1 0,-1 2 0 16,4 3-2-16,-2-5 0 0,1 6 1 16,1 6 0-16,1-8 0 0,0 7-1 15,0-6 0-15,0 1 2 0,0 5 0 16,0-4 0-16,0 5 2 0,0-1-1 16,0 1 0-16,0 5-1 0,0-1 0 0,0 1 1 15,0-2-1-15,1 1 1 0,-1-1-2 16,0 1-1-16,0 0-1 0,2-1-1 15,-2 2-1-15,0-1 0 0,1 1 2 16,1-2-1-16,5 0 0 0,-1 2-2 16,7-1-3-16,-3 1 0 0,3 0-4 0,-3 0-2 15,2 0-2-15,-1 0-5 16,1 0-16-16,0 0-19 0,-1 0-31 16,5 0-24-16,-6 0-46 0</inkml:trace>
  <inkml:trace contextRef="#ctx0" brushRef="#br0" timeOffset="267.22">6631 11302 504 0,'0'0'51'15,"0"0"-19"-15,0 0-15 0,0 0-7 16,0 0-6-16,0 0-1 0,0 0-3 16,0 0 1-16,0 0-2 0,0 0 2 15,62-66-2-15,-39 52-5 0,0 2 3 16,0-2-6-16,1 2 5 0,-1 1-1 0,0 0-6 16,-2 4-4-16,0 1-16 0,-4 1-40 15,-8 3-62-15,-2-2-119 0</inkml:trace>
  <inkml:trace contextRef="#ctx0" brushRef="#br0" timeOffset="439.2194">6927 11281 471 0,'0'0'12'0,"0"0"-20"0,0 0-38 16,0 0-67-16,0 0-127 0</inkml:trace>
  <inkml:trace contextRef="#ctx0" brushRef="#br0" timeOffset="11517.3172">7174 11205 43 0,'0'0'18'0,"0"0"-3"15,0 0-2-15,0 0-2 0,0 0-1 16,0 0-4-16,0 0-3 15,0 0-3-15,0 0-2 0,0 0-3 0,0-32 3 16,0 32 0-16,0-1 1 0,0 1 2 16,3 0-1-16,5 4 2 0,0 7 0 15,4 4 0-15,-5 2 1 0,-4-5 0 16,4 3 6-16,-4 1-5 0,-2 1 7 16,2 0-3-16,-3 3 2 0,0 0-2 0,0-1-1 15,-3 9 0-15,-4-2-2 0,-3 0 0 16,0-2 0-16,-3 2-1 0,1-2 2 15,-2 0 0-15,-2-2 1 16,1 2 0-16,0-5 2 0,-3-2 1 0,1 0 2 16,-2-2 1-16,0-3 1 0,1-2 1 15,-4-3-2-15,3 0-1 0,-3-1 1 16,1-1-2-16,0-2 2 0,1-1-4 16,-3 2-1-16,7-4-2 0,-3 0-3 15,-4 0 3-15,1 0-5 0,-8 0 1 0,3-4-1 16,-1 1 1-16,1-4-1 0,-1 0 0 15,2-3 0-15,1 0-1 0,1-3 0 16,1-1-1-16,1-6 0 0,2-3 0 16,-2-2-2-16,2-5 1 0,1 0 1 15,-1-1-1-15,0-1 0 0,2 3 1 0,0-3 0 16,0 0 0-16,4 0-4 16,-1 0 4-16,1 0-3 0,4 0-1 0,-1 2 6 15,3-2-5-15,1 1 5 16,2 1 1-16,1 0-2 0,1-2 2 0,3 0 0 15,0 0-2-15,0 1 1 0,0-4 2 16,6 6-3-16,0-1 1 0,1 0-1 16,4 5-2-16,0 0 2 0,2 2 1 15,1 1-1-15,2 1 2 0,3 1-3 16,1 3 1-16,0 4-1 0,2-1-1 0,1 3-3 16,3 1 4-16,-1 2-2 0,4 2 3 15,1 2-1-15,2 2-1 0,7 2 2 16,-3 0-2-16,3 2 6 0,-1 2-4 15,-1 2 2-15,-2 0-2 0,-3 1 0 16,-2-2 0-16,-1 3 1 0,-3-1 0 16,-1 3-1-16,-1-3 2 0,-1 4-2 15,-1-1 0-15,-3 2 0 0,0 2-2 16,-3 0 3-16,-1 2 0 0,-3 2-1 16,1 3 2-16,-4 2-1 0,-2 1-2 0,0 3 2 15,0-1-1-15,-4 6 1 0,0 3 1 16,-1-2-2-16,-2 2-1 15,0-2 1-15,0 1-1 0,-3-2 2 16,-3-4-1-16,-1-1 0 0,1 0 3 0,-1-3-4 16,-1 0 4-16,0 0-2 0,1-2-5 15,1-3 3-15,1-5-5 0,-2 0 0 16,5-5-4-16,-3 0 1 0,1 1 0 16,1 0-3-16,0-1-1 0,1-5-5 15,1 1-20-15,1-5-30 0,-3 0-78 0</inkml:trace>
  <inkml:trace contextRef="#ctx0" brushRef="#br0" timeOffset="16865.1773">14266 11135 156 0,'0'0'47'16,"0"0"2"-16,0 0-8 0,0 0-4 16,0 0-8-16,0 0-5 0,0 0-8 0,0 0-5 15,0 0-6-15,-29-39-3 0,28 37-6 16,-1 2-3-16,1-1 0 0,1 1 0 15,-2 0 5-15,2 0 2 0,0 1 1 16,0 13-1-16,2 4 0 0,4 6 0 16,2-2 3-16,-1 0-3 0,1 3 2 15,-1-4-1-15,1 1-2 0,1-2 1 16,-2-1 0-16,-1-6 0 0,1 1 0 16,-2-5 0-16,-2-2 0 0,1 3 0 15,-3-7 1-15,1 1 1 0,-2-4 3 0,0 0 3 16,0 0 4-16,1 3 7 0,-1-3 7 15,0 0 0-15,2 0-4 0,-2 0-3 16,0 0-11-16,0 0-1 0,0-10-3 16,-5-3 0-16,1-2-1 0,-2-1-1 15,0-1-1-15,-1-3 1 0,0-4-7 0,0 1 4 16,1 1-2-16,-2 2 3 0,0 0 0 16,1 2-1-16,-1 0 1 0,0 0-1 15,1-1 1-15,1 1-1 16,0 6 0-16,0-2 1 0,-1 0 0 0,4 6-1 15,-2-9 0-15,0 9 0 0,2-1 0 16,0-2-1-16,2 7 1 0,-2-7 0 16,1 7-1-16,1-1 0 0,-2 0-1 15,3-2-1-15,0 1-1 0,0-6 3 16,0 0-2-16,0 1-1 0,6-4 3 0,-2 6-1 16,4-3 1-16,-4 3 0 0,3 4 1 15,2-1-2-15,-1 0-1 0,1 1 0 16,1 0 1-16,-1 3-2 15,1-1 1-15,-1 1-1 0,-4 1 2 0,7 1-3 16,-6 0 1-16,8 0-2 0,4 0-3 16,-5 0-4-16,3 0-6 0,-5 1-4 15,1 1-8-15,-2 1-7 0,1-2-10 16,0 0-7-16,-7 1 2 0,6 2-3 16,-4 0-11-16</inkml:trace>
  <inkml:trace contextRef="#ctx0" brushRef="#br0" timeOffset="17118.303">14237 11242 367 0,'0'0'46'0,"0"0"-18"0,0 0-13 16,0 0-6-16,0 0-6 0,0 0-1 15,0 0 0-15,0 0-5 0,0 0 3 16,0 0-7-16,68-78 4 0,-48 66 1 16,3 2-3-16,2 0 2 0,-1 1-1 15,1-2-4-15,0 2 0 0,1-1-6 0,-2-3-4 16,1 1-9-16,-2 4-40 0,0-2-48 16</inkml:trace>
  <inkml:trace contextRef="#ctx0" brushRef="#br0" timeOffset="17281.7204">14619 11105 452 0,'0'0'70'0,"0"0"-31"0,0 0-20 0,0 0-13 15,0 0-14-15,0 0-11 0,0 0-26 16,0 0-139-16,0 0-86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20T04:51:14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7001 5547 120 0,'0'0'42'0,"0"0"-4"0,0 0-5 15,0 0 1-15,0 0 0 0,0 0 5 16,0 0-5-16,0 0-3 0,0 0-7 0,-30-34-10 15,30 34-4-15,-2-2-1 0,2 2-5 16,0 0 0-16,-1-1-3 0,1 1-1 16,-2-1-1-16,2 1-3 0,0 0-3 15,0 0-2-15,0 0-1 0,0 0 3 16,0 0 4-16,2 2 2 0,6 9 1 0,4 5 0 16,1-2 1-16,1 5 1 0,-2 1-4 15,4-1 2-15,-3 0 0 0,1 1 0 16,-2-1 1-16,0-3-3 0,-4-5-2 15,-1-1 0-15,-2-4 4 0,-1-1 0 16,3 1 2-16,2 0 2 0,-2-2-2 16,-4 0 2-16,1-1-1 0,-4-3-2 15,0 0 4-15,0 0 2 0,2 2 6 16,-1-2 5-16,1 1 8 0,-1-1 1 16,2 0-4-16,-3 0-9 0,0 0-6 0,-3-4-4 15,-4-7 1-15,-5-5 0 0,-2 0-3 16,1-2-1-16,-3-2 1 0,1-3-1 15,-3-2 0-15,0-5-1 0,0 1 0 16,0 1 0-16,-1 1 1 0,4 2-1 16,0 0 1-16,5 2 0 0,-3 4 0 15,7 6 0-15,2 4-1 0,-1 1 2 16,4 3-4-16,-2 1 1 0,1 1 1 16,2 3-3-16,-1-1 0 0,1 1 0 15,0-2-3-15,0 0 1 0,0-4 1 0,0-1 0 16,0-4 2-16,6-3-2 0,-2 5-1 15,5-1 0-15,4-1 1 0,-6 5-1 16,6-3 1-16,0 0-3 0,3-1-1 16,4-3-1-16,2 1-3 0,-3 0-5 15,0-1-11-15,-2-2-10 0,0 0-34 0,-2 2-25 16,2-2-36-16</inkml:trace>
  <inkml:trace contextRef="#ctx0" brushRef="#br0" timeOffset="212.8074">7070 5565 389 0,'0'0'52'0,"0"0"-16"0,0 0-18 0,0 0-8 16,0 0-8-16,0 0-3 0,0 0-2 15,54-105-5-15,-28 72 0 0,6-6-10 16,6-1-17-16,6-5-49 0,9 0-91 16</inkml:trace>
  <inkml:trace contextRef="#ctx0" brushRef="#br0" timeOffset="1219.5581">13920 5431 340 0,'0'0'63'16,"0"0"-11"-16,0 0-7 0,0 0-9 15,0 0-9-15,0 0-7 0,0 0-5 16,0 0-5-16,0 0-7 0,0 0-4 16,-49-36-7-16,49 36-3 0,0 0-3 15,-3 0 1-15,3 0 5 0,0 1 5 0,3 13 4 16,6 4-1-16,2 6 1 0,2 1-1 15,-1-2-1-15,1 1 0 0,0-1 1 16,-1-3-1-16,0 1 0 0,-1-5 1 16,-4-4 0-16,0-3-3 0,-1-2 3 15,-3-3 0-15,0-1 2 0,-3-3 0 0,0 0 2 16,0 0 3-16,1 2 5 0,-1-1 2 16,0-1-2-16,2 0-3 15,-2 0-4-15,-5-1-2 0,-6-9-2 16,-2-3 1-16,-2-5-1 0,2 0-1 0,-1-3 0 15,-1-2 0-15,1 0 0 0,-2-2-1 16,3 1-1-16,0 0 0 0,1 0 0 16,2 4 2-16,2 4 1 0,2 1 1 15,1 6-2-15,2 0 0 0,-1-2-3 16,3-1-3-16,-1-6-3 0,2 0 0 0,0-6-1 16,0 7 6-16,2 2-1 0,-1 4 1 15,5 2-2-15,1-3-3 0,-1 4 2 16,5-4-3-16,0 3 3 0,0 0-3 15,2 2 0-15,0 2-6 0,3-1-6 16,-1 1-12-16,2 0-24 0,-1 3-26 16,3 2-25-16,1 0-32 0</inkml:trace>
  <inkml:trace contextRef="#ctx0" brushRef="#br0" timeOffset="1452.7207">13916 5470 457 0,'0'0'38'0,"0"0"-10"16,0 0-16-16,0 0-7 0,0 0-4 15,0 0 0-15,56-97-2 0,-25 65 0 0,2 0-2 16,3 1-9-16,3-1-2 0,3 0-11 15,-1 0-15-15,-2 0-43 0,1 5-48 16,-4 3-101-16</inkml:trace>
  <inkml:trace contextRef="#ctx0" brushRef="#br0" timeOffset="1620.8833">14436 5216 348 0,'0'0'-91'16,"0"0"-88"-16</inkml:trace>
  <inkml:trace contextRef="#ctx0" brushRef="#br0" timeOffset="9903.5936">20744 5367 189 0,'0'0'49'0,"0"0"-7"15,0 0-7-15,0 0-7 0,0 0-7 16,0 0-4-16,0 0-2 0,0 0-7 0,0 0-5 16,0 0 0-16,-18-11-6 15,16 10 0-15,2 1-4 0,0-2-1 0,0 2 3 16,0 0 3-16,0 0 2 15,0 0 1-15,4 0-1 0,8 0 1 0,1 8 1 16,-6-3-1-16,8 2-1 0,-4 1 0 16,-3-2 1-16,4 2 0 0,-4-3 1 15,-1 2 1-15,0 1-1 0,2-5-1 16,0 2 2-16,-7-3 1 0,3 1 2 16,-1-3 6-16,3 0 7 0,2 0 5 0,6-10 0 15,-1-3-3-15,3-10-8 0,2-4-8 16,0-5-2-16,-2-3-2 0,3-3-4 15,-1-3 4-15,3-1-3 16,0-1 2-16,-1 1 1 0,-2 1-1 0,1 2 1 16,-4 3-1-16,-1 5 1 0,-5 9-1 0,-4 9 0 15,-3 8-2-15,-3 5-1 16,0-2-1-16,0 2-6 0,1 0-5 16,-1-1-9-16,3 1-9 0,-3 0-40 15,1 1-56-15,-1 11-100 0</inkml:trace>
  <inkml:trace contextRef="#ctx0" brushRef="#br0" timeOffset="10464.6334">20743 5539 343 0,'0'0'59'0,"0"0"-11"0,0 0-9 0,0 0-8 16,0 0-9-16,0 0-3 0,0 0-3 15,0 0-2-15,0 0-6 0,-38-28-4 16,37 28-1-16,0-1-3 0,1 1-2 15,-2-1-1-15,2 1-1 0,-1-2-2 16,1 2 0-16,0 0 0 0,0 0 4 16,0 0 2-16,8 3 1 0,5 7 1 15,2 1-2-15,2 0 0 0,-4-3 0 16,0 1-1-16,-1-2 1 0,0 1 1 16,2-1-1-16,0 1 0 0,-1-2 1 0,-1-1-2 15,-1-1 1-15,2 1 0 0,-4-3 1 16,-3 0 0-16,2 0-1 0,-2-2 0 15,4 0 3-15,6-2 1 16,-3-9 1-16,6-3 0 0,-3-8-1 0,3-4 1 16,-1-3-4-16,3-4 1 0,0-3-2 15,1-1 1-15,-3-1 0 0,3 0-1 16,-4-1-1-16,1 1 1 0,-2 0-2 16,1 1-4-16,-1 6 4 0,-2 2-3 15,1 3 2-15,-5 3 4 0,2 3-2 0,-4 7 1 16,-3 3-3-16,-2 5-3 0,-1 2-1 15,1-1-1-15,-1 1-8 0,-3 3-12 16,0-1-25-16,0 1-39 0,3 0-44 16,0 1-103-16</inkml:trace>
  <inkml:trace contextRef="#ctx0" brushRef="#br0" timeOffset="10643.6914">21583 5110 132 0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20T04:52:46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5458 7490 68 0,'0'0'42'0,"0"0"-3"0,0 0-2 16,0 0-8-16,0 0-7 0,0 0 2 15,0 0-4-15,0 0-6 0,0 0-4 16,0 0-7-16,-19-30-4 0,19 30-4 16,-3-1 1-16,3 1-3 0,0-2 0 15,0 2-4-15,-3-1 0 0,3 1 1 0,0-2 0 16,0 2 1-16,0-1 0 0,0 1 0 15,0 0 1-15,0 0 2 0,0-2 1 16,0 2 4-16,0 0 1 0,0 0 3 16,0 0-1-16,0 0 3 0,0 0-1 15,0 0 5-15,0 0-2 0,0 0 0 0,0 0 1 16,0 0-1-16,0 0 1 16,0 0 1-16,0 0-5 0,0 0 0 15,0 6-3-15,0 0 0 0,0 6-1 16,0 1 3-16,0-3-1 0,0 1 0 0,0-6 2 15,0 1 2-15,-4-4 2 0,3 3 1 16,-2-2 0-16,1 2-3 0,-2-4-1 16,-2 1-2-16,3-1-1 0,-8-1-1 15,6 0 0-15,-3 0-1 0,-1 0 2 16,-1-6-2-16,3 0 1 0,1-1 1 0,0 1-4 16,0-4 2-16,2 3 0 0,3 2-1 15,-1 1 0-15,2-2 1 0,0-1-2 16,0-3 1-16,0-1-2 15,0 7-1-15,3-4-1 0,1 5 0 0,3-3-1 16,2 1 1-16,0 2 1 0,1 0 2 16,-6 2 0-16,8 1 2 0,-1 0 3 15,5 0-1-15,3 3 3 0,-4 5 0 16,-1 0-3-16,-4 3 3 0,-4 0-1 16,4 1 4-16,-7-3 1 0,0 0 0 0,0 2 5 15,-3-7 3-15,1 3 5 0,-1-7-1 16,0 4 2-16,0 0-2 0,0 1-1 15,-3 4-1-15,0-6-6 0,0 0-4 16,-1 0-5-16,-3-3-3 0,3 0 1 16,-7 0-4-16,-6-4 1 0,5-4 1 0,-5-3-1 15,4-1 1-15,3 2-1 16,0-1 0-16,6 5 0 0,1 1 1 16,-3-2-3-16,3 4 1 0,0-2-2 15,0 2-1-15,3 3-2 0,-1 0 0 0,1 0-1 16,0 0 2-16,0-6 1 0,0 0 2 15,1-3-3-15,6 0 0 0,-1 1-1 16,0 2 1-16,1 0 4 0,3 0 2 16,-1 2 0-16,0 0 0 0,-5 3-2 15,6 1 1-15,0 0 0 0,-1 1 3 0,4 9 0 16,-6 0 3-16,-2-1 1 0,-1 5-1 16,-4-3 4-16,0 2-2 15,0 6 2-15,0-7 1 0,0 6-2 16,-3-8 0-16,-3 0-2 0,2 0 0 0,-2-3 1 15,-1 0-2-15,6-4 1 0,-7 2-1 16,4-4-2-16,-1 1-1 0,-6 0-1 16,5-2-2-16,-7 0 0 0,-3 0 0 15,6-4-1-15,-6-4 2 0,6 0-4 16,3 1 0-16,-2 1 2 0,4-1-2 0,3 2 0 16,-1 1 1-16,2 1-1 15,1-4 1-15,0 1 2 0,0-6-2 0,0 0 1 16,1 2-1-16,5-6 2 15,1 7 0-15,2-4-1 0,-2 2 0 0,0 3 1 16,5-1 1-16,-5 3-1 0,2 1 3 16,1 2-3-16,-6 2-2 0,8 0 2 15,-1 1-1-15,2 1 2 0,2 8-1 16,-1 3 3-16,-5 2-1 0,2 2 2 16,-5 3 0-16,0 0-2 0,-2 3-1 0,-1-1 1 15,0-4 0-15,-3-6 2 0,0 0 1 16,0-4 0-16,0-2 0 0,0 6 1 15,0-6-2-15,-3 3 1 0,-1-1 0 16,1-4 0-16,-4 0 1 0,1-1-3 16,-8-2-2-16,-5 0 1 0,3-4-2 15,-6-3 1-15,6-1 2 0,2 2-2 0,2-1 0 16,-1-1-1-16,6 2-1 16,-3-3-1-16,4 3 2 0,-1-3-3 15,3 0 0-15,2-3 0 0,1-6 1 0,1 1-1 16,1-3 3-16,5 2-1 0,5 4 1 15,1 1 0-15,1 0 1 0,-1 4-3 16,2 0 2-16,-4 1 0 0,5 4-4 16,-7 1 4-16,5 3 0 0,2 0 0 15,1 0 2-15,-2 0-1 0,-1 7-3 0,-3 2 4 16,-1 4 1-16,1-3 0 0,-3 4 6 16,-2 2-5-16,-2 1 1 15,-2 6 1-15,-1-2-3 0,0 0 2 16,-1-1 2-16,-4 0-1 0,-2-2-1 0,1-4 2 15,-2-2 1-15,-1-1-1 0,3-4-1 16,-4 2 1-16,3-3-1 0,-2-1-1 16,0 0-2-16,5-4 0 0,-9-1-1 15,1 0-1-15,-5-2-1 0,-2-10 0 16,2-1-2-16,4-4 0 0,0-3 2 0,3-2-3 16,2-1 1-16,0 6-2 0,7-1 3 15,-1 6 0-15,2-2 1 0,0-4-2 16,2 7 1-16,6-4 0 15,2 3-1-15,-1 3 1 0,10-3-1 0,-9 4 3 16,4 2-1-16,-5 3 1 0,3 2-2 16,0-1 1-16,0 2 1 0,4 0-1 15,-3 4 2-15,4 7 0 0,-8 1 1 16,1 3 0-16,-4 4 3 0,-2 1-1 16,-2 2-1-16,-2 3 2 0,0 0 1 0,-3 0 0 15,-4-3 0-15,-1-2-1 0,1-2-1 16,1-4 1-16,-2-3-2 0,2-4 1 15,3-4 0-15,3 2 0 16,-4-4 0-16,1 3-2 0,0-3 0 0,0 3-1 16,-4-4 1-16,0 0-4 0,-2-9-1 15,-5-4-3-15,5-7-8 0,0-5-8 16,3-5-44-16,2-3-84 0,-2-2-115 16</inkml:trace>
  <inkml:trace contextRef="#ctx0" brushRef="#br0" timeOffset="6064.6309">5507 7689 1 0,'0'0'4'0,"0"0"-4"16,0 0-4-16,0 0 3 0,0 0 1 15,0 0 0-15,0 0 0 0,0 0 0 0,0 0 0 16,-16 20 0-16,9-5 0 0,4-7 0 15,-3 7 0-15,2 1 0 0,-1-1 0 16</inkml:trace>
  <inkml:trace contextRef="#ctx0" brushRef="#br0" timeOffset="6339.4213">5199 8439 6 0,'0'0'13'0,"0"0"1"0,-45 104 1 15,29-60-8-15,-2 1 1 0,0 5-2 16,1 3-5-16,-1 4 2 0,0 3-2 16,-1 2-1-16,3 0-1 0,-1 0 2 15,1-2-2-15,1-2 2 0,5-2 1 16,0-3 0-16,0-3 0 0,3-2-2 0,-1-5-1 16,1-2 0-16,-3-1-1 0,3-5 2 15,-2 1 0-15,2-7 0 0,-2-5-1 16,2-7 0-16,4-8 1 15,3-4 0-15,0-5 1 0,-1 0 0 0,1 0-5 16,-2 1-8-16,1-1-3 0,1 0-1 16,-2 0 1-16,2-3 1 0</inkml:trace>
  <inkml:trace contextRef="#ctx0" brushRef="#br0" timeOffset="8218.5931">4687 10235 43 0,'0'0'7'0,"0"0"-3"0,0 0-2 16,0 0-1-16,0 0-1 0,0 0 0 15,0 0-1-15,0 0-1 0,-3-80-1 16,8 58-3-16,0 1 2 0,1 1-1 16,0-1-2-16,0 0 2 0,1 0 1 15,0-3 0-15,2-1 2 0,-2-2 0 0,-1-1-3 16,2 0 5-16,0-3-3 0,-4 2 4 15,3 0-1-15,-1 2 1 0,1 0 2 16,-4 1-1-16,3 0 4 0,-2 10 0 16,-1-3 2-16,-1 9 3 0,-2 4 2 15,1 1 5-15,-1 5 4 0,0-2 2 0,0 2 2 16,0-1-2-16,0-3-4 0,-3-1-2 16,0 2-4-16,2 0-3 15,1 3-3-15,-3-2-2 0,3 2-1 16,0 0-2-16,-3 0 1 0,3 0-4 0,-3 0-3 15,-1 0 1-15,-2 0 0 0,2 0-1 16,-2 0 3-16,6 0 0 0,0 0-1 16,-3 3 2-16,0 2-1 0,0-2 1 15,-1 6 1-15,1 2-2 0,-1-2 0 16,1 8 1-16,0 1-1 0,2 0-1 0,-1 8 2 16,2 2-2-16,0-1 1 0,0 3 2 15,0 3-2-15,0 4 1 0,0 0 0 16,0 6-2-16,0 1 1 0,0 5 1 15,0 2-2-15,-4 6 1 0,-4 0-1 16,-3 1 1-16,4-4 2 0,-5-5 2 16,2-6 1-16,0-10 2 0,3-6-4 15,1-8 4-15,3-9-2 0,0-4 1 16,3-6 2-16,-1 0-1 0,1 0-2 16,0 2-2-16,-2 0-3 0,2-1-2 0,-1 0-2 15,1 2-3-15,-3-3 0 0,3 0 1 16,0 2 5-16,0-2 1 0,0 1 5 15,0-1-4-15,0 2 2 0,0-2-3 16,0 2 0-16,0-2 2 0,0 0 1 16,0 1 3-16,0-1 0 0,0 0 2 15,0 1 0-15,0-1 3 0,0 0 0 16,6 0 1-16,-1-9-4 0,3-4-6 16,0-6 2-16,0 1-8 0,0-2 5 15,2-1 0-15,1-2 1 0,0-1-1 0,1-3 0 16,-1 0-1-16,4-4-1 0,-2 2 0 15,1-1-1-15,1-2 0 0,0 1-1 16,0 1-1-16,4 2 0 0,-3-2-2 16,-2 3 2-16,4 2 1 0,-3 0 1 15,0 2-1-15,1 0 0 0,-2 2 1 0,2 2-1 16,-3 1 1-16,3 3 0 16,-7 4-1-16,1 2 0 0,-3 2-1 15,-4 4 0-15,1 1 0 0,-4 2-2 16,0-2 0-16,0 2 2 0,2 0-1 0,-1-1 3 15,1 1 2-15,-2-2 0 0,0 2-1 16,1 0-6-16,-1 0-13 0,0 0-16 16,0 0-15-16,0 0-13 0,-1 0-19 15</inkml:trace>
  <inkml:trace contextRef="#ctx0" brushRef="#br0" timeOffset="8598.8384">4694 9672 220 0,'0'0'33'0,"0"0"-17"0,0 0-10 16,0 0-7-16,0 0-4 0,0 0 3 15,0 0-1-15,0 0 3 0,0 0 2 16,6-3 1-16,10 10 0 0,6 3 2 16,-2-2-4-16,0 4 1 0,2 0-1 0,-2-1-2 15,2 2 2-15,-2-1 0 16,2 0 1-16,-2-2-1 0,0 3-1 16,0-2 1-16,-2-3 0 0,1 3-1 15,-3-2 2-15,1 0 0 0,-5-1 0 0,0-2-2 16,-4-1 0-16,-4-4-1 0,2 4 0 15,1-4-1-15,-4 1 2 0,1 1-1 16,-4-3 2-16,0 0-1 0,0 0-1 16,2 1-3-16,-2-1-20 0,0 2-31 15,0 2-55-15</inkml:trace>
  <inkml:trace contextRef="#ctx0" brushRef="#br0" timeOffset="8764.6058">4994 9878 152 0,'0'0'-10'16,"0"0"-12"-16,0 0-13 0</inkml:trace>
  <inkml:trace contextRef="#ctx0" brushRef="#br0" timeOffset="9936.9437">5637 7747 5 0,'0'0'12'15,"0"0"-3"-15,0 0-5 0,0 0 2 16,0 0-3-16,0 0 1 0,0 0 1 16,0 0-3-16,0 0-2 0,-14-26 1 0,12 25-2 15,2 0-1-15,-1-1-1 0,1 2-3 16,-2-2 0-16,2 2-2 0,-2-1 1 15,2 0-1-15,0-1-2 0</inkml:trace>
  <inkml:trace contextRef="#ctx0" brushRef="#br0" timeOffset="10338.7858">5637 7747 57 0,'-69'-89'19'0,"67"87"-3"0,2 2-2 0,-1 0-4 16,-1-2-3-16,2 2-2 15,-1-1-3-15,1 1-2 0,-2-1-2 16,2 1-2-16,-1-1-1 0,1 1 3 0,0 0 2 15,0 0 3-15,0 0 1 0,4 3 1 16,7 8-2-16,0 3 0 0,4 3 1 16,-1 2-2-16,3 2-2 0,2 4-3 15,0 2 1-15,6 2-2 0,-1 0 2 16,2 2-2-16,-1-1-2 0,1-1 2 0,0 2-6 16,0-1 4-16,0 2 1 0,1 2-2 15,2-1-5-15,0 1 0 0,1 1 3 16,1 1 2-16,1 1 6 0,1-1-1 15,-1 2-1-15,-2 0-1 0,0 1-1 16,-1 1-4-16,0 1 3 0,-2 2-5 16,0-3 4-16,2 0 7 0</inkml:trace>
  <inkml:trace contextRef="#ctx0" brushRef="#br0" timeOffset="10672.0565">7555 9944 3 0,'0'0'3'16,"0"0"0"-16,85 89-2 0,-59-60 0 16,3 1-2-16,-2-1 2 0,-2-1-2 15,-2-1 2-15,-1-3-1 0,-1 1 1 16,1-3-1-16,-3 1-2 0,0 0 1 0,0-1 2 16,-1 1-2-16,1-1 4 0,0 0-4 15,1 1-3-15,-1 1 2 0,1-1-3 16,0 0 5-16,-2-4 0 0</inkml:trace>
  <inkml:trace contextRef="#ctx0" brushRef="#br0" timeOffset="12252.9784">7384 9898 38 0,'0'0'17'0,"0"0"-2"16,0 0-1-16,-85-73 1 0,69 58 6 0,4 5 1 15,1-1 5-15,3 5-1 0,0-2 0 16,1 1 0-16,-1 0 0 16,1 2-1-16,4 2-4 0,-1 1 0 15,4 2-2-15,-1-2 1 0,1 2-1 0,-2-1-1 16,1 1-3-16,-1-2-5 0,1 2-2 15,-1-1-4-15,2 1-1 0,-1-2-3 16,1 2-3-16,-2-1-1 0,2 1 3 16,0 0 2-16,0 0 3 0,9 1 5 15,7 9-3-15,4 2-1 0,5 4 1 0,4 6-2 16,1 3-1-16,5 3-3 16,2 2 1-16,1 5-2 0,1 0 1 15,0 3 1-15,3 0-1 0,-2 1 1 16,1 2 0-16,4 0 0 0,0 0-2 0,-1 0 1 15,0-3-1-15,-2 0 1 0,1-5-2 16,-2-1-1-16,-2-3 0 0,1-2 0 16,-2-1 1-16,-4-2-2 0,-2-1 4 15,-3-2-2-15,-1-1 0 0,-4-2 2 16,-2 1 0-16,-2-2 0 0,-1-2 0 0,-6 0 0 16,1-4-1-16,-2-1 2 0,-5-4 2 15,-4-3-1-15,2 0 1 0,-5-3 1 16,0 0-1-16,0 0 2 15,0 2-3-15,2-2-1 0,-2 0-2 0,0 0-1 16,-5 0-1-16,-4 0 1 0,-4-8 1 16,4 2-1-16,-2-3 1 0,-1 0-1 15,2 1 1-15,0-2-1 0,-2 0 0 16,2 1 2-16,0-1 1 0,0 0-1 16,-3 0 0-16,1 1 0 0,-5-5 1 0,4 0 1 15,-3 3-1-15,0-2 2 0,0 1-5 16,0 0 3-16,3 5-1 0,2-3 0 15,3 4 0-15,0 0 1 0,-1 0 0 16,2 0-1-16,-2 2 1 0,2-3-1 16,0 3 1-16,-2-1-1 0,3-1-1 15,-4 2 1-15,3-2 0 0,0-1 0 16,-5-1 1-16,1-2-1 0,-3-4 0 16,0 3-1-16,1-5 0 0,-1 0 1 15,-1-4-1-15,-5-3 0 0,4-1 1 0,-3-3 1 16,-2-4-1-16,0 1 0 0,0-2 1 15,-2-2-2-15,2 2 3 0,-2 0-3 16,3 3 2-16,1 4-1 0,0 0 0 16,6 7 1-16,2 6-1 0,5 3 1 15,1 2-1-15,1 3-1 0,3 2 1 16,-1-1 0-16,2 3-1 0,-3-5 1 0,-1 2-1 16,1 0 1-16,2 0 0 15,-2-1 2-15,1-1-2 0,-2-2 1 16,1-1-1-16,-1 0 0 0,1 1-1 0,0 2 3 15,-3-3-2-15,5 4-2 0,-2-1 2 16,0 2 1-16,3 3-1 0,-1-4 3 16,-1 1-3-16,-1-2 1 0,-1-2-2 15,2 4 2-15,1-2-1 0,-1 2 1 16,2 3 0-16,-1-2 0 0,1 2 1 0,0-1 1 16,-3-1-1-16,3 1 1 0,0-1-2 15,-4 1-2-15,4-1 2 0,-1 1 0 16,-1-1-1-16,1 1 1 15,-1-1-1-15,2 0 0 0,-1 1-1 0,1 0 0 16,-2 1 0-16,2-1-1 0,-1-1-1 16,1 0 1-16,-3-4 1 0,0 0 0 15,1 2 1-15,-2-7-1 0,4 6 2 16,-1 1-1-16,-1-7 0 0,1 5 2 16,-2 0-2-16,3 2-1 0,-1-1 2 0,-1 0-1 15,1 1 0-15,-1-1 4 0,1 1-4 16,-1-1 0-16,1 1 1 0,-1-1-1 15,2 5 2-15,-1-2 1 0,1 2-1 16,0-1 2-16,-3-1-1 0,3 1-2 16,0-1 4-16,0 2 1 0,0-1-1 15,0 1 3-15,-3-2-3 0,3 2 1 16,0 0-2-16,0 0-3 0,0 0 0 16,-1 0-2-16,-1 0 2 0,1 0 0 15,-4 0 0-15,0 2 0 0,-1 5-1 0,0 0 1 16,0-2-1-16,0 2 3 0,-2-1-3 15,5 0 3-15,-4 2 0 0,1-1-2 16,-3 1 0-16,-1 2-1 0,4-4 1 16,-5 5 1-16,-1-2-1 0,1 0 0 15,-5 3-1-15,3-1 0 0,-3-2 1 16,4 0-1-16,2-1-1 0,-1 0 0 0,-1-1 0 16,5-1-1-16,-6 3-1 15,4 1-3-15,2-5 1 0,-2 6-4 0,2-4 4 16,1 0-1-16,0-2-1 0,3-2 2 15,-4 5 0-15,6-4 1 0,-3-2 1 16,2 3 0-16,2-5-3 0,-1 0-2 16,1 0-8-16,-2 1-5 0,1-1-8 15,-1 0-8-15,-5 0-9 0,4 0-11 16,-4-1-20-16,-2-5-13 0,6 3-32 0</inkml:trace>
  <inkml:trace contextRef="#ctx0" brushRef="#br0" timeOffset="13271.162">5803 7767 56 0,'0'0'19'15,"0"0"-3"-15,0 0-4 0,0 0-3 16,0 0-1-16,0 0 0 0,0 0-3 0,0 0-1 16,0 0-2-16,-18-16 0 0,18 16-2 15,-2-2 1-15,2 2 0 0,-1 0-2 16,1 0 1-16,0 0 2 15,0 0 5-15,0 0 3 0,0 0 3 0,3 7-3 16,7 7-2-16,3 2-4 0,-2 1 0 16,4 0-1-16,-2 1 0 0,0 1 2 15,6 1-4-15,-1 2 5 0,3 1-2 16,0 1 3-16,4 2 2 0,1 1-5 16,-1 2 2-16,2 0-3 0,2 0-1 0,0 4 2 15,3-1-3-15,0 3 2 0,-2 0 1 16,0 1-1-16,2 4 0 0,-1 0-2 15,0 2-1-15,1 0 1 0,0 4-1 16,0-3 0-16,-2 0 2 0,-1-1-2 16,-1-2 2-16,-1 0-2 0,0-1-3 0,1-1 3 15,1-1 1-15,0 0 1 16,1-2 0-16,0 2-1 0,1-2 0 16,-1-2 2-16,2 2-2 0,0 3 0 15,0 0 0-15,-1 3 0 0,1 1 0 0,0-1 1 16,-2 0 0-16,1 0-2 0,-1-3 1 15,-1-1 2-15,0-1-1 0,-3-2 0 16,-3-1-1-16,2-2 0 0,-4-1 2 16,1-2-1-16,-3-2-2 0,-2-1 1 15,-1-6 0-15,-1 0 1 0,-4-2 0 16,0-6-1-16,-2 0-2 0,-3-3 0 0,2-2-2 16,3 4 1-16,-2 1 3 15,4 2 0-15,1 1-1 0,-1 3 3 16,3 0-4-16,-1 1 1 0,-1 0-2 0,1 0 4 15,-4-1-4-15,2 0 2 0,-1-1-1 16,-5-5-2-16,0 0 3 0,-1-4-4 16,-3-2 3-16,0 0 1 0,-2-3-1 15,1 2 2-15,-1-2-3 0,2 3 0 16,-3-5-4-16,0 0-1 0,0 0-10 0,0 2-11 16,2-2-17-16,-2 1-13 0,0-1-30 15</inkml:trace>
  <inkml:trace contextRef="#ctx0" brushRef="#br0" timeOffset="15612.6901">5614 7465 49 0,'0'0'12'0,"0"0"0"0,0 0-3 0,0 0 0 15,0 0-1-15,0 0-2 0,0 0 1 16,0 0 4-16,0 0 2 0,0 0 2 15,-29-5 1-15,25 4-2 0,-5-4-3 16,0 1-1-16,-2-3 2 0,-1 0 1 16,1-1-1-16,-5-2 1 0,3-1 1 15,-3 0 0-15,3 0 1 0,-4-2 2 16,-1 1-2-16,-5-3-2 0,0 0-1 16,0 0-1-16,-2-2-4 0,-2-2 1 15,-2 1-5-15,0 0 2 0,0-1-3 0,-3-1-1 16,2 0 1-16,-4 2-1 0,1-2-1 15,-3 2-1-15,-1-2 1 0,-1 0 0 16,0 0 0-16,-1-1 0 0,0 2-1 16,-1-3 1-16,-2 1 1 0,-3-1-1 15,0 0 3-15,-1-1-3 0,4 1 2 0,1-3-2 16,1 3 0-16,4 0 0 0,1 1 1 16,0 0 0-16,-1 1 0 15,0-1-1-15,0 1 0 0,1-1 0 16,-1 0 0-16,1-1 0 0,-1 0 1 0,-4 0-1 15,-1-2-1-15,1 2 2 0,-5-3-1 16,7 2 3-16,1 0 0 0,0 4-1 16,6-1 0-16,-1 1-2 0,1 0-2 15,1 1 2-15,4 2 0 0,-1 0 0 16,1 1 2-16,0 1-2 0,1 0 0 0,5 2 0 16,-2 2-2-16,2-1 1 0,4 3-1 15,-1-3 1-15,1 1 0 0,-3 0-2 16,3-2 0-16,-4 0 2 0,1-3-4 15,0 2 4-15,-4-1 0 0,3 1 0 16,1-1 0-16,-3-1-2 0,2 1 1 16,3 0-1-16,-2 1 0 0,1 2 1 15,3 0 0-15,3 4 1 0,1-1 1 16,3 4 0-16,-2-2 1 0,1 1-1 16,-2-1-1-16,-1-3 1 0,5 4 0 0,-6-4 0 15,7 3 0-15,-1-1-3 0,-4-4 0 16,5 5 1-16,-3-6-4 0,3 4 4 15,2 1 2-15,-3-1-3 0,4 5 2 16,-3-4-1-16,3 4-2 0,2-1 3 16,-2 1 0-16,0 0 1 0,0 0-1 0,0 1 2 15,-1-2-2-15,4 4 1 16,-3-1 1-16,3 1-2 0,0 0 2 16,-3-2-1-16,3 2-2 0,-1-1 2 15,1 1-3-15,-2-2 1 0,2 2-1 0,-1-2 1 16,1 2 2-16,-2 0 0 0,2 0 4 15,-1 0-4-15,1 0 0 0,-2 0 0 16,2 0 0-16,0 0 0 0,-1-1 3 16,1 1-1-16,0 0-1 0,0 0 2 15,-2 0-5-15,2 0 3 0,0 0 0 16,-1 0-1-16,1 0 2 0,0 0 0 16,-2 0-2-16,2 0 1 0,-1 0 0 0,1 0-1 15,-3 0 2-15,3 0-1 16,0 0 2-16,0 0-2 0,0 0 1 0,0 0-1 15,-4 0 2-15,4 0-3 0,0 0 1 16,0 0-1-16,0 0 2 0,-1 0-3 16,1 0 1-16,-2 0 1 0,2 0-1 15,-1 0 1-15,1 0 4 0,-2 0-5 16,2 0 0-16,-1 0 0 0,1 0-5 0,0 0 4 16,0 0 1-16,0 0-1 0,-2 0 2 15,2 0-1-15,0 0 0 0,0 0 0 16,0 0 0-16,0 0-1 0,0 0 0 15,0 0 0-15,0 0 1 0,-1 0-4 16,1 0 1-16,0 0-1 0,0 0 3 16,0 0-1-16,0 0 2 0,3 11 0 15,3 1-3-15,3 5 5 0,0-1-2 16,0-1 0-16,4 1 0 0,-3-1 0 16,3 1 1-16,3 3-1 0,1-1-1 0,-1 0 2 15,3 1-2-15,-3-1 1 0,3 0 0 16,-3 0 1-16,1-2-1 0,-2-2 0 15,-1-1-3-15,-4-1 3 0,0-5 0 16,0 2 0-16,-4-4 3 0,-3-2-3 16,0 0-1-16,0-2-1 0,0 2 1 0,0 0 1 15,1-1 0-15,-4-2 1 16,0 0 2-16,0 0 4 0,1 0 2 16,-1 2 6-16,0-2 3 0,2 0-4 15,-2 0-5-15,-3-4-5 0,-7-9-2 0,-3-2 1 16,-2-3 0-16,1-1 0 0,-3 1-1 15,-1-2-1-15,2 2 0 0,0-1 0 16,-1-1 0-16,1 2 0 0,-1-1-1 16,2 3 2-16,-1-1-1 0,2 2 0 15,-2 0 0-15,6 1-1 0,-6 0 0 16,6 2-1-16,-2 1 1 0,2 2-1 16,0-1 3-16,-2-1-2 0,-2-1-1 15,1-3 0-15,-3 1 0 0,6-1 1 16,1 6-2-16,-1-3 4 0,4 4-4 0,-1-1 2 15,1 1 3-15,5 4-1 0,-8-2 0 16,6 3 0-16,0 0 1 0,-1-1-1 16,4 4 1-16,0-1 0 0,0 1-3 15,-3 0-1-15,3-1-4 0,0 1-2 16,-1-2-3-16,1 2-1 0,-2 0-3 0,2 0 5 16,0 0 2-16,0 0 5 0,0 0 1 15,0 0 1-15,2 0 1 16,2 0 0-16,8 2 0 0,2 2-1 15,-4 1 1-15,6 2 1 0,-3 1 0 0,-3-3 0 16,5 2-2-16,-1-2 0 0,-4-1 2 16,5 2-3-16,-1-1 2 0,-4 0-2 15,5 0 1-15,-1 0 0 0,-5-2 0 16,7 3 0-16,-3-2 0 0,-3 0 1 16,4 2-2-16,-2-2 1 0,-1-1 0 0,3 4 0 15,0-3 0-15,-4-1 0 0,3 1 0 16,-3 0-1-16,0-3 1 0,1 2 0 15,-7-1 1-15,7 0-1 0,-6 0 0 16,-1 0 0-16,-1-1 1 0,-3-1 2 16,0 0 3-16,0 0 2 0,3 2 5 0,-3-2-2 15,3 0 2-15,-2 1-2 0,-1-1-1 16,0 2-2-16,2-2-4 16,-2 2-4-16,0-2 0 0,0 1-3 15,0-1 2-15,0 4-2 0,-6-1-2 0,3 7 1 16,-3 2-2-16,3-4 1 0,-1 8-1 15,4 2 2-15,0 2-3 0,0 6 1 16,0 0-3-16,4-4-4 0,2 1-4 16,0-2-9-16,-2-5-17 0,3-1-16 15,-2-5-14-15,2 0-13 0,0 0-20 0</inkml:trace>
  <inkml:trace contextRef="#ctx0" brushRef="#br0" timeOffset="17479.0455">5646 7396 26 0,'0'0'9'0,"0"0"-3"0,0 0 2 16,0 0 4-16,0 0 3 0,0 0 8 0,0 0 3 16,0 0 1-16,0 0 0 0,0 0-5 15,-12 0-8-15,12 0-2 0,-1 0-7 16,1 0-3-16,-2 0-3 15,2 0-6-15,-1 0-3 0,1 0 1 0,0 0 1 16,0 0 4-16,0 0 3 0,0 0 2 16,0 0-1-16,0 0 1 0,0 0-2 15,0 0 1-15,1 0 0 0,5-1 1 16,0-1 2-16,7-1 0 0,-3 2 0 16,-1-3 1-16,7-3 1 0,-9 3-1 0,7-4 0 15,-1 0-1-15,-1 1-1 0,4-4-1 16,-3 2 2-16,1-1-1 15,-2-1 2-15,2-1-1 0,1-2-1 16,1 1 1-16,0-4-6 0,2 2 5 0,1-3-2 16,0-4 0-16,4 1 3 0,3-5-3 0,-1 1 1 15,4-3-1-15,0-3 4 0,1 1-3 16,-1-2 0-16,3-3 2 16,-2 0-2-16,1 1 1 0,-4 0-1 15,3 1-7-15,-1 0 5 0,2 2-1 0,0 1 1 16,1 1 5-16,0-1-1 0,1 0 0 15,1-2-3-15,-4-2 1 0,5 2-3 16,1-1 0-16,-3 0 1 0,2 2-3 16,1 1 2-16,-1 1-1 0,1 2 3 15,-1 1-2-15,-2-1 1 0,-1 2-2 0,-2-2-1 16,-1 1 4-16,3 1 0 16,-3 0 1-16,3-1 0 0,-2 0 0 15,0 2 0-15,-1-1 1 0,0 3-5 16,-3-1-16-16,0 2 4 0,0 0 8 0,0 0 3 15,0-4 19-15,2 1-11 0,1-4-5 16,-2-1-2-16,3-1 0 0,-1 0 7 16,0-3-3-16,-1 1 0 0,-1 3 0 15,-2-3-1-15,-2 2-2 0,0 0 2 16,2 5-1-16,-2-1-2 0,-3 5 2 0,2 0-1 16,-1 0-1-16,0 3 2 0,-3 0 0 15,1 5 1-15,-3-1 0 0,1 2 1 16,-2 0 0-16,1 1-2 0,-2 1 4 15,2-1-3-15,-3 0 0 0,0-1 1 16,2 0-1-16,-2-1 0 0,1-1-1 16,-1 0-1-16,0 2 1 0,0 0 1 15,0 0-2-15,-1-1 0 0,-2 0-2 16,1 2 2-16,-2 0-4 0,-3 4-7 16,0-1 2-16,2 3-3 0,-5 1 8 0,0 1 8 15,-3 3 2-15,0-1 3 0,0 1 3 16,0-2 0-16,3 0 1 0,-3 1 4 15,3 0-3-15,-3-1-4 0,0 1-2 16,1-1-4-16,-1 1-2 0,0-1 3 16,0 0-7-16,0 2-8 0,0-1-20 0,0 1-22 15,-1 0-32-15</inkml:trace>
  <inkml:trace contextRef="#ctx0" brushRef="#br0" timeOffset="19771.3272">5565 7467 79 0,'0'0'26'0,"0"0"2"0,0 0 2 16,0 0-5-16,0 0-2 0,0 0-6 15,0 0-3-15,0 0-3 0,0 0-5 16,0 0-6-16,-16-13-4 15,15 13-4-15,1-1-2 0,-2 1-3 0,2 0 4 16,-1 0 3-16,1 0 5 0,-2 0 1 16,2 0 0-16,0 0 0 0,0 0 4 15,0 0-2-15,0 0 2 0,0 0-1 16,0 0 0-16,0 0 1 0,0 0 0 16,0 0-1-16,0 0 0 0,-1 0-2 0,1 0 0 15,0 0-2-15,0 0 0 0,0 0-2 16,0 0 2-16,0 0-2 0,0 0 1 15,0 0 2-15,0 0-1 16,0 0 2-16,0 0-2 0,0 0 2 0,0 0-1 16,0 0 2-16,1 0 0 0,1 0-2 15,-1 0 1-15,5 1-1 0,-2 1 0 16,3-1 1-16,2 1-1 0,-6-1 2 16,3 1-2-16,5-1 1 0,-5-1 0 15,-3 0 0-15,10 0 1 0,-6 0 0 0,5 0 1 16,1 0-1-16,-2 0 0 0,1 0-1 15,-1 0 0-15,1-1 0 16,-2-1 2-16,2-1-2 0,-2 0-2 0,0 0 1 16,0 0-2-16,0-2 4 0,-2 2-4 15,-1-1 1-15,0 3 0 0,2-2 1 0,-5 1 0 16,-1 0 0-16,10-2-1 0,-9 2 0 16,-1 1 2-16,9-2-1 15,-8 1-1-15,2 1 2 0,4-2-1 16,-4 1 0-16,3-1 0 0,2 0 0 0,-7 2 1 15,5-2-2-15,-3 1 2 0,4-3 0 16,-1 2-2-16,-5 2 1 0,5-3 0 16,-4 2-1-16,4-1 2 0,0-2-1 15,0 1 0-15,0 1 2 0,0-4 1 16,3 0-2-16,-2 3 0 0,3-6 0 0,3 4-1 16,-3 0 0-16,4-4 0 0,1 5 0 15,-1-2 0-15,-1-1-2 16,1 1-3-16,-1 2-4 0,1-3-2 15,2 2 6-15,-1-2 4 0,2 1 7 0,-1-2 0 16,2 1-5-16,1-1 0 0,-3 0-1 16,4 0 0-16,-1 2-1 0,1-3 1 15,-3 0-2-15,0 2 3 0,0-2 0 16,-1 3 0-16,0 0 2 0,-1 0-3 16,2 1 2-16,-2-1-1 0,0 1-1 0,1 0 1 15,0-1-2-15,-1 2 2 0,1-1 2 16,0-1-3-16,0 1 0 0,-2 0 0 15,3 0-4-15,0 1 4 0,-2-2 0 16,2 3 0-16,2-1 1 0,-3 0 1 16,1-1-5-16,0 2 4 0,-1-3-1 15,1 2 0-15,-1-1 2 0,0 1-2 16,1 0 0-16,-1 1 0 0,1-1 0 16,3 0 0-16,-1-1 2 0,1-1-1 15,0-2-1-15,2 0 1 0,-3-1-1 0,-1-3 2 16,2 1-2-16,-1-2 0 0,0 1 0 15,-1-1 1-15,2 1 1 0,-1-1-1 16,1 1-1-16,2 2 1 0,-2 0-3 16,0 0 2-16,-1 2 0 0,2-1 1 15,1 0 0-15,-1 2-1 0,0-2-1 0,-1 3 1 16,1-3 0-16,-1 3 0 0,-2-2 3 16,2 2-3-16,-3 0 0 15,2 1 1-15,1 0-2 0,2 0 1 16,-1 0 0-16,1 1 0 0,-2 1-2 0,3-2 4 15,-3 1-1-15,0 1-1 0,3-3-1 16,-4 3 1-16,5-2 0 0,-1 0-2 16,2-2 4-16,-1 2-4 0,2 0 2 15,0-2-1-15,0 2 1 0,0 0-1 16,-1-1 1-16,-2-2 0 0,1 1 0 0,-1-1-1 16,-3-1 2-16,3 2-2 0,-4-1 1 15,1-1 0-15,0 2-2 0,0 0 3 16,-1-1-2-16,0-1 1 15,-1 2-2-15,-2-2 2 0,0 1 0 0,-1 0 0 16,0 0 0-16,-6 3-6 0,4-1-2 16,-2 2 1-16,-2 0 1 0,4 1 7 15,-1-1 3-15,-4 2 0 0,7 0 0 16,-2-2-3-16,3 3 2 0,4-2-2 16,-7 2-2-16,1 0 1 0,1-1 0 0,1 2 0 15,4-2 0-15,-3-1 1 0,2 0-1 16,-2-1-1-16,-7 2 1 0,6 1 1 15,-3-2-1-15,2 1 0 0,4-1 0 16,-7-1-1-16,2 0 1 0,-3 1 0 16,-3 1 1-16,6-3-1 0,-2-1 0 15,2 3-5-15,-3-1 2 0,2 0 2 16,-1 1 1-16,-5 2 4 0,4-5-1 16,-4 4-2-16,2-1-1 0,-2 1 0 15,0-1 0-15,0-2-1 0,-1 2 1 0,1 0 0 16,-3 0 0-16,2 0 0 0,0-1 0 15,-1 1 0-15,-5 2-2 0,6-3 2 16,-5 4 0-16,1 0-1 0,3-2 0 16,-4 1-1-16,1 1-1 0,-1-1-1 15,-4 2 0-15,0-1 2 0,0 1-1 0,2 0 2 16,-1 0 0-16,1 0 0 16,-1 0 1-16,-1 0-1 0,3 0-1 15,-2 0 1-15,1 0-1 0,-1 0 1 16,1-1 0-16,-1 1 1 0,2 0 0 0,-2 0-2 15,1 0 2-15,-1 0-1 0,1 0 0 16,-1 0-1-16,1 0-3 0,-1 0 0 16,-1 0-2-16,3 0 0 0,-3 0 2 15,0 0 2-15,0 0 0 0,3 0-1 16,-3 0-4-16,1 0-3 0,-1 0-4 0,2 0 0 16,-2 0-3-16,1 0-7 0,-1 0-13 15</inkml:trace>
  <inkml:trace contextRef="#ctx0" brushRef="#br0" timeOffset="20982.966">8968 6446 150 0,'0'0'12'0,"0"0"-8"16,0 0-2-16,0 0-2 0,0 0-1 16,0 0 1-16,0 0 0 0,0 0-2 15,0 0-3-15,-67 29-3 0,64-26 3 0,0 0-1 16,3-3 2-16,-1 0 4 0,1 0 2 15,0 2 4-15,-2-1 5 0,2 1 1 16,-1 0 8-16,1-1 4 0,-2 0 1 16,1 0 2-16,-1 1-3 0,1-2-2 15,-1 2-2-15,1-2-4 0,-3 1 2 0,4-1 1 16,0 2 1-16,-1-2-4 16,1 1-6-16,-2-1-5 0,2 0-6 15,-1 1-1-15,1-1-6 0,0 0-4 16,0 0-1-16,0 0 5 0,0 0 5 0,0 0 4 15,0 0 3-15,3 0-2 0,8 0-5 16,2-2 6-16,4-3-6 0,-4 0 4 16,2-2 3-16,1 1-4 0,5-3 0 15,-2 2 0-15,3-3 0 0,-2 2 0 16,3 1 0-16,-1 0 2 0,0 1-3 0,-1 0 0 16,0 0-1-16,0 1-2 0,1 0 2 15,-2 2 1-15,2 0-2 0,-6 1 1 16,1 1 0-16,2 0 0 15,-7 0-1-15,6-1 2 0,-9 0 0 0,3 1-1 16,-1-1 2-16,-7 0-1 0,2 2 1 16,-6 0 5-16,0-1 6 0,0 1 5 15,2 0-1-15,-1-1-2 0,-1 1-4 16,2-2-5-16,-2 0 1 0,0 1-3 16,0 0 0-16,0-2-1 0,0 2 1 0,0 0 0 15,-2 0-2-15,1-1-1 0,-1 0-2 16,1 1 1-16,-1 0-1 0,1-1 0 15,-1 1 0-15,1-1 0 0,-3-2 1 16,1 0 1-16,0 1-2 0,-1 2 3 16,-1-2-1-16,2-1 1 0,-4-2 0 15,0 0-1-15,4 3 2 0,-7-1-1 16,7 3 1-16,-4-4 0 0,-1 1 1 16,4 0-1-16,-6-1 1 0,6 4 0 15,-5-3 0-15,0 0 1 0,-2-1-1 0,2 1 0 16,-4 0 0-16,-1-3 1 0,5 4-1 15,-7-4 0-15,3 1-1 0,-1-1 1 16,-1 0-2-16,2 0 0 0,0-1 0 16,3 2 1-16,-6-3 3 0,3 1-3 15,3 4 1-15,-3-4-2 0,0-2-3 16,0 0 1-16,0 2 0 0,1 0 1 0,5 2 1 16,3 3 0-16,1 1 0 15,-2-1 1-15,2 1-1 0,-2 0 2 16,2 1-2-16,3 1-3 0,-1-2 0 0,1 2 0 15,-2 0-1-15,2-2 0 0,-1 2-1 16,1 0 0-16,-2 0-4 0,2-1 0 16,-1 1 0-16,1 0 1 0,-2 0 3 15,2 0 3-15,0 0-4 0,0 0 3 16,0 0 2-16,0 0-2 0,0 0 4 0,0 0-1 16,0 0 2-16,0 0 0 0,0 0-2 15,0 0-1-15,0 6 2 0,0 0-1 16,0 0 0-16,0 4 4 15,0-3-4-15,0 3 2 0,2 2-2 0,-1-1-2 16,-1 0 2-16,0 0-2 0,2 4 2 16,-2-2 0-16,0 7 0 0,0-7 1 15,0 7-1-15,0-6 0 0,0 0 0 16,0-1 0-16,0 1 0 0,0 4 0 16,1-6-1-16,1 6 0 0,-2-5-1 0,1-1 1 15,2 4-2-15,-3-5 1 0,7 3 2 16,-6-5-5-16,1-5 2 0,1 4-5 15,0-6-1-15,-2 2-3 0,2 0-1 16,-3-4-3-16,0 0-2 0,0 0-5 16,2 0-3-16,-1 1-7 0,-1-1-3 0,3 0-5 15,-2 0-4-15,1 0-12 16</inkml:trace>
  <inkml:trace contextRef="#ctx0" brushRef="#br0" timeOffset="21215.7457">8965 6299 231 0,'0'0'46'0,"0"0"-15"0,0 0-9 16,0 0-11-16,0 0-8 0,0 0-1 0,0 0-3 15,0 0 0-15,-18 92 0 0,21-68-2 16,3 0-2-16,0-2-4 0,3 1-15 16,-1-4-32-16,2-4-38 0</inkml:trace>
  <inkml:trace contextRef="#ctx0" brushRef="#br0" timeOffset="22671.2672">9095 6690 213 0,'0'0'29'16,"0"0"-4"-16,0 0-8 0,0 0-10 15,0 0-4-15,0 0-5 0,0 0-1 16,0 0 1-16,0 0-3 0,0 0 2 16,-36-20-1-16,36 18 2 0,0 1 1 15,0-1 2-15,0 0-1 0,0 1 4 0,0-1-2 16,0-4 1-16,0 2 0 0,0-1 0 16,3-4 2-16,0 6 1 15,3-3 2-15,0 0-2 0,0 0 0 16,0 1-1-16,0-1 2 0,1 0 3 0,0 0-1 15,-1 0-1-15,1-2-2 0,3 0-2 16,-4 1 0-16,4-3-1 0,2 0 0 16,-8 5-1-16,8-5 0 0,-2 0-2 15,-2 5 4-15,4-5-6 0,0 0 4 16,-4 5-1-16,4-3-2 0,0 0 2 0,-4 2-1 16,5-1 2-16,0 1-2 0,-6-1 1 15,5 0-1-15,-2 2 0 0,-1 0 1 16,-2 1 0-16,2 0-1 0,1-1 2 15,-6 2-2-15,0 1 2 0,-4 2-2 16,0-1 1-16,0 1 1 0,2 0 1 16,-1-1 0-16,1 1 0 0,-1-2 0 15,1 2-2-15,-1 0 0 0,1 0-2 16,-1 0 2-16,-1 0 0 0,2 0 1 16,-2-1 2-16,1 1 0 0,-1 0 3 0,0 0 4 15,2 0 4-15,-2 0 5 0,0 0 1 16,0-2-4-16,0 2-4 0,0 0-8 15,0-5-2-15,-5 2-1 0,-4-2 1 16,-2-2 0-16,2 1-1 0,-4-1-1 16,1-3 0-16,1-1 2 0,-4-1-2 0,3-3 1 15,0 0-2-15,0 0-1 16,-1-1 0-16,3-3-3 0,-1 1 1 16,2 0-1-16,0-2-1 0,3 6 0 15,-2-1 3-15,4 6-2 0,-1-2 3 0,1 2-3 16,1 5 2-16,-3-5 1 0,6 6 0 15,-3-2 0-15,2 2 1 0,1 3-1 16,-3-2 0-16,3 2 1 0,0 0-1 16,-1-1 0-16,1 1 1 0,-2-1-2 15,2 1-1-15,-1 0 1 0,1-2 0 0,-2 2 0 16,2 0-1-16,-1-1 1 0,1 1 0 16,0 0-1-16,0 0 0 0,-2 0-3 15,2 0 2-15,0-2-1 16,0 2 3-16,0 0 0 0,0 0 0 0,0 0 1 15,-1 0-1-15,1 0 2 0,0-2-1 16,0 2 2-16,0 0 1 0,0 0-1 16,0 0 3-16,0 0-2 0,0 0 1 15,0 0 0-15,-2 0-1 0,2 0 0 16,0 0-1-16,-1 0 0 0,1 0-2 0,0 0 2 16,-2 0-1-16,1 0 2 0,-2 0-2 15,3 0 0-15,-1 2 0 0,-1 0 1 16,1-1 1-16,-1 1-1 0,-2 0 1 15,-2 1 1-15,3 1 0 0,-4 0 2 16,4-2-1-16,-1 0 0 0,1 0-1 16,-4-2-1-16,1 0 0 0,0 0-1 15,-4 0 0-15,4 0 1 0,1 0 0 16,-6 0-1-16,7 0-1 0,-2 0 1 16,2 0-1-16,4 0 0 0,-3 0 3 0,-1 0-2 15,-2 0-1-15,0 0 0 0,2 0-2 16,4 0 2-16,-2 0 0 0,2 0 1 15,-1 0 2-15,-1 0-2 0,1-1 2 16,-1 1-1-16,1 0-1 0,-2-1 0 16,2 1 0-16,-1 0 0 0,1 0 0 0,-2-2 0 15,3 2-1-15,-1 0 0 16,-1 0-1-16,1 0 2 0,-1 0 0 16,1 0-1-16,-1 0 2 0,1 0-3 15,-1 0 0-15,1 0 0 0,-1 0-2 0,2 0-1 16,-1 0 0-16,-1 2 1 0,1 8 1 15,1 7-1-15,0 6 0 0,0-1 0 16,0 2 1-16,1 3 1 0,4-2 0 16,1 2 0-16,1 0-2 0,3 4 1 15,-1-1-1-15,-2 2 1 0,5 0 1 0,-2 1-5 16,-2-1 0-16,1-1-4 0,1-2-4 16,-3-2-10-16,1-3-11 0,-4-6-10 15,-1-7-17-15,0-6-1 16,-3-5 2-16,0 0 2 0,0 0-15 0</inkml:trace>
  <inkml:trace contextRef="#ctx0" brushRef="#br0" timeOffset="22919.3055">8976 6340 292 0,'0'0'52'0,"0"0"-13"0,0 0-17 16,0 0-16-16,0 0-13 0,0 0-1 16,0 0-4-16,0 0 1 0,0 0-3 0,-16 33-4 15,18-17-10-15,7 5-30 0,0-2-20 16,3 2-55-16</inkml:trace>
  <inkml:trace contextRef="#ctx0" brushRef="#br0" timeOffset="23710.7025">9070 6168 257 0,'0'0'52'0,"0"0"-9"0,0 0-1 0,0 0-6 16,0 0-4-16,0 0-4 0,0 0 0 16,0 0-1-16,0 0-4 0,-69-10-8 0,69 10-4 15,-2 0-8-15,1-2-3 16,-2 2 0-16,3-1-2 0,-1 1-1 0,-1 0-1 16,2 0-2-16,-1 0-2 15,1 0 3-15,0 0 1 0,0 0 2 0,0 0 3 16,4 0 0-16,12 5-1 0,0 2 2 15,1-1-1-15,2-1-1 0,0 1 0 16,-1 0 0-16,0 0 0 0,2 1-1 16,2 0-1-16,0 0 1 0,1-1 0 15,1 2-1-15,2 1 0 0,-1-2-1 0,4 3 0 16,0-2-2-16,-2 0 1 0,1 0-1 16,-1-1-1-16,-2-2 1 15,-9-1-4-15,1-1 3 0,-7-1-2 16,-4-2 0-16,1 2 0 0,-7-2 1 0,0 0 2 15,0 0 3-15,1 0 2 0,1 2-9 16,-1-2-30-16,1 0-45 0,-2 0-34 16,0 0-50-16</inkml:trace>
  <inkml:trace contextRef="#ctx0" brushRef="#br0" timeOffset="23924.4067">9323 6406 168 0,'0'0'9'15,"0"0"-10"-15,0 0-7 0,0 0-12 16,0 0-14-16,0 0-10 0,0 0-26 15</inkml:trace>
  <inkml:trace contextRef="#ctx0" brushRef="#br0" timeOffset="44614.3747">5642 7433 38 0,'0'0'6'0,"0"0"0"0,0 0-2 16,0 0 1-16,0 0-2 15,0 0-1-15,0 0 2 0,-64 81 0 16,58-75 0-16,3-4 5 0,0 1 1 0,-1-3 2 15,-2 2 0-15,2 0 1 0,-5-2-7 16,5 0 1-16,-5 0-2 0,-5-8-3 16,2-3 3-16,3 3-2 0,-2-5-1 15,4 1 1-15,-1-2-3 0,-3 1 0 16,7-1-2-16,-1 5 2 0,1-2-2 0,-1 1-1 16,4 4-1-16,-2 1-5 0,3-1 2 15,0 2 1-15,3-6-1 0,1 1 4 16,5 4 4-16,5 0-5 15,-3 2 2-15,6 1-2 0,-1 2-3 0,0 0 5 16,4 5-2-16,-3 2-1 0,-5 4 3 16,2 1-3-16,-3 0 3 0,-7-2 1 15,2 6 3-15,-3 0 2 0,-3 3 2 16,0 7-2-16,0-2 3 0,-6 0 1 16,-3-1 1-16,-1-2 2 0,-3-1 1 0,0-5 2 15,2-3 0-15,-1-4 5 0,3-4 0 16,-2-1-1-16,-1 0-3 0,-1-3-1 15,-6 0-3-15,2 0-2 0,-1-7-3 16,1-1-4-16,4-2-3 0,2-3-2 16,2 3-3-16,3-4-1 0,3 5 0 0,2-3 0 15,1-5 0-15,0 4 1 16,3-6-1-16,1 7 2 0,6 2 1 16,3-1 1-16,-1 4 3 0,6-3-2 15,-1 1 2-15,-5 5-2 0,3-1 1 0,-5 2-1 16,0 2-2-16,2-1 1 0,-1 2-1 15,-1 0 1-15,-5 0 0 0,-1 0 1 16,-1 2 2-16,0 0 5 0,1 1 3 16,-1 5 0-16,-3 3-1 0,0 4-4 15,0 5-8-15,-7 0-7 0,6-7-19 0,-2-4-53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20T04:54:19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3856 4792 265 0,'0'0'68'0,"0"0"-5"0,0 0-12 16,0 0-8-16,0 0-5 0,0 0-9 16,0 0-7-16,0 0-7 0,0 0-9 15,-44 5-4-15,43-5-5 0,-1 1 0 16,1 0 1-16,1 9-2 0,0 3 3 16,7 8 0-16,6 9 0 0,6-3 1 0,1 0-2 15,2 1 2-15,4-1-3 0,0-4 1 16,-3-1 0-16,0-4 0 0,-4-3 2 15,-5-4 0-15,-6-5 0 0,-4-3 2 16,-4-3 5-16,0 0 2 0,0 0 6 16,0 0 0-16,0 2-1 0,0-2-5 15,-7-7-6-15,-10-6 0 0,-4-5-1 16,-2-2-1-16,0-1 1 0,0-2 0 16,-2-2 1-16,2 1-1 0,0-2 0 15,1 1-1-15,2-1 0 0,0 3-1 0,0 2 1 16,5 3-1-16,2 5 0 0,3 0 0 15,6 6-2-15,-1-4-2 0,1 0-2 16,2-1-2-16,2-4 3 0,2-1-1 16,7-5 1-16,2 4-1 0,5 1-7 15,0 2-7-15,1 3-1 0,3 3-11 0,2 5-29 16,3 4-40-16,-1 0-60 16</inkml:trace>
  <inkml:trace contextRef="#ctx0" brushRef="#br0" timeOffset="208.1242">3955 4989 408 0,'0'0'49'0,"0"0"-15"0,0 0-9 16,0 0-11-16,-21-78-7 0,22 49-6 15,9 0-2-15,5-2-5 0,2 1 0 16,6-2-6-16,2 2-8 0,1-1-4 15,-1 2-14-15,2 2-17 0,-1 0-16 16,-3 3-19-16,3-1-1 0,-7 4-4 16</inkml:trace>
  <inkml:trace contextRef="#ctx0" brushRef="#br0" timeOffset="361.7694">4256 4471 367 0,'0'0'88'15,"0"0"-24"-15,0 0-15 0,0 0-15 16,0 0-9-16,0 0-5 0,0 0-10 15,0 0-6-15,0 0-4 0,0 0-1 16,-13-10-1-16,16 13 2 0,10 9 2 16,6 6-6-16,5 5 1 0,5 3-10 0,2 3-25 15,-1 4-81-15,3 2-159 16</inkml:trace>
  <inkml:trace contextRef="#ctx0" brushRef="#br0" timeOffset="1035.7908">2800 6864 432 0,'0'0'17'16,"0"0"-14"-16,0 0-4 0,0 0 0 0,3 85 0 15,13-58 1-15,1 3-2 0,5-3 1 16,2 0 1-16,2-1 0 0,1 1 2 15,0-4-2-15,2 2 0 0,0-3 1 16,-3-4-1-16,-3-3 2 0,-4-2 0 16,-3-3 1-16,-9-4-1 0,0-2 2 0,-4-1 10 15,1-1 14-15,1 1 16 16,-5-3 6-16,0 0-7 0,0 0-16 16,-3 0-13-16,-13 0-11 0,-2 0 0 15,-9-6 2-15,-2-2-4 0,2-2 1 0,-2-5-4 16,0 1 3-16,1-1-3 0,1 0 2 15,1-2 0-15,1 1 0 0,2 0 0 16,0-1-3-16,7 0 0 16,0 3-1-16,6 1-2 0,0-2-3 0,9 6-4 15,-1-6 1-15,2-7 2 0,2 2-2 0,9-7 4 16,1 0-9-16,3 4-6 16,0 3-11-16,5 4-18 0,1 4-15 15,0 3-16-15,2 6-14 0,-7 1-7 16,3 2-20-16</inkml:trace>
  <inkml:trace contextRef="#ctx0" brushRef="#br0" timeOffset="1220.9177">3085 7338 266 0,'0'0'40'0,"0"0"-10"0,0 0-9 15,0 0-10-15,0 0-9 0,0 0-4 0,0 0-3 16,0 0-6-16,-32-84-5 0,42 59-13 16,0 0-14-16,5 0-21 0,2 2-43 15</inkml:trace>
  <inkml:trace contextRef="#ctx0" brushRef="#br0" timeOffset="1560.988">3270 7033 457 0,'0'0'58'0,"0"0"-19"16,0 0-14-16,0 0-10 0,0 0-9 16,0 0-6-16,0 0-2 0,0 0 1 15,0 0-2-15,-22-68-2 0,37 55 1 0,3 1-3 16,4 5 4-16,0 3 1 0,5 4 0 15,-2 0 0-15,-1 6 1 0,-2 3 0 16,-3 5 1-16,1 2 1 0,-5 0 1 16,-2 2 0-16,-2 2 1 0,-2-2-1 15,-3-3 1-15,1-1-1 0,-4-5 2 0,-2-5-3 16,4 5 0-16,-4-4 0 0,-1 0-1 16,3-1-3-16,-3-4-3 15,0 0 3-15,3 0 0 0,7-15 1 16,3-13 0-16,10-18-7 0,-1-13-23 0,7-18-52 15,4-9-74-15,2-11-95 0</inkml:trace>
  <inkml:trace contextRef="#ctx0" brushRef="#br0" timeOffset="2311.4424">7425 7497 580 0,'0'0'37'0,"0"0"-11"16,0 0-12-16,0 0-11 0,0 0-5 0,0 0-1 15,0 0 0-15,0 0 3 0,0 0-1 16,0 0 1-16,21 53 0 0,2-27-2 16,1 0 1-16,2-1-1 0,0 1 1 15,-2-3-1-15,1 0 1 0,-3-2 0 16,-1-3 0-16,-2-2 1 0,-6-3-1 0,-6-5 1 16,2-4 1-16,-6-2 1 0,-2-1 4 15,5 2 7-15,-6-3 5 0,0 0-3 16,0 0-3-16,-9 0-5 15,-7-9-5-15,-8-4-1 0,-1-3 1 0,-2-3 0 16,-4-1-1-16,1-3 1 0,-3-1-1 16,-1-2 1-16,-3 0-1 0,5 0-1 15,0 0 0-15,2 4 0 0,8-1 0 16,2 3 0-16,4 2-1 0,6 6-3 16,3-2 0-16,4 5-3 0,3-3-2 0,0-7 1 15,7 3-2-15,10-8-3 0,2 2-9 16,6 3-13-16,5-1-24 0,-1-1-47 15,9 1-48-15,-2 0-62 0</inkml:trace>
  <inkml:trace contextRef="#ctx0" brushRef="#br0" timeOffset="2537.1035">7737 7799 506 0,'0'0'44'15,"0"0"-19"-15,0 0-13 0,0 0-7 0,0 0-7 16,0 0-2-16,0 0-5 0,-55-78-1 16,56 46-4-16,8 1-13 15,3-6-16-15,5 2-41 0,-1-2-48 16,4 2-65-16</inkml:trace>
  <inkml:trace contextRef="#ctx0" brushRef="#br0" timeOffset="3028.7723">7922 7385 609 0,'0'0'39'0,"0"0"-13"16,0 0-10-16,0 0-7 0,0 0-6 15,0 0-3-15,0 0-4 0,0 0-1 16,0 0-2-16,-48-42 0 0,54 20 1 16,6 0-3-16,5 2 1 0,3 2 2 0,1 3-1 15,-1 5 4-15,-6 2-3 0,2 5 1 16,0 3 3-16,1 0-1 0,2 8 2 15,-4 4-1-15,-4 4 1 0,-1 2 1 16,-4 4 1-16,1-1 1 0,-4-4 0 16,-1-8 0-16,-1-3 0 0,-1-2 0 15,0 3 0-15,0-4-3 0,2 4 1 0,-2-7-3 16,0 0-1-16,0 0 0 16,0 2-1-16,1-2 1 0,6 0 2 15,5 0 1-15,2-2 2 0,7-5 1 0,-3-5 0 16,-3-2 0-16,-1-1 1 0,-2 4-1 15,-2 1 0-15,-3 2 2 0,-4 5-3 16,0-1 2-16,-3 4-1 0,0-1-1 16,0 1 0-16,1 0 2 0,1 0 1 15,2 0 2-15,1 9-1 0,0 10 0 16,2 13-3-16,-5 6-1 0,-2 6-7 16,0 6-3-16,-2 1-10 0,2-1-31 15,-1-7-75-15,1-13-152 0</inkml:trace>
  <inkml:trace contextRef="#ctx0" brushRef="#br0" timeOffset="3608.7882">7294 4730 87 0,'0'0'46'16,"0"0"11"-16,0 0-1 0,0 0-4 15,0 0-9-15,0 0-10 0,0 0-8 16,93 65-9-16,-73-51-4 0,2 2-5 16,0 1 1-16,-2 0-2 0,-1-1-1 15,1 1-1-15,-7-2-1 0,4-1 2 0,-8-4-1 16,-3-2 0-16,-2-5 3 0,-1 0 10 15,0 0 14-15,0 1 11 0,0-2-1 16,-3-2-7-16,0 0-14 0,-2 0-14 16,-11 0-1-16,-6-2 2 0,-8-9 3 15,1-1-5-15,-3-3 1 0,0-1-5 0,-3-2-2 16,0 1 2-16,1-1-1 16,2 0 1-16,0 1 2 0,4-2-3 15,3 0 0-15,1-1 0 0,5 0-1 16,1 1-3-16,4-1 2 0,2 7-3 0,6-4-2 15,2-1-2-15,1 0-1 0,7-7-1 16,3 3-3-16,6 0-4 0,4 4-13 16,3 1-9-16,2 4-25 0,3 3-27 15,-1 6-21-15,5 4-32 0</inkml:trace>
  <inkml:trace contextRef="#ctx0" brushRef="#br0" timeOffset="3800.6877">7507 4973 458 0,'0'0'37'0,"0"0"-16"16,0 0-17-16,0 0-7 0,0 0-5 0,0 0-3 15,0 0-4-15,23-86-16 0,-7 56-21 16,6-3-36-16,1-2-26 0,0 0-21 15</inkml:trace>
  <inkml:trace contextRef="#ctx0" brushRef="#br0" timeOffset="4182.1611">7798 4449 459 0,'0'0'65'0,"0"0"-18"0,0 0-14 0,0 0-9 16,0 0-9-16,0 0-9 0,0 0 1 15,0 0-5-15,0 0 0 0,-22 25-1 16,22-9 1-16,0 0 2 0,7 6-4 16,3-2 3-16,3-4-4 0,0 1-2 15,3-3 1-15,-1-2-2 0,2-3 2 16,-5-3-1-16,2-1-1 0,-4-2 1 16,2-3-2-16,-2 0 3 0,3 0 0 15,-4 0 3-15,-5-5 2 0,6-3 1 16,-9-4 0-16,-1-8 1 0,0-1 0 0,-4-5-1 15,-6 4 5-15,3 2-1 0,-1 6 7 16,4 6 3-16,-1 2 0 0,2 4-2 16,0-1-3-16,0-1-3 0,3 4-3 15,0-1-2-15,-2 1 1 0,2 0-7 16,-1 0-2-16,-1 0-1 0,2 0-2 0,0 0 3 16,0 0 3-16,9 8 0 0,10 5 0 15,7 8 2-15,4 2-7 16,5 3 1-16,1 3-15 0,2 1-35 15,2 0-87-15,-4-1-166 0</inkml:trace>
  <inkml:trace contextRef="#ctx0" brushRef="#br0" timeOffset="4362.5131">8548 4580 744 0,'0'0'3'0,"0"0"-6"0,0 0-31 15,0 0-160-15,0 0-120 16</inkml:trace>
  <inkml:trace contextRef="#ctx0" brushRef="#br0" timeOffset="7375.3215">17434 4458 232 0,'0'0'63'0,"0"0"-3"0,0 0-7 15,0 0-6-15,0 0-7 0,0 0-9 16,-82-30-5-16,76 28-9 0,2 0-4 16,-1 1-5-16,5 1-6 0,-1-2-3 15,1 2-3-15,-2 0-4 0,1 0-1 16,1 0 1-16,0 0 4 0,3 7 4 0,7 4 3 15,6 6-1-15,1 0-4 0,2 0 2 16,0-1-2-16,-2-1-1 0,3 2 4 16,1-2 3-16,-2 0-2 0,1 2 0 15,-3-3 0-15,0 1-2 0,-2-2 0 16,-1-2 0-16,-3-1 1 0,-3-1-4 0,-1-5 3 16,-4-1 2-16,0 0-1 15,-3-3 3-15,0 0 2 0,0 0 5 16,2 0 7-16,-2 2 9 0,0-2-5 15,1 0-2-15,-1 0-8 0,-4-5-9 0,-9-4-1 16,-3-4 0-16,-3 1-1 0,-1-2 1 16,-3-2-1-16,-3 1 0 0,-2-3 0 15,-1 0-3-15,0-2 3 0,1 2-5 16,3 1 3-16,2 2 0 0,1 2 1 16,7 3 0-16,1 1 2 0,2 1-2 0,3 4 0 15,-3-5 0-15,4 4 0 0,4 2 0 16,1 2 0-16,-2-2 1 15,2 0-1-15,0 0 0 0,0 1 0 16,3 2 0-16,-2-1 0 0,2 1 0 0,0 0-2 16,-1-2 1-16,1 2 0 0,-1-1-4 15,1-1 2-15,0-6 0 0,0-7 0 16,0-5 1-16,5-7 0 0,3 0 2 16,2-1-1-16,-2-1 1 0,1 2-1 15,2 0 1-15,0 1-1 0,-1 3 0 0,3 1 1 16,-3 3-1-16,0 1-1 0,2-2 1 15,-2 5-1-15,-3 4 0 0,3 0-1 16,-4 5-3-16,-3 3-3 0,3-3-5 16,-3 5-7-16,0-3-9 0,2 3-8 15,-1 1-3-15,1 0-10 0,4 0-26 16,5 5-15-16,-5 2-32 0,2 5-33 16</inkml:trace>
  <inkml:trace contextRef="#ctx0" brushRef="#br0" timeOffset="7652.701">17389 4421 216 0,'0'0'43'0,"0"0"-5"0,0 0-11 16,0 0 0-16,0 0-4 0,0 0-1 15,0 0-1-15,0 0 1 0,0 0-2 0,0 0 1 16,32 2 1-16,-14-14-5 0,0-3-1 16,1-5-6-16,-1-6-3 0,2-3-4 15,-1-3 0-15,-1 0-5 0,1 0 1 16,-4 3-3-16,0 4-2 0,-3 2-3 16,-2 5-9-16,-1 4-16 0,-5 7-46 0,-1 4-43 15,-3 3-74-15</inkml:trace>
  <inkml:trace contextRef="#ctx0" brushRef="#br0" timeOffset="7886.699">17732 4174 656 0,'0'0'31'0,"0"0"-12"15,0 0-10-15,0 0-9 0,0 0-11 16,0 0-15-16,0 0-56 0,0 0-135 16,0 0-84-16</inkml:trace>
  <inkml:trace contextRef="#ctx0" brushRef="#br0" timeOffset="21568.0873">6994 11615 166 0,'0'0'46'0,"0"0"0"16,0 0-7-16,0 0-6 0,0 0-7 15,0 0-8-15,0 0-4 0,0 0-3 16,0 0-5-16,0 0-4 0,-41-21-3 16,41 19-3-16,-1 2-2 0,-1-1-7 0,2 1 3 15,0 0 4-15,0 0 3 16,2 3 7-16,6 7-1 0,8 5-2 15,0 2 1-15,4 3-3 0,-1 0 2 16,4 1 0-16,-1 1-1 0,1 2 3 0,-4-2-5 16,4-1 2-16,-3-1 0 0,-2 0 2 15,-1-3 2-15,-4-2-4 0,-2-5 6 16,-2 0-5-16,-3-5 0 0,-3-1 3 16,0-1 4-16,-3-3 5 0,0 0 11 15,0 0 8-15,0 0 8 0,0 1-6 0,0-1-8 16,0 0-11-16,-3-4-13 0,-9-7 4 15,-2-4-6-15,-2 1 5 0,0-1-1 16,0-1 0-16,-1 0 0 0,-1 1-1 16,0-2 0-16,-4 0-2 0,3 1 2 15,-4-2-2-15,0-1 0 0,5 1-1 16,-3 0 2-16,2 0 0 0,2 4-2 16,-2-1 4-16,3-1-3 0,0 3 0 15,3-1-1-15,2 4-2 0,-1 1 2 16,8 3-2-16,1 3 2 0,-4-5-1 0,4 5 0 15,0-2-2-15,-3-2 1 16,3 3-2-16,3-1 1 0,-1-4 1 0,1-3-1 16,1-4 0-16,8-4 0 0,2 2 1 15,1 2-1-15,0-1 2 0,3 2-2 16,0-1 0-16,1 3 0 0,-2-1-3 16,2 2 2-16,-1-1-1 0,0-1 1 15,0-1-4-15,1-2 1 0,0 2-7 16,0-1-13-16,-5 6-10 0,2-1-16 15,-3 2-13-15,-2 3-14 0,0 0 0 0,-5 4-18 16</inkml:trace>
  <inkml:trace contextRef="#ctx0" brushRef="#br0" timeOffset="21805.0078">6985 11812 211 0,'0'0'57'0,"0"0"-10"16,0 0-5-16,0 0-3 0,0 0-5 15,0 0-9-15,0 0-9 0,59-82-4 16,-41 51-4-16,2-3-4 0,0-2-1 16,-1-1-3-16,0 0-3 0,1 3-1 15,-3 0-3-15,2 2-2 0,0 0-8 0,0 2-19 16,1 1-37-16,-1 2-58 0,1 4-87 15</inkml:trace>
  <inkml:trace contextRef="#ctx0" brushRef="#br0" timeOffset="21969.1903">7358 11289 398 0,'0'0'45'0,"0"0"-26"16,0 0-41-16,0 0-21 0,0 0-42 16,0 0-79-16</inkml:trace>
  <inkml:trace contextRef="#ctx0" brushRef="#br0" timeOffset="26323.45">16967 10692 180 0,'0'0'55'16,"0"0"-9"-16,0 0-11 0,0 0-8 15,0 0-4-15,0 0-1 0,0 0-2 16,0 0 1-16,0 0-9 0,-43-24-3 0,41 24-4 15,1-2-7-15,-2 2-1 0,2-1-6 16,1 1 2-16,0 0 3 0,0 0 3 16,0 0 2-16,10 4 0 0,3 5 0 15,7 5 0-15,-3 1 0 0,4-1 1 16,-1 1-1-16,-1-1 1 0,1-1-1 0,0 0 0 16,-3 0-1-16,-1 1 1 15,-6-5 2-15,1 0-1 0,-4-4 0 16,-4-1 1-16,4 2-2 0,-4-3 3 15,0 0 2-15,0 1 6 0,-3-4 6 0,0 0 6 16,0 0 3-16,0 0 2 0,1 1-3 16,-1-1-7-16,0 0-6 0,0 0-7 15,-1-1-3-15,-7-6 0 0,-2-2 1 16,-3 0 1-16,-3-4-2 0,0 1-1 16,-1-3-2-16,0 1 0 0,-2-3 1 0,3 0-2 15,-1 1 1-15,2-1-1 0,1 0 1 16,2 0-1-16,3 6 1 15,0-1 0-15,4 5-1 0,-1-1 0 16,0 1-1-16,3 2-1 0,-1-3-1 0,3 4-1 16,-2-4 0-16,-1-2-2 0,2-2-3 15,2-7 4-15,0 7-3 0,0-7 5 16,2 2 0-16,5 2-2 0,-2-1-2 16,3 3-1-16,-1 1-3 0,4 1-1 15,-2 0-2-15,2 1-3 0,0 2-5 0,-4 2-4 16,6-2-5-16,-3 5-7 0,0 2-13 15,5 1-13-15,1 0-5 0,2 9-11 16,-4 5-19-16</inkml:trace>
  <inkml:trace contextRef="#ctx0" brushRef="#br0" timeOffset="26518.1267">17052 10818 139 0,'0'0'28'16,"0"0"-8"-16,0 0-12 0,0 0-1 16,0 0-3-16,0 0-2 0,0 0-2 15,44-77-6-15,-27 55-4 0,-1 3-5 16,4-5-5-16,0 3-1 0,1-3-7 16,2 1-8-16,-1-2-1 0,0 0 2 15</inkml:trace>
  <inkml:trace contextRef="#ctx0" brushRef="#br0" timeOffset="26703.7284">17363 10420 186 0,'0'0'80'0,"0"0"-6"16,0 0-10-16,0 0-12 0,0 0-8 15,0 0-9-15,0 0-9 0,0 0-8 16,0 0-5-16,-11-31-5 0,11 31-4 16,-3-2-2-16,3 2-4 0,-1 0 0 0,1 0 2 15,0 0 1-15,9 6 2 0,9 8-3 16,7 4 1-16,2 3-5 0,3 4-2 15,5 3-4-15,4 9-16 16,1 2-55-16,6 7-96 0,0 1-90 0</inkml:trace>
  <inkml:trace contextRef="#ctx0" brushRef="#br0" timeOffset="27675.986">21317 13271 466 0,'0'0'44'15,"0"0"-14"-15,0 0-16 0,0 0-9 16,0 0-3-16,0 0-2 0,0 0-2 16,0 0 0-16,0 0 1 0,0 0 0 15,-39 30 0-15,51-10-1 0,5 1 1 16,3 1-3-16,0 2 3 0,5-1 0 0,-1-1 0 15,1 0 1-15,-5-1 0 0,1-2-4 16,-3-3 4-16,-3 0 0 0,-5-5 0 16,-3-4 5-16,-4-2-4 0,-3-5 4 15,0 0 5-15,0 0 4 0,1 0 11 16,-1 0-3-16,0 0-3 0,0 0-9 0,-12-3-7 16,-6-9 3-16,-6-3-2 15,-2-3 0-15,0-1-1 0,-2 1-1 16,3-3 0-16,-1 1-1 0,3-1 0 15,0 3 0-15,4-1-1 0,1 1 0 0,3 3-1 16,1 0 0-16,5 3 1 0,2 0-1 16,1 4-2-16,2-1-2 0,1 0-1 15,3-2 1-15,0-4-2 0,0 2 1 16,6-6-1-16,5 3-5 0,1-1 4 16,2 2-10-16,1-2-2 0,3 4-6 0,1-1-8 15,1 3-6-15,3 2-8 0,-1 1-18 16,3 5-17-16,1 3-11 0,0 0-23 15</inkml:trace>
  <inkml:trace contextRef="#ctx0" brushRef="#br0" timeOffset="27892.6311">21512 13593 321 0,'0'0'46'16,"0"0"-14"-16,0 0-10 0,0 0-10 16,0 0-5-16,0 0-8 0,0 0 0 15,-42-82-4-15,44 59 1 0,6 0-3 16,2 4-5-16,1-1-8 0,1 2-11 16,2-1-30-16,1 1-29 0,2 0-52 15</inkml:trace>
  <inkml:trace contextRef="#ctx0" brushRef="#br0" timeOffset="28247.8165">21670 13251 382 0,'0'0'69'0,"0"0"-19"15,0 0-13-15,0 0-14 0,0 0-7 16,0 0-7-16,0 0-5 0,0 0-2 15,0 0 0-15,-10-30-4 0,17 16 1 0,3 4-1 16,7-4-6-16,-1 3 5 0,3 5-4 16,-1 2 6-16,3 4 0 0,1 0 0 15,-2 6 3-15,2 8-4 0,-1 5 3 16,-2 7-3-16,0 4-2 0,-3 4 2 16,0 4-1-16,-4-2 2 0,-1 2 0 0,-4-3 2 15,-2-3 0-15,-2-11 0 16,-1-1 1-16,-2-8 0 0,0-6 0 15,2 0 2-15,-2-6-2 0,0 0 0 16,0 0-1-16,0 2-2 0,1-1-4 0,-1 1-1 16,2-2 1-16,5 0-4 0,3-5 0 15,7-8-14-15,4-7-21 0,2-2-36 16,0-2-39-16,3 0-67 0</inkml:trace>
  <inkml:trace contextRef="#ctx0" brushRef="#br0" timeOffset="28447.0051">22443 13084 631 0,'0'0'27'0,"0"0"-15"0,0 0-26 0,0 0-9 15,0 0-34-15,0 0-122 0,0 0-98 16</inkml:trace>
  <inkml:trace contextRef="#ctx0" brushRef="#br0" timeOffset="38671.278">7857 12744 75 0,'0'0'19'0,"0"0"-5"15,0 0 0-15,0 0-4 0,0 0-1 0,0 0-2 16,0 0-3-16,0 0 2 0,0 0-2 16,0 0 0-16,-41-7-2 0,40 5 0 15,-1 0 1-15,1 1-2 0,-2-1 2 16,3 1 2-16,-1-5 1 0,-1 1 1 16,1 1 0-16,-2-1-1 0,3 5 2 0,-1-1 0 15,1 1-3-15,0-2 1 0,0 1-2 16,0-1-2-16,-2 1 1 15,2-1-2-15,0 0-1 0,0 1 1 16,0 0-1-16,0-1 0 0,0 1 0 0,0-1 0 16,0 1 1-16,0-1 0 0,0 1 2 15,0-1 0-15,0 0 1 0,0 1 2 16,-1 1-3-16,1-2-1 0,0 2 0 16,0-1-2-16,0 1 1 0,0-1 0 15,0 1-6-15,-2-2-10 0,2 1-10 0,0-1-4 16,-1 0-2-16,-1-4 5 0,1 0 2 15,-2-3 3-15,0-1 4 0,0-1 3 16,0 0 5-16,-1-1 2 0,-2-5 6 16,2 2 1-16,-2 0 4 0,0 2 2 15,-1-1 1-15,-3 1 1 0,3 0 2 0,-1 1 1 16,1 4 5-16,0 1 3 16,0-1 8-16,-2 1 8 0,2-1 2 15,1 5 2-15,3 0-2 0,3 3 0 16,-1-2-4-16,1 2-3 0,-2 0-8 0,1-1-8 15,-1 1-5-15,1-3-7 0,-2 3-2 16,3 0-7-16,-1 0-5 0,1-2 2 16,-2 2 1-16,2 0 5 0,0 0 4 15,7 0 0-15,8 2-3 0,2 4 4 16,2 0-1-16,-3 0 2 0,4 0 2 0,-7-3-3 16,3 0 1-16,-6-1 1 15,3-2-2-15,3 0 5 0,-2-2 1 16,4-6 1-16,-2-1 0 0,-5-4 0 15,2-2-3-15,-1-5 2 0,-2-4-1 0,0-6-3 16,0-3 0-16,-1-4-1 0,1-4 0 16,-4-2-1-16,1-3 1 0,-1 1-3 15,0-4 4-15,1 2-6 0,0-2 3 16,0 1-5-16,1 1 0 0,0 2 3 16,1 2-6-16,0 4 6 0,1 5-2 0,1 4-5 15,-2 5-3-15,4 6-16 0,-4 5-34 16,-5 8-45-16,0 3-114 0</inkml:trace>
  <inkml:trace contextRef="#ctx0" brushRef="#br0" timeOffset="39112.7733">7795 12659 486 0,'0'0'38'0,"0"0"-14"0,0 0-13 15,0 0-7-15,0 0-3 0,0 0-3 16,0 0 1-16,0 0-2 0,0 0 1 0,0 0 3 15,-10-3-1-15,10-2 0 0,8 1 0 16,0 0 1-16,3 1 2 0,-1 1-3 16,3 0 2-16,6 2 2 0,-5 0-4 15,7 0 3-15,-4 0-2 0,-4 0 2 16,6 0 0-16,-3 0 0 0,0-4 2 0,4-2-1 16,-6-5 1-16,2-4-1 0,-1-5 0 15,-2-7 0-15,3-5-6 16,-3-7 4-16,1-6-4 0,-2-5 2 15,1-2 5-15,-3-5-5 0,0-2 1 0,1 0-2 16,0 0 0-16,-1-1-1 0,1 4-1 16,-2 0-3-16,3 5-5 0,-1 3-5 15,1 6-29-15,1 7-57 0,-3 8-75 16</inkml:trace>
  <inkml:trace contextRef="#ctx0" brushRef="#br0" timeOffset="41082.8773">17715 16691 125 0,'0'0'48'0,"0"0"-10"0,0 0-9 15,0 0-7-15,0 0-9 0,0 0 1 16,0 0 3-16,0 0-1 0,0 0 0 16,0 0-4-16,-4 10-3 0,4-6-5 0,-2-4-8 15,2 0-3-15,-1 0-5 0,1 0 2 16,0 0 3-16,0 0 3 0,1 0 6 15,5 0-1-15,8 0 0 16,4 0 0-16,0 0-1 0,7 0 0 0,-2 0 0 16,-3 0 2-16,3 0 0 0,0 1 0 15,-1 0-2-15,3 3 1 0,1-2-2 16,0 0 1-16,1 0 1 0,2-1 1 16,3 1 0-16,0-2-1 0,1 2 0 15,0 0-1-15,2-1 0 0,0 3 0 0,0-1-2 16,0 1 3-16,3 1-1 0,0-1 1 15,3 1 2-15,2 0-3 0,-1-1-2 16,1 0 2-16,3 0 2 0,2-1-1 16,3 1 0-16,1-1 1 0,-1 2-1 15,1 1 2-15,-1 0-3 0,0 2 0 16,0-3 2-16,2 2-3 0,1 1 1 16,-1-4-1-16,2 4-5 0,2 1 4 15,2 0 0-15,0 3 2 0,0-3-1 16,1 2-1-16,-4-4 0 0,-1-1-1 0,-1 1 3 15,-1 0 0-15,-4-4-3 0,-1 3-2 16,-3-3 3-16,-3 0 1 0,-5-2 3 16,-2 1-2-16,-2-2-4 0,-4 0 3 15,-1 0-1-15,-2 0 3 0,-9-2 0 16,0 1-4-16,-5 1-2 0,1-3-1 16,0 2-2-16,-7 1 1 0,1 0 0 15,-7 0-1-15,0 0 2 0,0 0 4 16,1 0 3-16,1 0 0 0,-1 0-1 15,1 0-6-15,-1 0-9 0,-1 0-11 0,0 0-10 16,-1 0-8-16,-13-2-8 0,-6 1-9 16</inkml:trace>
  <inkml:trace contextRef="#ctx0" brushRef="#br0" timeOffset="41591.7461">18752 16809 116 0,'0'0'38'0,"0"0"0"16,-93-22-6-16,69 15 1 0,-1 2-5 15,6 0-4-15,3 2-5 0,2-3-4 16,5 4-6-16,2-1 2 0,-3-1-2 16,5 4-1-16,-1-2 2 0,1 2-1 15,5 0-4-15,-1-2-6 0,1 2-5 16,-2 0-5-16,1 0 3 0,1 0 3 16,0-1 4-16,0 1 3 0,3 0-1 15,14 0 2-15,6 0-1 0,10 0 2 16,0 0 2-16,5 0 0 0,3 0-5 0,2 3 1 15,2-1 2-15,1 2 1 0,-1-1 0 16,2 1 1-16,0 1-1 0,2 0 0 16,-3-3-3-16,3 3 0 0,0-2-1 15,-1 1 1-15,4 0-2 0,2 2-2 16,-1-1 2-16,2 4-3 0,0-2 1 0,-3 1-5 16,-2 0 2-16,-3 1-1 15,0 0 2-15,-1 0 2 0,-6 2 0 16,-1-2-3-16,-5 1-1 0,-4-4-2 15,-3 1-1-15,-8-3-2 0,-1-1-4 0,-6-3-3 16,0 1-7-16,2 1-8 0,-3 3-19 16,0-4-20-16,-5 1-33 0</inkml:trace>
  <inkml:trace contextRef="#ctx0" brushRef="#br0" timeOffset="41792.216">19839 16752 49 0</inkml:trace>
  <inkml:trace contextRef="#ctx0" brushRef="#br0" timeOffset="45998.6908">21003 15926 360 0,'0'0'72'0,"0"0"-24"16,0 0-13-16,0 0-7 0,0 0-8 0,0 0-2 16,0 0-4-16,0 0-6 0,0 0-2 15,-69-43-3-15,63 43-3 0,-7 0-1 16,4 0-2-16,-1 8-2 0,-1 1 1 16,5 4 1-16,4 7 1 0,2 4-1 15,0 7 0-15,6-2-2 0,4 1-2 0,2-2-1 16,2-1 1-16,4-3 1 0,0-1 3 15,0-5 2-15,2-1-3 0,0-7 1 16,2-2 1-16,3-6-1 0,-2-2 1 16,-1-3 0-16,1-8-2 0,-3-4 2 15,-4-2 2-15,-2-1 2 0,-5 0 3 16,-3 2 1-16,-5-2 3 0,-1-1-1 16,-6-1 3-16,-5-6-4 0,-8 3 2 15,-4 3-1-15,-2 2-2 0,-4 3 1 16,0 0-2-16,-1 1 0 0,-1 2 0 0,3 1 0 15,-1-1 1-15,4 2-5 0,2-1-3 16,7 4 4-16,2-1-5 0,6 4 5 16,4 0-1-16,1 3-1 0,3-4-1 15,0-9 0-15,7-1-3 0,8-8 3 16,2 4-1-16,6-1-2 0,3 0 3 16,2 2-2-16,-2 0-1 0,4-2 1 15,2 1 1-15,3-4 0 0,-2-1 3 16,-1-4-2-16,-2 1 3 0,-2-2-1 15,-4 1 1-15,-1 3 0 0,-4 2 1 0,-3 2-2 16,-4 6 2-16,-5 1 0 0,-3 5 1 16,-1-3 1-16,0 1 0 0,-1-1 0 15,-1 0 1-15,-1-1 1 0,0-3 1 16,-3 5 0-16,-3-2 1 0,2 3 1 16,-3 3 1-16,0 1-1 0,4 3-2 0,-5-3-3 15,4 4-3-15,0-1 0 0,1 2 0 16,-4 1-2-16,-4 0 0 0,-2 3-2 15,-2 6 0-15,4 5-2 16,4 4 1-16,2 4 2 0,3 6-3 0,2 5 2 16,0 4 0-16,10 5 0 0,2 7-3 15,5 3 3-15,5 0-3 0,2 5 2 16,7-3-2-16,3 5 5 0,3-8 1 16,4 2-3-16,-2-2 4 0,1-2-6 15,-6-3-1-15,-1-4 3 0,-8-2-1 0,-2-3 1 16,-6 0-1-16,-3-2 1 0,-7 0-8 15,-4-2-2-15,-3 1-7 0,-6-4-8 16,-7-3-8-16,-6-2-6 0,-1-7-6 16,-5-6-1-16,-1-6-2 0,0-6-8 15,-1-3-10-15,-1-9 5 0,2-4 16 16,3 1 24-16,1-2 25 0,2-1 8 16,4 2 12-16,2 0 8 0,2 0 10 15,3-1 1-15,2 3 1 0,3-1-3 16,1-5 1-16,0 0-7 0,3-8-4 0,0 1-5 15,0 0-5-15,6 0-4 0,5-3-3 16,6 1-5-16,3 1-4 0,4-3-3 16,5 1 0-16,1-1-5 0,2 1-2 15,1-2-7-15,4 2-16 0,0 1-6 16,1 0-50-16,5 3-58 0</inkml:trace>
  <inkml:trace contextRef="#ctx0" brushRef="#br0" timeOffset="46731.5784">22542 15083 348 0,'0'0'56'0,"0"0"-10"16,0 0-13-16,0 0-4 0,0 0-8 0,0 0-2 15,0 0-6-15,-93-33-3 0,77 33-7 16,-4 0-3-16,3 9-3 0,2 5-1 16,1 6 0-16,2 5-1 0,3 6 6 15,5 3-2-15,3 4 3 0,1-1-3 16,0-1-3-16,7-1 0 0,3-5-1 0,4-1 0 16,0-6 0-16,0-3 1 0,3-5-1 15,-5-4 2-15,2-5 0 16,-5-3 1-16,4-3 2 0,3 0-1 15,0-6 1-15,3-5 1 0,-3-2 1 0,-5-4 1 16,0-1 4-16,-3 0-1 0,-4 1 1 16,-2 0 2-16,-2-3-1 0,0 2 2 15,0-6 1-15,-5 8-2 0,1 2-2 16,-3 0 2-16,4 3 1 0,-4-1-3 16,4 4-1-16,0 4 2 0,1 1-8 0,2 3 3 15,-1-1 1-15,1 1-8 0,0 0 1 16,0-2-1-16,0 2 3 0,9 0-1 15,6 2 5-15,5 5-5 16,3 3-1-16,0 3-2 0,3 0-1 0,1 2-3 16,5 0-9-16,3 1-13 0,-2-2-33 15,5-5-47-15,-1-2-59 0</inkml:trace>
  <inkml:trace contextRef="#ctx0" brushRef="#br0" timeOffset="48864.0604">23245 14529 404 0,'0'0'72'0,"0"0"-23"0,0 0-7 16,0 0-18-16,-86-6-2 0,76 2-3 0,-3-6-5 16,3 2-5-16,4 0-4 15,-3-6-5-15,4 1-3 0,3-5 0 16,2-4 0-16,0-2 1 0,2-3 1 15,6-4-1-15,1-4 0 0,1-4 0 0,3-2-1 16,-1-2 2-16,-2-1 1 0,3 0 0 16,-4 0 1-16,-3 5-1 0,-2-1-3 15,-4 5-2-15,0 3 1 0,-3 4-2 16,-6 6 6-16,-4 4 1 0,-3 6 0 16,-1 2 1-16,-2 2-2 0,6 5 2 0,-4 1-2 15,-2 2 2-15,0 0 0 0,-4 5-1 16,3 7 0-16,2 3 4 0,4 8-4 15,2 4 3-15,5 5-4 16,4 4-2-16,3 4 2 0,0 2-2 0,12 4 1 16,5 3-1-16,5 5 0 0,7 3-1 15,4 0 3-15,7 0-4 0,2-1 1 16,3-3 4-16,4-3-8 0,0-2 4 16,-1-2-2-16,0-4-5 0,-6-1 1 15,-6-3-3-15,-5 0 0 0,-10 0 2 0,-6 2 4 16,-8 0 0-16,-7 3 4 0,-2 1-2 15,-13 0 0-15,-6 0-3 0,-3-2-7 16,-7-3 3-16,-2-5-3 16,-3-4 4-16,3-6 7 0,2-8 2 0,3-5 1 15,3-7 1-15,2-4 0 0,2 0-2 16,7-7-3-16,0-10-6 0,5-6-5 16,4-6-3-16,4-10 2 0,1-6-1 15,3-6 0-15,7-5-4 0,4 0-13 16,1-3-6-16,4 3-4 0,0 1-2 0,1 4 14 15,1 2 8-15,0 1 10 0,-1 5 9 16,-1 1 9-16,-3 2 8 0,-2 3 8 16,-4 7 8-16,-2 3 8 0,-4 9 4 15,-3 2 6-15,-1 6-3 0,0-1 0 16,0 2-3-16,0 4-5 0,-5-2-4 16,2 4-4-16,0 0-7 0,0 1-3 15,3 2-8-15,-2-3-3 0,2 3-4 16,-4 0-2-16,-4 3-2 0,0 8-1 15,2 5 1-15,5 7 1 0,1 0 0 0,0 4 0 16,6-2-3-16,4 2 1 0,1 0 4 16,3 2-2-16,1 0 1 0,1-1-2 15,3-3-3-15,-1-3 1 0,2-4-3 16,-2 0 1-16,0-4-2 0,1-2 1 16,-6-4-2-16,2-4 0 0,0-3-2 0,-2-1 0 15,3 0 1-15,3-1 1 0,-5-7 3 16,5-4 4-16,-6 4 2 0,-3-3 3 15,-6 1 2-15,-4-2 2 16,0-6 3-16,-1 1 0 0,-10-5 3 0,-3 2-3 16,-3 0-4-16,0 0 3 0,-3 1-6 15,-3 1 5-15,-1 0 0 0,0 5 0 16,-2 2 0-16,1 3 2 0,3 0-2 16,6 3 0-16,-1-1-1 0,8 4-2 15,4-1 1-15,-4 1-2 0,4 0-2 0,0 0-2 16,1 1-2-16,4-7-3 0,0-4 0 15,9-8 2-15,6-7 1 0,5 0 1 16,4-4 1-16,0 1-3 16,2 0 2-16,0 1-3 0,-2 3-1 0,1 3 1 15,-3 5 3-15,0 3-1 0,-2 4 3 16,-6 4-3-16,1 2 0 0,-5 3-1 16,-1 2-1-16,5 0 2 0,-4 5 2 15,0 3 0-15,-1 3 0 0,-5-4 0 16,-1 4 1-16,0-1 0 0,-2 4 2 0,-1 6 0 15,0 0-1-15,0 3 0 0,-1-6 0 16,-3 0-1-16,2-6 0 0,1-7 1 16,-1 2 0-16,2-6 2 0,0 0-2 15,0 0 0-15,0 2 1 0,-1 0 0 16,1-1 1-16,0 0 1 0,-3 1 0 16,3-1-1-16,0-1 0 0,-1 0-3 15,1 0 0-15,0 0-1 0,-2 0 0 16,1-3-1-16,1-3 1 0,-2-6-1 15,1 1 0-15,1-1 1 0,0 2-1 0,0-2 1 16,0-1 0-16,0 7-1 0,0-6 2 16,0 6-1-16,0-6 2 0,0 0-3 15,0 6 1-15,0-7 0 0,0 8-1 16,0-9 1-16,0 0 0 0,0 2 1 16,0-1 0-16,0-1-1 0,0 2 1 0,-2-2 0 15,1 0 0-15,0 2-1 0,-1 0 0 16,2 0 1-16,-1 1-1 15,1 5 1-15,0-5 0 0,0 5-1 16,0 1 0-16,0-8-1 0,0 7 1 0,0-4-2 16,0-1 2-16,1-1 0 0,3-3-6 15,-1 6 6-15,6-7-5 0,-3 4 5 16,-1 5-1-16,3-6 1 0,1 3 0 16,-3 2-1-16,3-4 0 0,2 3 0 15,-6 1-2-15,7 0 1 0,-6 1 0 0,-3 4-1 16,1 2 0-16,-1-1-1 0,2 0 1 15,0 1-2-15,-1 0 2 16,-4 1-1-16,0-3 2 0,0 3 1 16,2 0 0-16,-1 0 2 0,-1 0 0 0,0 0 0 15,1 0-1-15,-1 0 1 0,0 0-1 16,0 0 1-16,0 3 0 0,0-3-1 16,0 0 0-16,0 1-1 0,0-1-1 15,0 0 0-15,0 0 0 0,0 0 2 16,0 0 1-16,0 0-1 0,0 0 1 0,0-6 0 15,0 1 1-15,0 1 1 0,0-1-1 16,0 5 1-16,0-2 2 0,0 2 1 16,0-1-1-16,2 0 2 0,-2-1-1 15,0 2-1-15,0-1 0 0,0 1 0 16,1-2 0-16,-1 2-3 0,0 0-1 16,0 0-2-16,0 0-2 0,0 2 1 15,0 13 1-15,0 9 1 0,0 8 5 0,0 2-5 16,0-1 4-16,8 0-4 15,2 1-3-15,0-4 3 0,2-3-3 0,2-2 0 16,0-4 2-16,2-3 1 0,0-4-3 16,1-3 3-16,-5-4-1 0,5-4 0 15,0-3 0-15,1 0 1 0,7-4 0 16,-6-6 1-16,-1 0 1 0,-2-2-1 16,-4 1 1-16,-3-1 2 0,-4-2 0 0,-2 5 0 15,3-9 0-15,-5 7 1 16,-1-4-2-16,0-8 0 0,0 1-4 0,0-6 3 15,-5 1-1-15,-1 3 3 16,0 1 3-16,0 0 0 0,2 8 1 0,-2-1 0 16,2 8 2-16,-2-2 0 0,2 1-3 15,1 5-1-15,1 1-3 0,2 3-3 16,-1-2 0-16,-4 2 0 0,0 0 0 16,-4 5-2-16,0 7 1 0,8 5 0 15,1 5-1-15,1 1 1 0,10 1 4 0,1 0-3 16,5-2 4-16,1-2-4 0,4-4-2 15,0-2 1-15,5-6-1 0,2-4 1 16,1-4-1-16,5 0 0 16,4-7-2-16,0-8-6 0,3-5-14 0,3-3-17 15,-5-5-55-15,0 0-87 0,-7-1-96 16</inkml:trace>
  <inkml:trace contextRef="#ctx0" brushRef="#br0" timeOffset="50315.5266">20312 8596 363 0,'0'0'52'0,"0"0"-14"0,0 0-13 15,0 0-11-15,0 0-5 0,0 0-4 16,0 0-4-16,0 0-2 0,0 0-2 0,0 0 1 16,-20-19-4-16,18 21 6 15,1 11 0-15,1 6-3 0,0 7 3 16,0 0 0-16,4-1-1 0,2 1 1 15,1-1-1-15,2-1 1 0,1 0-1 0,2-1 1 16,0-4-2-16,2 1 1 0,1-5-3 16,0-1 2-16,-2-5 1 0,-1-3 0 15,-5-3 1-15,4-3 1 0,-2 2 1 16,0-2 1-16,5-6 1 0,-7 0-1 16,2-6 1-16,-4-4-2 0,-4 0 2 0,0-7 0 15,-1 1 1-15,-1 1 0 0,-5 2-1 16,-3-1-1-16,1 0 0 15,-5 2-2-15,1 0 2 0,-4 1-2 16,2 2 1-16,-2-1 1 0,0 3-1 0,-3 1-1 16,3 1 1-16,3 2 0 0,6 4-1 15,0 1 0-15,2 2 1 0,1 0-1 16,-2-1-1-16,6 3-1 0,-1-1-1 16,1 1-2-16,-2 0-7 0,2-1 4 15,0-4-2-15,3-4 3 0,9-3 2 0,7-6 2 16,4 0-4-16,4-2 4 0,5-1 2 15,1-2-1-15,4-2-5 0,0-5 1 16,-1 0 3-16,0-2 0 16,-1 3 7-16,-2 1-3 0,-4 3 2 0,-4 5-1 15,-11 7 6-15,-5 5 1 0,-5 5 2 16,-4 3 2-16,0-8-2 0,-1-2 2 16,-8-5 0-16,-1-3-1 0,-3 4-1 15,-3 2-2-15,2 1-2 0,1 4 0 16,1-3-2-16,5 6 2 0,1 1 1 0,-1-3-2 15,4 2 0-15,-1 1-2 0,1 1-2 16,3 2-2-16,-2-2 0 0,2 2-2 16,-1 0-1-16,-1 0 0 0,-1 9-1 15,2 9 3-15,1 8-1 0,0 3 2 16,0 5 0-16,4-1-2 0,2 0 1 0,0 2-1 16,3-2-1-16,1 1 0 15,0-1-1-15,3 2 3 0,3 2 3 16,1 2-3-16,1 3 6 0,2 1-7 15,-1 4-2-15,1 2 3 0,-2-1-5 0,0 2 3 16,-2-1-2-16,-5-1 1 0,-2 0-1 16,-2-3 0-16,-4-1 0 0,-3-1 1 15,-4-2-2-15,-9-1-6 0,-3-5-1 16,-6-2-4-16,-1-9-1 0,-1-4-3 16,0-8-8-16,1-6 0 0,-1-5 2 0,1-1 12 15,1-7 12-15,-1-9 4 0,3-3 3 16,2-4 2-16,2-3 0 0,5-1 5 15,1-4-2-15,4 1 4 16,4-1-1-16,2 1-2 0,0-2-1 0,3 2-1 16,7-3-1-16,3 1-1 0,4-2-1 15,4 3-2-15,5 2-1 0,3-1 0 16,4 5-3-16,3-1-3 0,5 2 1 16,-2-1-2-16,1 2-1 0,0 1-2 15,-2 0 0-15,-2-1-3 0,-1 1 2 0,-1 1-2 16,-4 1-4-16,-1 2 3 0,-5 1-13 15,-8 5-18-15,-4 6-51 0,-8 4-51 16</inkml:trace>
  <inkml:trace contextRef="#ctx0" brushRef="#br0" timeOffset="50975.4142">21742 8045 417 0,'0'0'59'0,"0"0"-17"0,0 0-9 15,0 0-8-15,0 0-6 0,0 0-3 16,0 0-6-16,0 0-4 0,-69-91-6 15,70 69 0-15,8-1-4 16,5-1-3-16,4-3 3 0,3 1-4 0,2-3 4 16,1 2 2-16,2-2 0 15,0-1 1-15,1-1 0 0,-1-2 1 0,2-1-2 16,-4-3 4-16,-2 0-1 0,-3 1 2 16,-3 4-1-16,-5 3 1 0,-4 8 2 15,-7 2-1-15,0 3-1 0,-5 1 0 0,-7-4-1 16,-1 6 1-16,3 4 1 0,-4 3-2 15,-3 3 2-15,-1 1-2 0,-5 2-1 16,4 0 0-16,-1 5 0 0,1 5-1 16,3 4-1-16,2 3 0 0,2 4-1 15,3 7 1-15,5 3 0 0,2 6-2 16,2 4 2-16,0 1 0 0,9 4-1 16,3 2 0-16,5 1 2 0,3 4 4 15,6 4-6-15,3 0 4 0,5 4-2 16,3 1-4-16,1 0-1 0,1 3-1 0,-2 2 2 15,0 0-3-15,-6 1 3 0,-5-1 2 16,-6-2-5-16,-8-3-10 0,-5-2-19 16,-7-5-44-16,-7-4-41 0,-7-5-23 15,-5-6 9-15</inkml:trace>
  <inkml:trace contextRef="#ctx0" brushRef="#br0" timeOffset="51798.2645">21806 8497 113 0,'0'0'26'0,"0"0"0"15,14-88-4-15,-1 53-1 0,6-1-3 16,3-4-4-16,2 0-7 0,4 2-2 16,2-1-4-16,3 3-1 0,1 2 1 0,0 2-2 15,1 2 0-15,0 2-2 0,-4 0 2 16,0 4 1-16,-5 0 3 0,-1 1-5 15,-4 5 4-15,-2 0-4 16,-7 9 6-16,-5 1 1 0,0 3-3 0,-3 2 7 16,-1 0 2-16,0 2 2 0,-3 1 9 15,0-3-3-15,0 3-1 0,0 0 0 16,0 0-2-16,0 0 1 0,0 4-1 16,0 10-1-16,-1 6-3 0,-2 5-5 15,-1 0-3-15,1-1-3 0,0 0-1 0,3 0 1 16,0 2-2-16,0 0 1 0,0-2-2 15,4 0-1-15,3-4 2 0,0-3-1 16,-1-5 0-16,3-3 1 0,-1-3 0 16,3-3 0-16,1 1 1 0,0-4 1 15,6 0 1-15,-2-5 0 0,3-6 0 16,-4-2 2-16,-3-3-2 0,-2 0 2 16,-4 2 1-16,-2-1 0 0,-2-4 1 15,-2 1-1-15,0-6 0 0,-5 4 2 16,-2 1 0-16,-4 1 1 0,-1 4 1 0,-4 0 1 15,0 1 1-15,-3 4 1 0,0-1 0 16,1 1-1-16,-1 2 0 16,6 2-2-16,0 1 2 0,3 0-1 15,4 2 1-15,-3 0-1 0,5 0-2 0,-2 1-2 16,2-1 0-16,4 2-3 0,-2-2-10 0,2-3 3 16,0-8-6-16,9-4 7 15,4-6 1-15,9 1 1 0,1 3-3 16,6 0-2-16,1 3 2 0,4 4 0 15,0 1 0-15,-1 2 0 0,1 4-3 0,-1 3 1 16,0 2 1-16,-1 4 1 0,-3 7-1 16,0 3 4-16,-5 5-1 0,-2 4 0 15,-3 1 5-15,-7 5-4 0,-4 1 5 16,-5 0-2-16,-3-3-2 0,0-3 4 16,-7-6 1-16,-3-5 1 0,1-4 5 0,-4-2 0 15,-3-7 3-15,-1 0-1 0,-5 0 0 16,2-9-1-16,1-4-2 0,4-4-3 15,0-3-2-15,3-3-1 16,2-4-7-16,3-4 2 0,5-2-4 0,2 1 4 16,2-2 1-16,9 1-2 0,2 2-1 15,6 1-1-15,3 3 0 0,3 3-3 16,2 4-4-16,3 3-2 0,2 4-4 16,3 2-12-16,-2 3-14 0,3 4-17 15,-4 0-22-15,-2 1-14 0,-1-1-3 0,-3 0-11 16,0-1 16-16</inkml:trace>
  <inkml:trace contextRef="#ctx0" brushRef="#br0" timeOffset="52711.7269">23106 7456 252 0,'0'0'83'0,"0"0"-16"16,0 0-11-16,0 0-5 0,0 0-14 16,0 0-5-16,0 0-6 0,0 0-5 15,0 0-2-15,0 0-3 0,-71-50-6 16,67 48-2-16,-1 1-1 0,5 1-4 0,-1-2-1 15,1 2-2-15,-2 0-3 0,-5 0 0 16,3 0 1-16,-3 5-1 16,-2 5 1-16,6 6 0 0,-2 5 1 0,5 3-1 15,0 2 1-15,0 4-1 0,2 1 1 16,4 1-1-16,0-1 1 0,0 0-1 16,1-1-1-16,4-3 1 0,-1 0-2 15,3-5 2-15,0-3 0 0,2-1-1 16,1-4 3-16,-2 0 3 0,5-3-6 15,1-2 5-15,-1-5-6 0,4-3 0 0,2-1 0 16,1-8-5-16,0-7 8 0,0-5-6 16,1-5 6-16,2-3 1 0,-3-4 0 15,-3-1 1-15,-4-4 2 0,-3 2 2 16,-6-1-2-16,-1 1 2 0,-6 2-1 16,-3 4 2-16,0 1 1 0,-7 4 0 0,-1 1 0 15,-2 3-1-15,0 4 0 0,-3 0 1 16,4 6-4-16,1 1 3 0,-1 3-2 15,5 3 0-15,1 0 2 16,3 3-4-16,-2-2-2 0,2 2-3 0,-1 0-3 16,-1 0 2-16,-1 0 1 0,1 2 1 15,-1 10 0-15,3 9 1 0,0 2-2 16,4 6 1-16,5-1-1 0,1 3 0 16,3-1 2-16,-1 1 0 0,2 1 0 15,-1-3-1-15,0-4 2 0,0 0-2 0,2-7 4 16,0-1-3-16,0-5 0 0,4-2 0 15,1-4-1-15,0-2 1 0,2-4 1 16,1 0-2-16,0-7 0 16,2-6 2-16,1-4-1 0,0-6 2 0,-2-4-1 15,-2-3 1-15,-3-4 0 0,-2-1 1 16,-7 2 0-16,-2 1 0 0,-4 0-1 16,-4 3 1-16,0 2-1 0,-3 1 1 15,-4 3 0-15,-2 1 0 0,-2 2 1 16,-1 1-1-16,0 4-1 0,2 2 2 0,0 5-1 15,4 2 1-15,3 2-1 0,0 2 1 16,3 2-1-16,-1-2 0 0,1 2-1 16,-3 0-1-16,2-1 0 0,-1 1-1 15,1-2-2-15,0 2-4 0,-1-2 5 16,2 2-1-16,0 0 2 0,0 0 6 0,2 7-5 16,7 4-1-16,2 3 1 15,-1 2 0-15,1-1 0 0,-2 1-2 16,1-1 2-16,0-2-1 0,0 2 1 15,1 0-1-15,-4-4 1 0,1 0-1 0,-2-4-2 16,0 1 2-16,0 1 0 0,-2-3 0 16,3 0 3-16,-4-3-3 0,0 0 1 15,-3-3-1-15,2 3 0 0,0 0 0 16,0 1 1-16,1-2-1 0,-3-2-1 16,0 0 2-16,0 0-2 0,1 6 2 0,-1 1-1 15,0-2 1-15,0 6 0 0,0-6 0 16,0 4-1-16,-4 4-1 0,-2 1-1 15,-1 3-7-15,-3-1-5 16,1 3-19-16,0-1-32 0,-3 3-63 0,1 2-48 16,0 0-25-16</inkml:trace>
  <inkml:trace contextRef="#ctx0" brushRef="#br0" timeOffset="52908.7898">24225 7251 473 0,'0'0'82'16,"0"0"-38"-16,0 0-28 0,0 0-23 15,0 0-29-15,-65 79-166 0,48-58-77 16</inkml:trace>
  <inkml:trace contextRef="#ctx0" brushRef="#br0" timeOffset="53493.1979">23629 8521 465 0,'0'0'35'0,"0"0"7"15,0 0-14-15,0 0-4 0,0 0-8 0,-26 0-7 16,26-6-1-16,0-5-4 16,7-8-2-16,9-8 0 0,10-9 0 15,8-3-1-15,6-7-1 0,3-6 1 16,3-5 1-16,4 1-2 0,2 0 4 0,0 3-3 15,3 1 2-15,-2 4-4 0,-1 2-4 16,-4 4 2-16,-5 2-6 0,-3 7 3 16,-7 5-2-16,-4 5-6 0,-3 5-11 15,-10 9-24-15,-5 4-32 0,-2 5-62 16,-8 12-111-16</inkml:trace>
  <inkml:trace contextRef="#ctx0" brushRef="#br0" timeOffset="53704.6541">23692 8836 475 0,'0'0'79'0,"0"0"-17"0,0 0-18 15,0 0-16-15,0 0-10 0,0 0-7 16,0 0-8-16,85-119-3 0,-47 72-4 15,8-4-9-15,4-5-5 16,4-7-43-16,5 0-80 0,3-7-147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17T04:50:33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9851 8239 100 0,'0'0'33'0,"0"0"1"0,0 0-9 15,0 0-5-15,0 0-6 0,0 0-2 0,0 0-2 16,0 0-1-16,0 0-2 0,-23-14-2 16,23 13-2-16,-1 1-3 0,-1-2-1 15,1 2-3-15,-1-1-2 0,1 1 2 16,1 0 1-16,-2 0 2 0,2 0 2 16,0 0 0-16,0 0-1 0,0 0 3 0,2 0-1 15,2 0 0-15,5 0 1 0,1 3-1 16,0-2 3-16,6 2-2 0,-6-1 3 15,6 1 0-15,3-1 2 0,-1-2 0 16,6 0 3-16,-1 0 1 0,1-4-2 16,1-2 4-16,1-1-1 0,-1-3 0 0,1 2 0 15,0-3-3-15,0 0-2 0,-2 1-2 16,1-1-3-16,-2 2-2 0,3 0 1 16,0 3-1-16,0-2-2 15,0 4 1-15,1-1 0 0,-2 2-2 0,1 1 1 16,-1 2 1-16,1 0 0 0,-3 0 0 15,0 0 1-15,2 0 1 0,-1 0-2 16,1 0 1-16,2 0 0 0,-2 0 1 16,8-3 0-16,-4 1 2 0,2-1-4 15,-1-2 0-15,2 0 1 0,-3 1-2 0,1 1 1 16,-3 0 0-16,1 1-4 0,-2 0 3 16,1 1-1-16,1 1 1 0,-1 0-1 15,-1 0 0-15,2 0 4 16,-2 0-5-16,-2 0 1 0,2 1 0 0,-3 3-2 15,1-1 3-15,-1 3 1 0,1-2 0 16,-1-1-5-16,2 1 0 0,-2-3 4 16,5 1 1-16,-1-2 4 0,4 0 2 15,0 0-5-15,1 0 0 0,0 0 2 16,-2-3-2-16,1-2-2 0,-4 0 0 0,2 1-2 16,-3 1 3-16,4 0 3 15,-1 1-2-15,2-1 1 0,-2 0-1 0,-1 2-2 16,-1-2 1-16,-3 1 0 15,2 2 0-15,-1 0 2 0,1 0-1 0,1 0-1 16,0 0 0-16,0 0 0 0,3 0 0 16,1 0 1-16,1 2 1 0,-2 1-4 15,0-2 4-15,2 0-5 0,-3 2 4 16,1 1-1-16,1-3 0 0,-1 1 0 16,2 1 0-16,-2-2 2 0,1-1-2 0,-2 2-2 15,-1-2 2-15,-2 0-2 0,2 0 2 16,-2 0 0-16,1 0-1 0,-2-3 1 15,1 0 0-15,2 3-1 0,-4-2 0 16,3 1 1-16,-2-1-1 0,-2 0 4 16,2 1-3-16,-2-2 1 0,1 2-1 15,-2-2-1-15,1 0 1 0,2-2 0 16,-2 1 0-16,-1 1 0 0,1-1 0 16,2 0 0-16,-2 1-1 0,1 0-1 15,-2 0 1-15,-5 0-3 0,1 3 2 0,2 0 0 16,-4-2 0-16,4 2 2 0,2 0-1 15,-5 0 1-15,3 0 0 0,-2 0 0 16,-1 0 0-16,-6 0 1 0,7 0 1 16,-5 0-4-16,-1 0 4 0,-1 2-2 15,1-2 0-15,-1 0 2 0,-5 0-1 0,5 0-1 16,-5 0 1-16,0 0-2 0,0 0 0 16,-2 0-1-16,3 0-8 0,-1 0-7 15,4 0-14-15,-5 3-48 16,-1-2-60-16</inkml:trace>
  <inkml:trace contextRef="#ctx0" brushRef="#br0" timeOffset="5010.7292">7628 9525 53 0,'0'0'19'0,"0"0"-4"0,0 0-3 0,0 0-5 16,0 0 0-16,0 0 2 0,0 0 1 0,0 0-1 15,0 0-2-15,-20-17-5 0,19 17-2 16,-1-1-3-16,2 1-5 16,-1-2 2-16,1 2-1 0,-2-2 1 15,2 2 4-15,0 0 3 0,0 0 3 0,0 0 3 16,0 0-1-16,0 0-3 0,3 2 0 15,5 4-2-15,-4 0 0 0,6-1 3 16,-3-1-1-16,1-1 1 0,0 2-1 16,1-4 2-16,5 4-1 0,-2-3 2 15,4 0 0-15,1 0-2 0,-7-1 1 0,10 1 0 16,-2-1-2-16,1 1 3 0,1-2-1 16,-3 0 1-16,3 0 1 0,1 0 0 15,5 0 0-15,0-3 0 0,-2 0-1 16,2 0 0-16,0 0-1 0,1 0-2 15,0 0 0-15,2 0-2 0,0 1 1 16,0 1 0-16,0-1 0 0,-2 2-1 16,2 0-1-16,-3 0 1 0,1 0-1 15,1 0 0-15,0 3 2 0,-1-1-2 16,2-1 3-16,-2 2-2 0,1-1 1 0,-1 1 1 16,-2-3-1-16,1 0 1 0,-1 0 1 15,1 0 0-15,1 0 0 0,2-3 0 16,1-3-1-16,1 1 2 15,-1-1-2-15,-1 0 1 0,1 0-2 0,-1 0 0 16,0-1 1-16,-3 2 0 0,3 0-2 16,-4 2 1-16,-1 0 0 0,1 0-1 15,-2 2 1-15,1-2 1 0,-2 3-1 16,4 0 0-16,-1 0 1 0,1 0-1 16,-2 0 0-16,1 0-1 0,3 0 2 0,-1 0 0 15,5 3 1-15,0-2-2 0,1-1 1 16,3 0 1-16,3 0-1 0,0 0 1 15,2 0 0-15,0 0 1 0,0 0-2 16,-2-1 0-16,1-2-1 0,-2 1-1 16,4-1 1-16,1 0-2 0,-4 0 1 0,2 0-1 15,-2 0 0-15,0 0 2 0,2 0-2 16,-2-1 0-16,2 2 0 16,0-1 1-16,0 1-1 0,-1 1 0 15,-4-1 0-15,0 2 0 0,-1 0 0 0,-2-2 0 16,1 2 0-16,-1-1 0 0,-1 0 1 15,0-1-1-15,-2-1-1 0,0 2 1 16,-1-3-1-16,0 1 1 0,0 2-2 16,-2-1 4-16,-1 0-4 0,0 2 0 15,0 0 0-15,-1 0-4 0,0 0 2 0,-1 0 1 16,1 0 0-16,-3 0-1 0,1 0 0 16,-2 2-1-16,1 1-3 0,-2 0-1 15,-4-2-5-15,0 3-10 16,3-1-15-16,-7 0-33 0,9 2-32 0</inkml:trace>
  <inkml:trace contextRef="#ctx0" brushRef="#br0" timeOffset="7354.3937">8398 10179 50 0,'0'0'19'0,"0"0"-3"16,0 0-7-16,0 0-4 0,0 0-9 16,0 0-2-16,0 0-2 0,0 0 5 0,0 0 1 15,0 0 2-15,-15-9 4 0,15 9-2 16,0 0 1-16,0 0-1 0,0 4 2 15,6 3 0-15,0-2 0 0,0-1 1 16,-1 3-1-16,3-3 1 0,3 5 0 16,-1-2 0-16,4 4 0 0,-3-6-1 0,-1 2 0 15,4 2 1-15,1 0-1 0,5 1 1 16,1 0 0-16,-1-1 1 16,3 0 0-16,1-2 0 0,1 0 1 15,3 0-1-15,-1-2 1 0,2 1 0 0,1-4 2 16,1 3 1-16,-1-3-2 0,0 1-1 15,1-1-2-15,-1-1 0 0,0-1-2 16,1 1 1-16,1-1-1 0,1 0 1 16,2 0-1-16,1-1 1 0,1-2-2 15,1-2 0-15,0 0 0 0,2 3 0 0,3-1 0 16,1 1 1-16,2 1-2 0,0 1 0 16,2-2 0-16,-2 1 2 0,-1-1-1 15,2-1 1-15,-3 0 0 16,3-1-1-16,-1-1 1 0,-1-1-1 0,1 0 0 15,0-1 0-15,2 0 2 0,0 1-2 16,4 0-1-16,0 0 1 0,-3 0-2 16,1 1 1-16,1 2 0 0,-3-1-1 15,-1 4 1-15,1 0-1 0,1 0 1 16,-1 0-1-16,3-2 0 0,-2 2 0 0,2-1 0 16,2-3 0-16,0 3 1 0,0-3-1 15,0 1 2-15,1-2-2 16,-5 0 1-16,4 1-1 0,-2-1 1 15,-2 0-1-15,0 1 0 0,-4-3 0 0,0 2 1 16,-2-1-2-16,1 0 1 0,-4 1 0 16,-1 0-1-16,0 3 1 0,-4-1 0 15,-2 0 0-15,-4-1 0 0,1 3 0 16,-2-2-1-16,-2 0 1 0,0-1-2 16,-1 2 1-16,-1 0 1 0,-1-2-1 0,-7 3 0 15,3-4 0-15,-4 2 0 0,-3-1 1 16,5 2-2-16,-6-2 2 0,-1 3-1 15,2-3 0-15,-8 4-1 0,3 0-1 16,-1 0 1-16,0 0 1 0,0 0-1 16,0 0-1-16,-6 0 2 0,5 0-2 0,-1 0-2 15,1 0 0-15,1 0-1 16,-2 0-1-16,-1 0-4 0,8 0-9 16,0 0-16-16,-3 4-15 0,2-1-27 15</inkml:trace>
  <inkml:trace contextRef="#ctx0" brushRef="#br0" timeOffset="13162.1212">6671 12077 6 0,'0'0'10'0,"0"0"-2"0,0 0-2 16,0 0 0-16,0 0-1 0,0 0 1 15,0 0-3-15,0 0 0 16,0 0-1-16,-3 0 2 0,3 0-2 0,0 0 1 15,0 0 2-15,0 0-2 0,0 0-1 16,0 0-2-16,0 0 0 0,0 0-1 16,0 0-2-16,0 0 2 0,0 0-1 15,0 0 1-15,0 0-1 0,0 0 2 16,0 0-1-16,0 0 0 0,0 0-1 0,0 0-1 16,0 0 2-16,0 0 0 0,0 0 1 15,0 0 0-15,0 0 0 0,0 0 0 16,0 0-1-16,0 0-2 0,0 0 1 15,3 0-2-15,-3 0-2 0,3 0-4 16,1 1-9-16</inkml:trace>
  <inkml:trace contextRef="#ctx0" brushRef="#br0" timeOffset="15098.7443">6042 12035 31 0,'0'0'13'0,"0"0"-4"15,0 0-3-15,0 0-4 0,0 0-2 16,0 0-2-16,0 0-2 0,0 0-2 16,0 0 1-16,0 0 3 0,-16-3-1 0,16 3 5 15,0 0-1-15,0 0 0 0,0 0 1 16,0 0-2-16,0 0 2 0,0 3-1 15,3 1-1-15,4 1 2 0,1 2 1 16,0-3-1-16,2 2 0 0,1-3 1 16,0 2-1-16,-1-2 0 0,0 2 1 0,2-3-1 15,1 1 2-15,-3 1-1 16,4 0 1-16,-3-1-2 0,0 0 2 0,4 0-3 16,-5 0 0-16,6 2 2 15,-2-1-2-15,-4-1 0 0,5 2 3 0,-1-1-2 16,-4 0-2-16,7 1 2 0,-2-1 0 15,2-3 1-15,-1 2 1 0,0-2 0 16,3-1 2-16,0 0 2 0,4 0-1 16,-10 0 1-16,6-2-1 0,-3-1-1 15,1-1 0-15,-1-1-2 0,1 0-2 0,-1 2 0 16,-4 0-1-16,5 1-1 0,-4-1 2 16,0 2-2-16,1 0 0 0,0 1 0 15,6-2 0-15,-7 2 1 16,7 0-4-16,-1 0 3 0,-2 0 0 0,6 0 0 15,-2 2 3-15,-1 0-4 0,-3 1 1 16,4 0 0-16,-3 2-2 0,0-2 2 16,-1 1-1-16,3 0 1 0,-5-1 0 15,0 0 0-15,3-2 0 0,1 2 0 16,3 0 0-16,1 0 0 0,0 0 1 0,-2 0-1 16,0 1 2-16,2-2-2 0,-3 3 0 15,-1-2 0-15,3 0-3 0,-2 0 3 16,-1 0 0-16,1 1 0 15,0-2 3-15,-1 1-3 0,-3-1 0 0,1 0 0 16,3 0 0-16,-1-1 0 0,7 1-2 16,-1-2 4-16,-2 0-1 0,0 0 0 15,-1 0 0-15,-2-5 0 0,3 0 2 16,-1 1-2-16,-2-3 1 0,0-1-1 16,-1 2-1-16,-4 2 2 0,1 1-1 0,-1-2-1 15,-4 4 2-15,7-3-2 0,-2 1 0 16,-3 3 1-16,9-1 1 0,-3 0 0 15,1-1 0-15,6 1 1 0,-10-1-1 16,1 1 0-16,1-3 0 0,0 3 0 16,7-2-1-16,-5 0 0 0,3 0 1 15,2-2 0-15,-1 2-1 0,4 1 1 16,-2-3 0-16,5 2-2 0,-1 0 0 16,6-1 0-16,-3 1 2 0,2 2-2 15,0 0 0-15,-2 1 0 0,2 0-2 0,-2 0 2 16,2 0 0-16,-2 0 0 0,3 4 0 15,-3 1 0-15,-1-1-3 0,-2 1 3 16,-1-1 0-16,0 1 0 0,-4-2 4 16,4 0-3-16,-2 0-1 0,1-3 1 15,1 0-2-15,-2 0 2 0,-1 0-2 0,1 0 1 16,1 0 0-16,-3 0 0 0,-1-2 2 16,1 1-2-16,-4 0 0 15,-6-1 0-15,5 0-1 0,-1 1 1 16,1-1 1-16,5 2-1 0,-1-3 0 0,-8 2 0 15,3 1-2-15,0-1 2 0,-5 1-1 16,8 0 0-16,-3 0 1 0,-5 0 0 16,5 0-2-16,1 0 2 0,-1 0 0 15,-1 0 0-15,0 0 3 0,3 0-3 16,0 0 1-16,8 0 0 0,-1-2-1 0,-1-3 0 16,3-1 3-16,2 1-3 0,0 0 1 15,3-2-1-15,0 0-1 0,-1 1 1 16,3 0 0-16,-2-2 0 0,2 2 0 15,-1 0 0-15,0 0 0 0,-3 1 0 16,1 2 0-16,-1 2-2 0,-1-1 2 16,-2 2-1-16,-1 0 1 0,3 0 0 15,-2 2 0-15,1 1-1 0,-1 1 0 16,0 1 1-16,1-1 0 0,-1 1 0 16,-3-2 2-16,1 0-2 0,-4 0 0 0,1-1 0 15,-3 0 0-15,-5-1 0 0,3-1 3 16,1 0-3-16,0 0 0 0,8 0 0 15,-3 0-2-15,-8 0 2 0,2 0-1 16,0 0 0-16,-1 0 1 0,1 0 0 16,-1 0-1-16,1 0 2 0,-1 0-1 0,4 0-1 15,-6 0 2-15,2 0-1 0,0 0-1 16,1 0 2-16,5 0-2 16,-2 0 0-16,0 0-1 0,-1 0 4 15,1 0-2-15,-1 0 1 0,1 0 1 0,-2 0-2 16,2 0 0-16,-2 0-1 0,-1-1 1 15,5-3 0-15,-3 1 0 0,1 2 0 16,1-3 0-16,2 1 1 0,0 2-2 16,-1-1 1-16,-1 0 0 0,2 0-1 15,-1 0 2-15,-1-1-2 0,1 3 1 0,0-4-1 16,1 2 1-16,0 1-2 0,0-1 1 16,3 2 2-16,-1-1-1 0,3-1 2 15,-1 2-2-15,1 0 0 16,-3 0-2-16,3 0 0 0,-5 0 1 0,2 0 0 15,-2 0-2-15,0 0 1 0,-2 0 0 16,5 0-2-16,-2 2 1 0,2-1-1 16,-1 1-1-16,0 1-1 0,-1 1 0 15,0-2-1-15,-1 1-1 0,0 0 0 16,0 0-4-16,-1 0-5 0,3 0-3 0,-1-1-13 16,2 1-28-16</inkml:trace>
  <inkml:trace contextRef="#ctx0" brushRef="#br0" timeOffset="19859.384">6299 13462 23 0,'0'0'5'0,"0"0"-5"0,0 0-4 0,0 0 0 15,0 0 1-15,0 0 0 0,0 0 5 16,-3-9-1-16,3 9 0 16,0 0 0-16,0 0 0 0,0 0 2 15,5 0-1-15,1 0 1 0,4 0-1 0,3 0 1 16,-2 2-2-16,7 1 1 0,-8-2 0 15,6 2 2-15,0 0-1 0,-6 0 0 16,7 2-1-16,-2-2 2 0,2 0-3 16,3 1 3-16,-1 1-2 0,0 0-1 15,-2 0 1-15,5 2 2 0,-2-1-3 0,2 1 3 16,4 0-1-16,3-3 1 0,1 2 0 16,2-3 1-16,3 0 0 0,2-3 0 15,-1 0 2-15,-1 0-2 16,1 0 1-16,-1-6-3 0,3-2 1 0,0 1-2 15,2-2 0-15,0 1-1 0,-1 0 0 16,3-2 1-16,-3 2-2 0,0 2 0 16,3 0 1-16,2 2-1 0,0 1 0 15,1-2 0-15,3 2-1 0,-3 0 1 16,1 0 1-16,-4 0-1 0,0-2 0 0,1 1 2 16,-1-1-4-16,0 1 2 0,1-1 2 15,-2 1-2-15,5-1 1 0,-2 1-1 16,3 0 0-16,1 1 0 15,1 2 0-15,1 1 0 0,-3 0 0 0,0 0 0 16,0 1-1-16,0 6 1 0,0-1 0 16,1-1 0-16,-3 3 0 0,0 0 1 15,1 1-4-15,-1-2 2 0,2 1 1 16,1-2 0-16,0 0 1 0,-1 1-1 16,0-3 0-16,-1-1 0 0,-3 1 2 0,1-2-2 15,-1 1-2-15,-1-1 2 0,0 0-1 16,-3-2 1-16,-3 1 0 0,-1-1 0 15,3 1 0-15,-5 0 0 0,6-1 0 16,-6 2 0-16,3 1 0 0,-1 0 0 16,0 0 0-16,-2 0 0 0,-1 0 0 0,-2 0 0 15,-2 1 0-15,-1 0 0 0,1 0 0 16,-1 1-2-16,0 1 2 16,1 0-1-16,-2 0 2 0,-1 2-2 15,1-1 1-15,0-2 1 0,-2 1-2 0,2 0 1 16,2-1 1-16,-2-2-1 0,4 0 0 15,1 1 0-15,2-4-1 0,1 0 1 16,1 2 0-16,0-2 0 0,0 0 0 16,-1 0 1-16,1 0-1 0,-2 0 0 15,2 0 0-15,-2-2 0 0,3 2 2 0,0 0-2 16,-1 0 0-16,-3 0 0 0,3 0-3 16,-2 0 4-16,2 0-2 0,0 2 1 15,2 3 0-15,1-1-1 16,1 3 1-16,1-2 0 0,1 1-2 0,-2 2 2 15,0 1 0-15,-2 0-1 0,1 0 1 16,0 0 1-16,1-2-2 0,1 3 4 16,-1-4-5-16,5-1 4 0,-1-3-1 15,2 0 0-15,4-2 1 0,0 0-2 16,3 0 1-16,1-5-4 0,-2-2 2 0,1-1 1 16,-1-1 1-16,0 1 1 0,-1-5 1 15,2 3-2-15,-3-5 1 0,2 4 2 16,-1-1-2-16,0 0-2 0,0-1 1 15,0 4 1-15,0 0-2 0,-1 2 0 16,-4 2 0-16,0 0 0 0,-5 3-2 16,0 0 2-16,-3 0-2 0,0 2 0 15,-2 0 0-15,-3 0 1 0,-2 0 1 16,-2 0 1-16,1 0-1 0,-3 0 0 16,2-1 2-16,-1 1-2 0,2-2-2 0,0-1 2 15,0 1 0-15,1-1-1 0,-1 0 1 16,0-1-1-16,-2 1-1 0,-1 1-1 15,-2-4 0-15,-1 3 0 0,-2-1 3 16,-3-1-2-16,-2 2-2 0,-3-1 1 16,2-1-1-16,-4 2-1 0,4 0 2 0,-4 0-1 15,-2 1 2-15,2 0-3 16,-7 0 3-16,1 2-2 0,-1-2 1 16,2 2-4-16,-2-1-3 0,3 1-7 15,-7 0-12-15</inkml:trace>
  <inkml:trace contextRef="#ctx0" brushRef="#br0" timeOffset="21514.3367">15896 13482 54 0,'0'0'24'0,"0"0"4"0,0 0 1 16,0 0-1-16,0 0-3 0,0 0-7 15,0 0-5-15,0 0-5 0,0 0-7 0,0 0-3 16,-21-44-3-16,21 42-2 0,0 2 1 15,0-1 3-15,0 1 1 0,0 0 4 16,0 0 0-16,0 0-1 0,10 0-1 16,2 5 1-16,2-1 1 0,0 2-1 15,1-1 1-15,1-1 0 0,7 2 1 0,0-1-1 16,2 0 2-16,0-3-1 0,4 1 1 16,0 0-1-16,3-1 0 0,-1-1 0 15,3 1-2-15,-1-2-1 16,3 2 2-16,0-2-2 0,2 0 0 0,1 0 2 15,1 0-3-15,1 1 1 0,-2-1-1 16,1 2-1-16,5 0 1 0,-1-2 1 16,3 0 1-16,1 0-1 0,3-2 0 15,-1-5-1-15,-1 0 1 0,3-1 0 16,-1-1 1-16,-2 0 2 0,2-1-3 0,-3-1 1 16,-1-1-1-16,1 1 0 0,0 0 0 15,2 2-1-15,0 0 1 0,0 0-1 16,-1 2 1-16,-3-1 0 0,1 2-2 15,-4 2 2-15,-1 0-1 0,1 3 1 16,-2 1-1-16,-2 0-1 0,0 0 1 16,-3 5-2-16,-1 2 2 0,0 4-1 15,1-1-1-15,-1 2 3 0,-1-1-1 16,2 1 1-16,-1-3 0 0,0-1-3 16,-2-2 4-16,0-2 0 0,1-2 0 0,-1-2 1 15,0 0 0-15,3-6-1 0,2-2-1 16,1-1 1-16,-2 0-1 0,3-1 1 15,-2 0 0-15,0 0-1 0,0-1 0 16,2 2-1-16,3 1 2 0,0 1-1 16,0 0 0-16,-1 3 0 0,0 0-1 0,-2 1 2 15,1 1-1-15,-1 0 0 0,2 2 0 16,0 0-2-16,-1 0 2 16,-1 2 1-16,-1 1-2 0,0 0 1 15,0 0 0-15,3 0-1 0,-1 2 1 0,2-2 0 16,-1 0 1-16,0 0 0 0,0 0-1 15,-2-3 0-15,2 0 0 0,-1 0 0 16,-1 0 0-16,1 0 3 0,-2 0-5 16,-3 0 2-16,-3 0 0 0,0 0-1 15,-2 0 1-15,-1 0 0 0,0 0 0 0,-1 0 0 16,0 0-2-16,-1 0 1 0,-3 0-3 16,-1 3 2-16,-1-2-2 0,-7 3 1 15,1-3-3-15,-6-1 0 16,3 2-11-16,-1-1-16 0,1 1-19 0,0 0-52 15</inkml:trace>
  <inkml:trace contextRef="#ctx0" brushRef="#br0" timeOffset="25459.0401">7402 14171 33 0,'0'0'8'15,"0"0"-1"-15,0 0-2 16,0 0 1-16,0 0-4 0,0 0 0 0,0 0 1 15,0 0-2-15,0 0-1 0,35-9 1 16,-17 9 0-16,5 0 0 0,-3 0 1 16,1 0 0-16,0 3 0 0,1-2 2 15,0 1 1-15,1-1 2 0,1 1 0 16,2-2 2-16,2 0-1 0,1 0 0 0,-2 0 0 16,5-3-2-16,-3-1 0 0,0-2 0 15,3-2-1-15,2 2-3 0,1 0 1 16,1-2-3-16,3 2 2 0,-1 0-1 15,5 2 1-15,-2 1-1 0,-2-1-1 16,1 3 0-16,-1-1 0 0,-1 1 1 0,3-2-1 16,0 1 1-16,1 1-1 15,0-1 0-15,2 2 1 0,-1-1-2 16,2 1 2-16,0-2 0 0,2 2-1 16,3-1 0-16,0-1 0 0,2 0 0 0,-1-1 0 15,-1 1 0-15,2-3 0 0,-2 0 0 16,2 1 0-16,-2-2 1 0,1 1-1 15,1 0 2-15,4 1-4 0,2 0 2 16,0 0 0-16,-3 3-1 0,0 1 1 16,0 0 0-16,-3 0-2 0,-3 1 1 15,0 4 1-15,-2 1-1 0,-3-1 1 16,-2-1 1-16,-1 1-1 0,1-4 0 0,0 1 1 16,1-2-2-16,-1 0 2 15,0 0 0-15,1-4-1 0,-4-3 1 0,-1 1 0 16,0-1-2-16,-2-3 1 0,-2 3-1 15,1-2 0-15,-3 0 1 0,-2 0 0 16,-1-1-1-16,-1 2 1 0,-5 0-2 16,2 2-1-16,-2 1-1 0,0 0 0 15,-7 4-3-15,2-1-3 0,0 2-3 0,-2 0-11 16,4 5-26-16</inkml:trace>
  <inkml:trace contextRef="#ctx0" brushRef="#br0" timeOffset="31222.4371">6282 16136 50 0,'0'0'14'0,"0"0"0"0,0 0-4 15,0 0 1-15,0 0 1 0,0 0-3 0,0 0 0 16,0 0-3-16,0 0-3 0,0 0-2 16,-17-11-3-16,14 9 0 0,3 2-4 15,-1 0 0-15,1 0 1 16,0 0 4-16,0 0 2 0,0 0 1 0,0 0 1 15,0 0-2-15,0 0 0 0,4 0 0 16,3 3 2-16,-1 2 0 0,1-2 0 16,-1 1-1-16,4 2 0 0,-3-4-2 15,2 1 2-15,5 2 0 0,-5-3 2 16,4 3-2-16,3-2 0 0,-6-1-1 0,7 1 2 16,-1 0 0-16,2 0 0 15,3 0 2-15,-2 1-3 0,1 0-1 0,2-2 1 16,0 1 0-16,1 0 0 15,1 1 2-15,4 0-3 0,1 0 0 0,1-1 1 16,3 2-4-16,2-1 2 0,3-2 1 16,-2 1-1-16,4 0 2 0,-2-1 0 15,1-2-1-15,2 1-1 0,2-1 1 16,-1 0 0-16,1 0 0 0,-1 0-1 16,-1-4 2-16,0-1-2 0,0-1 0 0,3 1 1 15,0 2 0-15,1 3-1 0,0 0 0 16,0 0 0-16,-2 0-2 0,-2 0 2 15,-1 0-2-15,2 5 4 0,-3 2-2 16,3-2 0-16,0 1 0 0,-3 1 0 16,0-2 0-16,0 0 0 0,3 0 2 0,0-1-2 15,4 1 0-15,1-1 0 16,0 1-2-16,0-1 3 0,-1 1-1 16,-3-2 0-16,2 0 0 0,1 0 0 15,2-2-3-15,-2 1 3 0,3-1 2 0,-2-1-4 16,2 2 5-16,-1 1-3 0,4-3 0 15,-2 2 0-15,1 1-1 0,1 0 1 16,-2 1-3-16,0 3 2 0,-1-2 1 16,-1 3-1-16,-1 0 1 0,0-1 1 15,-3 0-1-15,1-2 0 0,0 2 0 0,3-3 1 16,4-1-2-16,0 0 1 0,0-2 0 16,0-1 0-16,0 2 1 0,0-2 0 15,0 0-2-15,-1 0 1 16,-3 0 1-16,1-2-1 0,-1-1 5 0,1 1-4 15,0-3 1-15,0 0-1 0,0 1-1 16,-1 0 1-16,0-1 1 0,-5 2-2 16,0-1 1-16,-4 3-1 0,1 1-2 15,-2 0 3-15,-3 0-2 0,-2 0 2 16,-1 1-1-16,-3 3 0 0,0-1 0 0,-3 2 0 16,-3-1 0-16,2 0 0 0,-2 1-1 15,-4-2 1-15,4 1 1 0,-7-2-1 16,-2 1-1-16,-1-1 1 0,-1-1 0 15,0 1 0-15,-1-1 0 0,-1 1 0 16,-5-2-3-16,0 3 3 0,-5-3-2 16,0 0 2-16,0 0 2 0,2 0-1 15,-1 0-1-15,2 0 0 0,-2 0 0 16,1 0-1-16,-1 0-5 0,1 0-12 16,-1 0-19-16,1 1-38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17T04:55:03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14305 10879 188 0,'0'0'54'0,"0"0"-4"15,0 0-7-15,0 0-10 0,0 0-10 16,0 0-9-16,0 0-7 0,0 0-6 16,0 0-4-16,-26-15-4 0,24 15-4 15,2 0 3-15,-1 0 3 0,1 0 4 16,0 0 3-16,0 1-1 0,0 3 1 16,3 3-1-16,3 2 2 0,0-3 1 15,-1 2 3-15,4-4 2 0,-2 1 0 0,3 1 4 16,6-2-2-16,0-1 4 0,7 0 0 15,2-3 1-15,1 0 1 0,4 0-4 16,5-3-1-16,4-3-2 0,3-3-3 16,8 2 0-16,4-4-2 0,7 2-1 15,2-2-2-15,7 0-1 0,1 1 0 0,5-1 1 16,1 1-1-16,5 1 0 16,4-1 0-16,0 2-2 0,1-4 1 15,4 4 0-15,1-3 0 0,2 0 0 16,1 1 0-16,3 0 0 0,0 1 0 0,4 0 1 15,1 0-2-15,2-1 0 0,-1 1 0 16,2-1-1-16,-2 0 2 0,3 1 2 16,-3-2-1-16,-1-1-1 0,-2 1 2 15,-4-1-2-15,-5 0 1 0,-4 0 0 16,-5 1 0-16,-4 1 1 0,-6-3 0 0,-5 3-1 16,-6-2-4-16,-6 1 4 15,-7 0-5-15,-5 2 5 0,-6 2 1 16,-7-1-1-16,-9 4 0 0,-3 0 2 15,-9 1-1-15,-6 2 1 0,1 1 0 0,-5 0-1 16,0 0 0-16,0 0 1 0,1 0-1 16,2 0 0-16,-2 0 0 0,1 0 0 15,-2 0-1-15,1 0 1 0,-1 0-2 16,1 0-2-16,-1 0 0 0,2 0-1 16,-2 0-1-16,1 0-3 0,-1 0-3 0,0 0-5 15,2 0-4-15,-2 0-11 0,0 0-1 16,0 0-4-16,0 0-7 0,0 0-6 15,0 0-12-15,1 0-3 0,-1 0 14 16,0 0 6-16,0 0 5 0,0 0 1 16,0 0 2-16,-3 0 3 0</inkml:trace>
  <inkml:trace contextRef="#ctx0" brushRef="#br0" timeOffset="539.6265">17233 10362 298 0,'0'0'54'0,"0"0"-14"0,0 0-16 0,0 0-11 16,0 0-13-16,0 0-9 16,0 0 2-16,0 0 1 0,0 0 6 15,0 0 1-15,26 13 1 0,2 1 0 16,4-3-2-16,4 1 0 0,1 1 0 0,5-4-1 15,6-1 3-15,3-1 0 0,5-2-1 16,5-4-1-16,2 1 1 0,3-2-1 16,0 0-4-16,-3-3 1 0,0-2-2 15,-4-1 2-15,-5 2 5 0,-4-1-2 16,-6 2 1-16,-7 0 0 0,-12 1 0 0,-11 1 3 16,-7 1-1-16,-7 0 4 0,0 0 3 15,0 0 5-15,2 0 6 16,-1 0 4-16,1 0 0 0,-1 0-6 15,-1 0-9-15,0 0-4 0,0 0-2 0,-11 0 1 16,-8 0-2-16,-7 0 0 0,1 4-2 16,-4 6-1-16,-3 2 1 0,-2 1 0 15,-2 4-1-15,0 1 1 0,-1 4 3 16,1 0-4-16,3 3 4 0,-1-1-4 16,4 2-1-16,1 2 0 0,3-1-1 0,2 1 1 15,1 1 0-15,2-1 0 0,3-1-1 16,0-2 1-16,2-4-1 15,7-3 2-15,0-5-3 0,4-6 1 16,4-2-1-16,-1 0 1 0,2-5 0 0,-1 0 0 16,1 0-3-16,0 1 0 0,-2 0-7 15,-3 3-7-15,0-1-15 0,-5 3-13 16,2-1-20-16,2-1-25 0,-2 1-20 16,5-1-36-16</inkml:trace>
  <inkml:trace contextRef="#ctx0" brushRef="#br0" timeOffset="841.5605">17736 10487 194 0,'0'0'52'0,"0"0"-10"0,0 0-10 16,0 0-16-16,0 0-8 0,0 0-6 15,0 0-5-15,0 0-6 0,0 0-6 16,0 0-5-16,-23-33 1 0,23 33 6 0,-1 0 4 16,1 0 5-16,0 0 2 0,0 0-2 15,-1 0 0-15,1 0-1 0,0 0 0 16,-2 0-5-16,-4 0-21 15,-10 0-30-15,-3 1-53 0</inkml:trace>
  <inkml:trace contextRef="#ctx0" brushRef="#br0" timeOffset="1219.8698">17392 10393 330 0,'0'0'69'0,"0"0"-9"0,0 0-14 16,0 0-11-16,0 0-7 0,0 0-4 16,0 0-3-16,0 0-6 0,0 0-4 15,-18-35-8-15,16 34-6 0,2 1-3 16,0 0 0-16,0 0 1 0,2 7 3 16,9 8 5-16,1 6-3 0,1 4 1 15,0 2-2-15,-2 0 2 0,1 2 3 0,-4 4-4 16,1-1 4-16,0-1-4 0,-1 2-1 15,-2 1 1-15,0-2-2 0,0 0 2 16,-3-2-1-16,1-1 1 0,-1-4-1 16,-2 2 1-16,1-9 0 0,-1-1-2 15,1-6 0-15,-2-4 1 0,1 2-1 16,1-3-1-16,-1-2 0 0,1 1-1 0,-2-5 0 16,0 0-1-16,0 0 0 15,0 1 0-15,1 1-1 0,-1-2-2 16,0 3-5-16,0-2-8 0,0 0-15 0,1-1-26 15,-1 0-49-15,2 2-79 0</inkml:trace>
  <inkml:trace contextRef="#ctx0" brushRef="#br0" timeOffset="2071.6353">16139 9862 431 0,'0'0'62'0,"0"0"-15"0,0 0-13 16,0 0-11-16,0 0-4 0,0 0-7 0,0 0-3 15,0 0-7-15,0 0-2 0,-15-38-7 16,15 38-4-16,0-1 2 0,0 1 1 16,0 1 8-16,0 15 2 0,4 9 1 15,4 8-4-15,-1 2 0 0,1 0 0 16,0 0 1-16,1-1 0 0,-2 0-2 0,1-4 1 16,0-2 0-16,-3-6 1 15,1-5-2-15,-3-6 2 0,0-4 0 16,-1-3 0-16,0 0 4 0,0 1 3 15,-2-5 4-15,0 0 3 0,0 0-3 0,0 0-1 16,0-11 0-16,-4-7-4 0,-4-6 2 16,-1-1-1-16,2-2-2 0,-3 1-3 15,2-2 0-15,-1 1 0 0,0 1 0 16,1-1-1-16,0 2-4 0,4-3 4 16,-1 3-5-16,4 0 4 0,-1 3-1 0,2 3-1 15,0 1 2-15,0 1-3 0,0 4 1 16,2-6-1-16,2 4 0 0,-1 5-1 15,5-7-1-15,-1 4 0 16,4 2 0-16,4-3-2 0,1 2 1 0,0 2-1 16,2 2 1-16,1-2-2 0,2 3 1 15,0-1-2-15,1 1 0 0,0-1-1 16,1 1-4-16,1 0-1 0,-1 3-6 16,-5-1-6-16,0 4-9 0,-6 0-13 15,-2 1-20-15,5 0-30 0,-7 2-17 0,0 9-32 16</inkml:trace>
  <inkml:trace contextRef="#ctx0" brushRef="#br0" timeOffset="2276.6881">16046 9963 467 0,'0'0'61'0,"0"0"-22"0,0 0-11 16,0 0-9-16,0 0-4 0,0 0 0 0,0 0-4 15,0 0 1-15,0 0-6 0,105-21-1 16,-64 12-3-16,3 0-2 0,2-2 0 16,0 3-3-16,3-2 0 0,3 2-4 15,-3 3-19-15,0 1-45 0,1 0-99 16,-3 1-123-16</inkml:trace>
  <inkml:trace contextRef="#ctx0" brushRef="#br0" timeOffset="4311.829">19609 9151 218 0,'0'0'46'0,"0"0"-9"16,0 0-1-16,0 0-3 0,0 0-7 15,-91-18-6-15,78 15 0 0,-4 0-8 16,-2 1-3-16,0-1-3 0,-6 2-1 16,2-1-3-16,0 2-2 0,1 0 0 0,-2 2 0 15,-1 4 0-15,-2 2 0 0,0-1 0 16,-4 4-1-16,2 1 5 0,-1 2-5 15,0 1 6-15,-1-2-5 0,2 1-1 16,1 0 3-16,1 0-1 0,0 1 0 16,1 2 2-16,-2-1 0 0,1 2 0 15,-2 2 1-15,-2 0-2 0,1 3 1 16,-2-1-1-16,0 4 0 0,1 1-1 16,0 2 2-16,2 0-2 0,3 3 2 15,1 0-2-15,2 0-1 0,0 1 1 0,3-1 0 16,1 2-1-16,1-1 2 0,0 2-2 15,-1-1 2-15,2 5 3 0,0-1-4 16,-2 1 4-16,0 2-5 0,0 0 0 16,-1 2 2-16,1-2-1 0,-1 4 1 15,1-1 0-15,2-2-2 0,1 1-2 16,3-2 4-16,3-3-2 0,0-2 2 16,4-3-1-16,2 2 0 0,1-1 4 15,1 3-4-15,1-2 5 0,1 1-5 16,0 3-1-16,0-2 1 0,0 1-2 0,0 3 2 15,3 2-2-15,1 3 2 0,2 0-2 16,2-1 0-16,1-1 0 0,0-1 1 16,4-4-3-16,-2-2 4 0,3-2-1 15,1-2 2-15,0-1 2 0,1-2-3 16,0 0 0-16,4-1-1 0,0-1 0 0,-2-4 0 16,2 1 0-16,-4-3 0 0,2-1 0 15,1 1-1-15,-1-1 1 0,2 0 0 16,3 2 0-16,-1-1 0 15,4 5 0-15,1 0 1 0,2 0-2 0,1 1 2 16,2-1-2-16,2 0 1 0,-1-1-1 16,2-2 1-16,-2-1-2 0,0-3-4 15,0-2 0-15,-1-3 2 0,3-1 1 16,2-1 7-16,4-1 4 0,6-1-5 16,3-2 4-16,3-2-6 0,2-5 1 0,3 0-2 15,1-2 0-15,-1 0-1 0,-1 0 1 16,1 0 0-16,-1 0 0 0,0-2 0 15,-1 0 0-15,-1-2 0 0,0 0-3 16,0-2 3-16,1 0-4 0,2-2 5 16,0-1-1-16,0-2 1 0,-2 0-1 15,2-2 0-15,-1-1 1 0,-1-1-1 16,-1 0 1-16,-2 0 0 0,-3-2 0 16,-1-1-1-16,-4 0 2 0,1-4 1 15,-1 1-3-15,-1 0 1 0,0-2 0 0,-2 1 0 16,2-3 0-16,-1 2 1 0,-2-3 0 15,1 2-1-15,-1-2 1 0,1 1-1 16,-2-2-1-16,-1-3 0 0,1 0 1 16,0 0 0-16,-1-4 1 0,-3 1-1 15,2-2-4-15,-2 1 4 0,-2-1-4 16,-2 2 3-16,-1-2 1 0,-4 2-1 0,-1-3 1 16,-1-1-1-16,-1 0 1 15,-1 1-1-15,2 0 1 0,-3-1 0 16,1 3 1-16,-1 0-2 0,-3-3 3 0,-1 1-1 15,-2 0-1-15,-3-4 1 0,-1 1-4 16,-2-4 3-16,-4 1-3 0,-2-2 2 16,-4 0 1-16,0-3 0 0,-7 0 0 15,-5 0 0-15,-1 0 1 0,-3 3-1 16,0 1 1-16,-2 0-2 0,2 4 1 0,-3 0 0 16,3-1 0-16,-1 2 0 0,2 2-5 15,1 0 5-15,2 1-5 16,-1 1 4-16,1 1 3 0,-1-1-2 15,1 1 3-15,-3-1-2 0,-1 3 3 0,1-1-2 16,-3 3 1-16,-2 0-1 0,-1 2 0 16,0 3-1-16,-4-1 1 0,1 3-2 15,0 2 3-15,0 2 3 0,-2-2-2 16,1 2-1-16,-2-2-1 0,2 0-3 16,-3-1 1-16,1 1 1 0,0-1-6 0,-1 0 4 15,2 1-4-15,0 0 4 0,0 3 0 16,3 0 0-16,-3 2-1 15,0 0 0-15,-2 0 1 0,1 2 1 0,0-2 0 16,-1 1-1-16,-1 1 0 0,-4 3-2 16,0-1 2-16,-2 2 0 0,0 0 0 15,0 1 0-15,1 1 0 0,-3-3-1 16,3 3 1-16,-5-1 0 0,1 0 0 16,-1-2 0-16,-4 1 0 0,2-1 0 15,-1-1 2-15,1 1-2 0,0 0 0 0,2 1 0 16,-3 1 0-16,2 1 0 0,0 2 0 15,1 4-1-15,0-1 0 0,3 2 1 16,0 0-3-16,0 2 2 0,0 2 0 16,-3 3 1-16,0-2 0 0,-2 3 0 15,-2-1-1-15,1 0 0 0,-2 0 0 16,-2 1 0-16,0 1 1 0,-3 0-2 16,0 2 2-16,4 0-1 0,3-1 0 15,1 0 1-15,4 3 0 0,2-1-2 16,0 0 1-16,0 0-1 0,0 2-1 0,1-2 1 15,3 0 0-15,2 0 0 0,2-1-1 16,4-2 1-16,3 1 0 0,7-3-3 16,-1-1 1-16,6-2-1 0,-2 1-2 15,-3 3-1-15,5-4 0 0,-6 4-7 16,0 1-3-16,1 0-8 0,-6 3-7 0,3 3-19 16,-3 0-17-16,-1 5-26 0,0 2-19 15,-2 0-32-15</inkml:trace>
  <inkml:trace contextRef="#ctx0" brushRef="#br0" timeOffset="11199.7878">9349 11360 177 0,'0'0'56'0,"0"0"-21"15,0 0-8-15,0 0-7 0,0 0-1 0,0 0-3 16,0 0-3-16,0 0-5 16,0 0-5-16,-17-19-2 0,17 17-4 15,-3 2-1-15,3 0 6 0,0 0 1 16,0 0 5-16,3 0 2 0,10 0 1 0,3 0 0 15,7 4 1-15,-3-3 0 0,3 3-2 16,2-3-1-16,-1 1-3 0,2 0 0 16,3-1 1-16,2-1-2 0,2 0 1 15,5 0-2-15,1 0-1 0,7 0-1 16,2-1-2-16,2-4 2 0,4 0 1 0,2-1-2 16,7 0 0-16,4-2-1 0,3-1 1 15,5 0-1-15,2 0-1 0,-1 0 1 16,5-2 0-16,-1 1-1 15,-1-1-2-15,4 2 2 0,-2 0-1 0,1 0 0 16,-1 0 2-16,0 0-1 0,0 1-3 16,-3-1 0-16,-4 0-2 0,-3 1 3 15,-3 4 1-15,-2-1 2 0,-5 2 0 16,-3 0 2-16,-3 0-2 0,0 0 0 16,-5-2 1-16,-3 2-1 0,-3-1 1 0,-3-1 0 15,-5 1-1-15,-1-2 1 0,-3 1 1 16,-2 0 1-16,-2-1 2 0,-1 1-3 15,-3 0 0-15,1-1 0 16,-2 1 1-16,-1 2-1 0,0-2-1 0,-8 2 0 16,3 1 0-16,-2 0 0 0,-1-1-1 15,4 0 1-15,-5 1 0 0,-2 1 0 16,2-1-1-16,-7 1 0 0,6 1-2 16,-6 0 1-16,5 0-1 0,-1 0 0 15,-5 0-1-15,0 0 1 0,-5 0-2 0,0 0 1 16,0 0 1-16,2 0-1 0,-1 0 0 15,2 0 2-15,-2 0-2 0,1 0 0 16,-1 0 2-16,1 0-2 0,-1 0 3 16,1 0-2-16,-1 0 1 0,1 0-2 15,-1 1 2-15,-1-1-1 0,3 0 2 0,-2 2 2 16,1-2 3-16,-1 0 1 16,1 0 1-16,-2 0-3 0,0 0-1 15,0 0-3-15,-2 0-3 0,-6-6 2 16,-7-3-1-16,1 3-1 0,-6-2 1 0,-2 3-2 15,-3 4-1-15,-1-1 0 0,-3 2 2 16,2 0 2-16,7 0 2 0,1 0 2 16,0 0-3-16,6 0 0 0,-6 0 0 15,9 0 3-15,-4 0-1 0,2 0 1 16,0-1-1-16,-1 0 2 0,2-2-1 0,-1 1 0 16,4-3 2-16,-1 2 0 0,0-1 1 15,1 1 0-15,3 0 0 16,2 1-4-16,3 2 1 0,-1-2-1 15,1 2-2-15,-2 0 1 0,1-1-2 0,-1 1-2 16,1-1-2-16,1 1 0 0,-1 0 2 16,1 0 3-16,0 0 1 0,0 0 1 15,11 0 0-15,5 0 1 0,3 1-2 16,6 2 1-16,-2-1-2 0,1-2 1 16,6 0 1-16,-1 0-1 0,2 0-1 0,-1 0 0 15,2 0 0-15,-2 0-1 0,2 0 0 16,-2 0 1-16,1 0 0 15,-2 0-1-15,-10 0 1 0,1 0-1 0,-7 0 0 16,0 0-1-16,-3 0-1 0,-3 0 1 16,-1 1 1-16,-6-1 0 0,0 0 2 15,0 0 0-15,2 0 1 0,0 2 1 16,0-2-1-16,-1 0 0 0,1 0 0 16,-2 0-1-16,1 0-1 0,-1 0 0 15,0 6-1-15,-8 1 1 0,-4 2 1 0,-4 4 0 16,-1-1-1-16,-2 0 1 0,-3 0-1 15,-1 2 1-15,0 0 0 0,-3-1 1 16,3 2-1-16,-3 0-1 16,0 0 5-16,1 2-4 0,1 0 2 0,2 0-3 15,-1-2-3-15,3-2 2 0,2 0-2 0,4-6-2 16,3 1-2-16,4-4-2 16,3-1-6-16,1 0-1 0,3-3-10 15,-1 0-16-15,1 0-23 0,0 2-23 16,0 0-12-16,0 4-10 0</inkml:trace>
  <inkml:trace contextRef="#ctx0" brushRef="#br0" timeOffset="11575.6757">12004 11108 262 0,'0'0'74'0,"0"0"-10"0,0 0-9 16,0 0-13-16,0 0-8 0,0 0-7 16,0 0-7-16,0 0-2 0,0 0-4 15,-33-67-3-15,31 62-3 0,2 5-2 16,-1-1-2-16,1 1-2 0,0-2-2 16,0 1-2-16,0-1-3 0,0 2 0 0,0-1 1 15,0 1 1-15,0 0 3 0,0 0 0 16,3 7 0-16,4 5 0 0,1 5 0 15,0 1 1-15,-1 1-1 0,-1 1 0 16,-1 1 0-16,-1 0 4 0,0 0-4 16,0 1 4-16,-1-7-4 0,0 3-2 15,0-3 1-15,-1-3 2 0,-1 3-3 16,2-4 0-16,-2-6-1 0,2 4-4 16,-1-5 0-16,-1 1-4 0,1 0-10 15,-2-5-19-15,0 0-28 0,0 0-40 0,0 5-27 16,0 0-61-16</inkml:trace>
  <inkml:trace contextRef="#ctx0" brushRef="#br0" timeOffset="12495.4607">11708 10225 412 0,'0'0'55'0,"0"0"-16"0,0 0-13 15,0 0-8-15,0 0-9 0,0 0-6 16,0 0-4-16,0 0-3 0,0 0-1 16,-2-35 1-16,2 35 2 0,0 11 2 15,0 9 0-15,0 5 0 0,3 2 0 16,0-1 1-16,1 1-1 0,1-1 1 16,-2 0-1-16,0-2 0 0,1 0 0 15,2-3 0-15,0-1 2 0,-1-5-2 16,-2-1 4-16,1-5-5 0,-2-4 5 0,2 3-4 15,-2-4 4-15,-1 0 0 0,1 1 7 16,-2-5 9-16,0 0 5 0,0 0-2 16,0 0-9-16,0 0-4 0,0-12-10 15,-2-5 4-15,-2-4-1 0,-2 0-2 16,0 0 2-16,-2-1-4 0,2-1 3 0,-1-1-1 16,-1 0 0-16,-2-2 2 0,3-1-2 15,0-2-1-15,-1 2 0 16,0 2-1-16,7 7 2 0,-2 2-1 15,0 5 0-15,1 0 0 0,-1-1 0 0,2 6-1 16,1 1 0-16,0 5 0 0,0-5-1 16,0-2 0-16,0 1-1 0,0 2-3 15,0-1 2-15,1-2-2 0,5-2 3 16,4 1 1-16,5 2-1 0,2-1 1 16,2 1 0-16,-2-1-1 0,4 1 1 0,-4-2 0 15,0 1 0-15,-1 0 0 0,3-2 0 16,-5 2-2-16,-2 1-5 0,1-1-3 15,-1 0-9-15,-3 2-13 16,0 3-20-16,0-1-26 0,-3 3-28 0,5 0-11 16,1 0-32-16</inkml:trace>
  <inkml:trace contextRef="#ctx0" brushRef="#br0" timeOffset="12741.1058">11649 10270 459 0,'0'0'77'0,"0"0"-26"0,0 0-20 16,0 0-10-16,0 0-8 0,0 0-4 16,0 0-4-16,0 0-2 0,0 0-3 15,0 0-1-15,72-45 0 0,-46 40 0 16,-1 2 0-16,1 1 0 0,-2 0-3 0,3 2-3 15,1 0-4-15,-2 0-9 0,-1 2-29 16,2 4-53-16,-7-1-89 0,3 0-85 16</inkml:trace>
  <inkml:trace contextRef="#ctx0" brushRef="#br0" timeOffset="12912.6917">12157 10365 589 0,'0'0'12'0,"0"0"-9"0,0 0-9 16,0 0-21-16,0 0-87 0,0 0-163 16</inkml:trace>
  <inkml:trace contextRef="#ctx0" brushRef="#br0" timeOffset="14359.9952">5222 11811 105 0,'0'0'21'16,"0"0"-4"-16,0 0-9 0,0 0-2 15,0 0 0-15,0 0-3 0,0 0-3 0,0 0 3 16,0 0 4-16,-13 0 4 0,13 0 9 15,0 0 7-15,10 1 7 0,9 2 8 16,9 0-1-16,5-3-4 0,6-2-6 16,7-5-8-16,6-5-3 0,6-3-5 15,0-2-4-15,8-1-4 0,-2 0 0 16,2-2-4-16,4 2-2 0,-2-1 0 16,7 1-1-16,-1 1 0 0,1 1-2 15,0 1 0-15,-1 0 0 0,0 0-2 16,-2 4-1-16,-4-1 1 0,1 0-2 0,-4 3 2 15,-1-1 1-15,-2 0-2 0,-1 1 2 16,-3-1-2-16,-6 3 1 0,0 1-1 16,-2 1 2-16,-9 2 0 0,-2 0-2 15,-7 0 2-15,-9 1-2 0,-1 0 0 16,-9 0-1-16,-7 2-1 0,2 0-2 0,-8 0-1 16,0 0 1-16,0 0-5 0,0-1-10 15,3 1-5-15,-3 0-7 16,0-2-1-16,-3 0 4 0,-7-2-2 15,-3 1-2-15,-3-1 2 0,6 3 8 0,-2 0 1 16,1 1-4-16,-2 0 5 0</inkml:trace>
  <inkml:trace contextRef="#ctx0" brushRef="#br0" timeOffset="14819.7712">6560 11415 136 0,'0'0'48'0,"0"0"2"16,0 0-3-16,0 0 2 0,0 0-3 15,-77-16-6-15,70 15-5 0,3-1-10 16,-1 2-10-16,1-3-8 0,4 3-10 16,-2-1-4-16,2 1-1 0,0 0 1 15,0 0 3-15,0 0 6 0,5 4 0 0,7 5 2 16,8 1 0-16,3 0-1 0,3 0 1 15,1-3-1-15,6 2 1 0,1-3-2 16,3 1 2-16,1-5-2 0,4 0 1 16,0-1 0-16,-2-1-2 0,1 0 1 15,-2-4-1-15,-3-1 1 0,0-1-2 0,-1 0 1 16,-3 1-1-16,-11 1 0 0,1 2 0 16,-10 1-2-16,-8 1 0 15,3 0 1-15,-7 0 0 0,0 0 0 16,0 0 3-16,3 0-1 0,-2 0 2 0,-1 0 2 15,0 0-1-15,-5 6 0 0,-10 6-2 16,-8 3-1-16,-7 2-2 0,-3 1 1 16,-4 3-2-16,0 2 0 0,-1 1 0 15,-2 2-2-15,2 0-1 0,2-3 1 16,4-1-2-16,5-3-1 0,4-3-2 0,8-5-5 16,4 0-12-16,5-5-13 0,3-3-26 15,0 1-22-15,-3-2-15 0,3 1-25 16</inkml:trace>
  <inkml:trace contextRef="#ctx0" brushRef="#br0" timeOffset="15148.5652">6489 11517 260 0,'0'0'61'0,"0"0"-12"0,0 0-9 16,0 0-7-16,0 0-4 0,0 0-3 15,0 0-7-15,0 0-8 0,0 0-7 16,0-41-7-16,0 40-2 0,0 1-1 16,0 0 3-16,0 0 1 0,4 5 3 15,4 7 0-15,0 5 0 0,4 2 1 0,-5 4-1 16,3 1-1-16,0 0 0 0,-1 3 0 15,-2-4 0-15,2 2-1 0,-2-3 1 16,-1-1-2-16,0-8 0 0,-3 4-2 16,-2-6-3-16,-1 1-6 0,3 6-12 15,-3-6-46-15,0 6-83 0,-3-1-85 0</inkml:trace>
  <inkml:trace contextRef="#ctx0" brushRef="#br0" timeOffset="15472.5244">6256 11008 308 0,'0'0'79'0,"0"0"-15"15,0 0-20-15,0 0-11 0,0 0-14 16,-36-78-3-16,32 72-33 15,1 0-7-15</inkml:trace>
  <inkml:trace contextRef="#ctx0" brushRef="#br0" timeOffset="17251.9471">6333 10923 169 0,'0'0'49'0,"0"0"-6"0,0 0-7 15,0 0-11-15,0 0-6 0,0 0-5 16,0 0-6-16,-9 7 0 0,9-7-6 16,-1 1-1-16,1-1-2 0,-2 2-1 15,2-2 1-15,-1 2 1 0,1-2 0 0,-2 1 0 16,2-1 1-16,-1 2 0 0,1-2 2 15,-3 0 3-15,3 1 3 0,0-1 3 16,0 0-1-16,0 2-2 0,0-2-2 16,0 0 0-16,3 0 3 0,10 0-1 15,3 0 1-15,7-5-6 0,1-1-1 0,1 2-2 16,-2-4 2-16,2 2-3 16,-1-2 1-16,1 1 1 0,-3-1-2 15,1 0 1-15,0 3-2 0,-3-2 0 16,-5 3-2-16,-1-3-1 0,-4 5 0 0,0-1-1 15,3 0-2-15,-10 2-6 0,9-2-5 16,-8 1-8-16,1 0-13 0,-1 1-15 16,-4 1-31-16,0-2-42 0</inkml:trace>
  <inkml:trace contextRef="#ctx0" brushRef="#br0" timeOffset="17911.255">6138 10758 366 0,'0'0'54'0,"0"0"-14"0,0 0-10 16,0 0-6-16,0 0-10 0,0 0-5 16,0 0-7-16,0 0-4 0,0 0-7 15,0 0 0-15,-21-28 3 0,21 28 2 16,0 12 4-16,2 6 1 0,2 9-1 16,5 4 1-16,-2 2-1 0,3 5 1 15,-1-1-1-15,0 5-2 0,0-2 2 0,2-2 0 16,-4-2-1-16,4-3 2 0,-2-4 3 15,0 0-4-15,-2-5 4 0,2-1-3 16,-5-7-1-16,0-8 3 0,-2-3-3 16,-1-2 1-16,1 0 2 0,-1 0 2 15,2 1 5-15,-3-4 4 0,0 0 5 0,0 0 2 16,2 0-2-16,-2 2-6 16,0-2-6-16,1 0-4 0,-1-3-1 15,0-9 0-15,0-1-5 0,0-7 5 16,0 0-6-16,0 0 6 0,-3-6 0 0,0 1-2 15,0 0 2-15,0-2-2 0,2-2 1 16,-2-3-1-16,0-1 1 0,0-2-1 16,0-1 1-16,-2-3-1 0,2 5 0 15,-3 0 0-15,3 2 0 0,-1 5 1 16,-1 2 0-16,2 8 0 0,-1 0 1 0,3 8-1 16,-2 3 0-16,3 1-1 15,0 5 0-15,0-1-1 0,0 1-1 16,0-2-1-16,0 0 0 0,0-3 0 15,0-5 0-15,13 2 1 0,3-4 1 0,4 4 1 16,3 3-1-16,4 0-1 0,1 3-1 16,3-1 0-16,-1 1-2 0,-1 0-1 15,-2-1-5-15,1 3-7 0,-4 0-22 16,1 0-33-16,-9 3-56 0,1 4-67 16</inkml:trace>
  <inkml:trace contextRef="#ctx0" brushRef="#br0" timeOffset="18121.2038">5954 10901 627 0,'0'0'25'0,"0"0"-8"16,0 0-8-16,0 0-8 0,0 0-3 15,0 0-2-15,81-43-4 0,-35 32-5 16,8-1-10-16,8 6-28 0,7 0-70 16,6 6-118-16</inkml:trace>
  <inkml:trace contextRef="#ctx0" brushRef="#br0" timeOffset="23211.6043">7335 11460 136 0,'0'0'46'0,"0"0"-4"0,0 0-8 16,0 0-7-16,0 0-3 0,0 0-3 15,0 0-2-15,0 0-4 0,0 0-4 16,0 0-5-16,4-37-4 0,-4 36-2 16,3 1 1-16,-3-1 1 0,1 1 0 15,1 0 1-15,5 0-2 0,5 0-1 0,5 0 0 16,4 4-1-16,-1 1 1 16,-2 0-2-16,1-1-1 0,0-1-2 15,4-2-4-15,-1-1-6 0,4 0-12 16,1 0-14-16,2-4-30 0,5-2-22 0,-1-4-32 15</inkml:trace>
  <inkml:trace contextRef="#ctx0" brushRef="#br0" timeOffset="23414.5595">8188 11348 405 0,'0'0'52'0,"0"0"-19"0,0 0-14 16,0 0-13-16,0 0-8 0,0 0-8 15,0 0-6-15,0 0-11 0,0 0-13 16,10 5-31-16,-1-4-31 0,-2 0-26 16</inkml:trace>
  <inkml:trace contextRef="#ctx0" brushRef="#br0" timeOffset="23576.6625">8619 11311 235 0,'0'0'42'0,"0"0"-21"15,0 0-16-15,0 0-17 0,0 0-13 0,0 0-21 16,0 0-29-16</inkml:trace>
  <inkml:trace contextRef="#ctx0" brushRef="#br0" timeOffset="24511.5495">12873 11184 12 0,'0'0'19'15,"0"0"3"-15,0 0 0 0,0 0 3 16,0 0 3-16,0 0 1 0,0 0-2 16,0 0-3-16,0 0-4 0,-3-6-4 0,5 3-7 15,2 1 0-15,9 1-2 0,5 1-2 16,2 0-1-16,7 0-2 15,1 0-4-15,2 0 2 0,3 0-4 0,2 0-1 16,4 0 0-16,-1 1-5 0,4-1-18 16,-2 0-4-16,4-1-10 0,3-6-5 15,2 0-13-15</inkml:trace>
  <inkml:trace contextRef="#ctx0" brushRef="#br0" timeOffset="24789.3466">14095 11032 246 0,'0'0'67'0,"0"0"-9"0,0 0-9 15,0 0-10-15,0 0-12 0,0 0-8 16,0 0-9-16,0 0-9 0,0 0-8 16,0 0-10-16,9-24-4 0,-8 24-1 15,1 0-5-15,5 0-7 0,7 0-24 16,4 0-27-16,8 0-12 0,1 0-20 0</inkml:trace>
  <inkml:trace contextRef="#ctx0" brushRef="#br0" timeOffset="24989.1452">14767 10950 13 0,'0'0'-3'0</inkml:trace>
  <inkml:trace contextRef="#ctx0" brushRef="#br0" timeOffset="32632.3408">21673 10243 0 0,'0'0'3'0,"0"0"1"16,0 0 1-16,0 0 0 0,0 0 0 0,0 0-2 16,0 0 1-16,0 0-2 0,82-25 3 15,-67 20 0-15,2 2-1 16,2-2 2-16,1 0-2 0,0 1 0 15,3 1-2-15,0-2-1 0,3 0 0 0,0 1 0 16,3-2 1-16,3 1-1 0,1-1 0 16,2-1-1-16,3 1 4 0,0 0 4 15,2-1 0-15,0 2 4 0,2-2 0 16,3 1 1-16,2 0-1 0,0-1 0 16,1-1-3-16,1 0-4 0,0 1 0 0,-1-1-3 15,2-1 1-15,0 0-2 0,2 0-1 16,3-2 0-16,0 1 0 0,-2-1-1 15,4 1 1-15,-2 0-2 16,-1 1 2-16,-4 1-2 0,-3-1 2 0,-2 2-1 16,-4 1 1-16,-5 0 1 0,-4 0-2 15,-5 1 0-15,-8 2 0 0,-8 2 0 16,0-1-1-16,-7 2 4 0,0-1-1 16,3 1 1-16,-7 0 4 0,0-2 2 15,0 2 0-15,2 0-2 0,-2-1-1 0,0 1-4 16,1 0-1-16,-1-1 0 0,0 1 0 15,0-3 1-15,0 3-2 0,0-1-1 16,0 1-4-16,0-1-6 0,0 1-8 16,0-2-10-16,-1 2-5 0,-1-2-18 15</inkml:trace>
  <inkml:trace contextRef="#ctx0" brushRef="#br0" timeOffset="34032.8624">23415 9757 143 0,'0'0'36'0,"0"0"-12"16,0 0-5-16,0 0-3 0,0 0-3 15,0 0-5-15,0 0-3 0,0 0-3 16,0 0-3-16,0 0 3 0,-14 0 3 16,14 0 2-16,0 0 2 0,9 4-3 15,6 4-2-15,7-1-1 0,1 0-1 0,3-1 0 16,3 0-2-16,1-1-2 16,2-1-2-16,5 0-2 0,-1 1-3 15,4 1-2-15,-2 0-5 0,-1-1-2 16,0 0-5-16,-3-3-5 0,1 1-2 0,-2 0 2 15,-3-1 4-15,-1-2 10 0,-10 2 7 16,1-2 4-16,-6 0 5 0,-2 0 2 16,2 0 7-16,-9 0 2 0,1 0 10 15,-6 0 5-15,0 0 8 0,0 0 5 16,3 0 1-16,-2 0 0 0,1 0-7 0,-1 0-11 16,1-2-2-16,-2 0-10 0,1 1 0 15,-1-1-4-15,0-1-5 0,-3-1 0 16,-7 1 1-16,2-2-2 15,-4 4 0-15,-7 1-1 0,3 0-2 0,-7 0 5 16,1 7-4-16,-1 2 3 0,3 1-2 16,-2 0-2-16,-1 3 0 0,1-1 0 15,-1 0 0-15,0 1-1 0,2 1 2 16,-1-1 0-16,-3 3-1 0,1-1 0 16,-1 0 0-16,-1 1 0 0,3-3 0 0,-2 3-1 15,-1-4 1-15,2 3-3 0,-2-3 3 16,1 0-1-16,0-1 0 0,1-1-1 15,2-2-1-15,8-1-1 0,-1-1 1 16,7-1-3-16,-1-2 1 0,-1 1-1 16,6-2-2-16,1 1-1 0,3-3-1 15,-2 0-6-15,2 0-3 0,-1 0-19 16,-1 1-27-16,2-1-34 0</inkml:trace>
  <inkml:trace contextRef="#ctx0" brushRef="#br0" timeOffset="34395.6048">23504 9804 406 0,'0'0'49'0,"0"0"-14"15,0 0-13-15,0 0-10 0,0 0-7 16,0 0-4-16,0 0-2 0,0 0-4 0,0 0 0 16,0 0 0-16,0-17 3 0,0 22 3 15,0 11 3-15,-2 11-1 16,2 4 1-16,-3 0-3 0,2 0-2 0,-2-2 0 15,0 0-2-15,-2-2 2 0,2 0-2 16,1-2 0-16,-2-7-3 0,2-1-3 16,1-5-2-16,-1 0-5 0,1 0-16 15,-1-5-27-15,2-1-44 0,0-6-68 16</inkml:trace>
  <inkml:trace contextRef="#ctx0" brushRef="#br0" timeOffset="34560.0232">23478 10063 94 0</inkml:trace>
  <inkml:trace contextRef="#ctx0" brushRef="#br0" timeOffset="37468.8326">23220 8924 370 0,'0'0'54'15,"0"0"-13"-15,0 0-4 0,0 0-10 16,0 0-6-16,0 0-10 0,0 0-4 16,0 0-6-16,0 0-5 0,0 0 0 15,-15-35-2-15,15 35 3 0,0 0 3 0,0 1 1 16,0 15 0-16,3 3-2 16,2 9 1-16,1-1 0 0,-4 0 1 15,3-1-1-15,-2 1 1 0,0-2-1 16,1-3-1-16,-3-5 4 0,2-1-3 0,-1-5 4 15,1 0-4-15,-2-1 0 0,0-5-2 16,1 0 2-16,-2-5 2 0,0 0 2 16,0 0 2-16,1 0 0 0,-1 0-1 15,2 0-5-15,-1-14 3 0,1-6-5 16,-2-7 6-16,0-4-1 0,0-1 2 0,0-1 1 16,-5-2 1-16,1-1 2 0,-2 0 1 15,0-1 2-15,-1 4 0 16,1 1 0-16,2 3-2 0,0 3-2 15,2 8-2-15,1-3 0 0,1 3-5 0,0 6 2 16,0-8-1-16,0 9-1 0,0-1-1 16,0 1 0-16,4 0-1 0,1 3 0 15,-1-1-1-15,2 1-1 0,1 1 1 16,0 0-2-16,2 2 0 0,1 1 0 16,1 1-2-16,1-1-1 0,1 3-2 15,6 0-7-15,1 1-9 0,5 0-11 0,-3 0-16 16,1 0-26-16,1 5-29 0,-5-3-34 15,1 2-42-15</inkml:trace>
  <inkml:trace contextRef="#ctx0" brushRef="#br0" timeOffset="37689.2826">23253 8849 526 0,'0'0'57'0,"0"0"-17"16,0 0-13-16,0 0-11 0,0 0-8 16,0 0-3-16,0 0-4 0,0 0 0 15,0 0-1-15,-6 8 1 0,29-8 0 0,12-8-1 16,6-1-2-16,6-3-4 0,4-2-11 16,3 1-23-16,1-1-59 15,-4 1-126-15,-1 2-66 0</inkml:trace>
  <inkml:trace contextRef="#ctx0" brushRef="#br0" timeOffset="37881.5983">23768 9001 643 0,'0'0'7'16,"0"0"-5"-16,0 0-5 0,0 0-8 16,0 0-33-16,0 0-91 0,0 0-154 15</inkml:trace>
  <inkml:trace contextRef="#ctx0" brushRef="#br0" timeOffset="46699.9995">23981 9494 152 0,'0'0'24'0,"0"0"-6"0,0 0-6 16,0 0 1-16,0 0 0 0,76-22-4 15,-48 15-1-15,2 0-3 0,2 1-2 16,0-1-1-16,1 2-1 0,3-3-1 16,3 2-1-16,2-2-1 0,2 1-2 15,5-1-2-15,2 0-2 0,1 0-4 0,1-1-2 16,0-1-1-16,-1 0-6 16,-1-1 1-16,-1 2 0 0,-4 0 1 15,-5 0 7-15,-6 0 5 0,-5 1 5 16,-9 2 4-16,-9 3 2 0,-5 2 4 0,-6 1-2 15,0-3-1-15,0 3-2 0,2-1-2 16,-1 0 3-16,-1 0 1 0,0-1-1 16,0 0 1-16,0 1-1 0,0 0-2 15,0-1-1-15,0 1-2 0,0-1 0 16,-3-2-3-16,-3 1 0 0,1 2-4 0,-4-2 1 16,5 3 0-16,0-1 2 0,-9-1-1 15,7 2 1-15,-6-1-4 0,-1 0 1 16,0-3-2-16,-5 1 0 15,0 0 0-15,-5-2 2 0,6 2 4 0,1-1 2 16,3 1 7-16,3 0-3 0,-2-2 4 16,6 4 2-16,-2-4 4 0,3 3 5 15,1 1 2-15,-3-3 2 0,4 2-1 16,-3 0 4-16,3-1 3 0,-1 1 3 16,1 0 4-16,0-1 1 0,0 2-3 0,0-4 0 15,2 1-7-15,-2 2 0 0,1-1-2 16,2 3-2-16,-1-2-3 0,1 2-4 15,0-1-3-15,-3-1-4 0,3 2-5 16,-1-1-3-16,1 1-3 0,0-2 2 16,0 2 0-16,0-2 2 0,1 2 8 15,14 0-8-15,1 0 4 0,7 2-4 16,0 1-1-16,-2 0 2 0,1-3-2 16,1 2 1-16,2-2 0 0,-2 0-2 15,-1 0 1-15,-5 0-1 0,3 0 0 0,-2 0-1 16,-4 0 2-16,5 0-2 0,-6 0-2 15,-7 0 1-15,-1 0-4 0,-5 0-2 16,0 0 0-16,0 0 2 0,2 0 3 16,-1 0 6-16,-1 0 4 0,0 4-1 15,-11 6-2-15,-12 3 2 0,-9 4-3 16,-3 1-1-16,-3 0-1 0,-2 2-2 16,4 0-1-16,1 1-4 0,5 2-7 15,4 0-15-15,3 0-23 0,7-1-22 16,0-2-16-16,6-7-27 0</inkml:trace>
  <inkml:trace contextRef="#ctx0" brushRef="#br0" timeOffset="46972.5112">24705 9167 383 0,'0'0'33'16,"0"0"-24"-16,0 0-12 0,0 0-2 15,0 0 3-15,0 0 4 0,0 0 6 16,0 0-4-16,0 0 1 0,0 0-3 16,23 90-2-16,-17-60 0 0,-3-2-2 0,0 4 0 15,-2 2-1-15,-1 0-3 0,0 1-4 16,-1 2-7-16,-6-4-15 0,-1 2-30 15,-2-3-41-15,-1-3-90 0</inkml:trace>
  <inkml:trace contextRef="#ctx0" brushRef="#br0" timeOffset="48360.2496">22005 10190 139 0,'0'0'28'0,"0"0"-15"16,0 0-7-16,0 0-6 0,0 0-4 16,0 0-2-16,0 0 0 0,0 0 2 15,0 0 0-15,0 0 5 0,-10-4 2 16,9 4 2-16,1 0 7 0,0 0 7 16,0 4 7-16,4 2 3 0,9 1 1 15,3 1-3-15,4-4-4 0,6-2-3 0,6-2-2 16,6 0-5-16,5-2-3 0,3-5-3 15,5-2-1-15,1-2-3 0,6-1-1 16,1-2 3-16,2 1-6 0,3-3 1 16,-1 2 2-16,2 0-1 0,3-2 3 15,0 3-1-15,2-2-3 0,1 0-1 16,3-1 1-16,-1 1-4 0,-1 1 2 16,-1 2 1-16,-4 1 0 0,-7 0 1 15,-2 0 1-15,-9 3 0 0,-2 0 1 16,-10 4 0-16,-3 0-2 0,-6 1 2 0,-7 2-2 15,-4-2 0-15,-6 2 2 0,-6 1-2 16,1 0 1-16,-6 0 0 0,0 0-1 16,0 0 1-16,1 0 1 0,1 0-1 15,-1 0-2-15,1 0-2 0,-1 0-1 16,-1 0-6-16,1 0-4 0,-1 0 0 0,2 0 3 16,-1 0 1-16,2 0 3 0,3 0-8 15,-2 1-3-15,1 3-6 16,2 0-2-16,-3-2 0 0,2-1 3 15,-2 0-7-15,-4-1 0 0,5 0-4 0,0 0 1 16,0 0-4-16,1 0-12 0</inkml:trace>
  <inkml:trace contextRef="#ctx0" brushRef="#br0" timeOffset="48868.0603">23527 9778 190 0,'0'0'72'0,"0"0"-13"0,0 0-9 16,0 0-11-16,0 0-7 0,0 0-6 16,0 0-6-16,0 0-4 0,0 0-7 15,0 0-6-15,-19-9-4 0,17 9-3 0,2 0-5 16,0 0 2-16,0 0 3 0,0 0 2 15,6 2 6-15,4 5-2 0,3 4-2 16,2-2 0-16,-2-1 2 0,1 1-4 16,1 0 2-16,0 0 2 0,3 0-6 15,1-1 8-15,4-1-6 0,0-2 2 0,3-1-2 16,2-2 0-16,-3-2 0 16,1 0 0-16,-8 0 1 0,-1 0 1 15,-5 0 2-15,-6-2 2 0,1 2 2 16,-7 0 2-16,0-1 0 0,0 1 0 0,1 0 0 15,1 0 0-15,-1 0-2 0,1 0 0 16,-2-2-5-16,0 2-1 0,0 0 0 16,-13 0-3-16,-6 0 2 0,-6 3-1 15,-2 6 0-15,-1 2 1 0,1 3 0 16,-2-1 0-16,3 3 0 0,-3 0 0 0,1 1 0 16,-1 0-1-16,2 1 0 15,-2 0-1-15,2-1 1 0,1 1-2 0,4-3-2 16,0 1-1-16,8-8-2 15,2 3-5-15,5-5-5 0,0 0-13 0,0 1-16 16,1-2-28-16,0 2-22 0,3-5-42 16</inkml:trace>
  <inkml:trace contextRef="#ctx0" brushRef="#br0" timeOffset="49148.667">23385 9869 370 0,'0'0'67'0,"0"0"-14"16,0 0-20-16,0 0-15 0,0 0-13 16,0 0-4-16,0 0-4 0,0 0 1 15,0 0 3-15,0-16 1 0,8 19 5 0,4 9-3 16,2 5 1-16,-3 3-5 0,-1 0 0 15,0 3 0-15,-3 2-3 0,-1 2 0 16,-3 2-1-16,-2 3-1 0,-1 1-1 16,0-1-4-16,0 0-10 0,0-4-18 15,-6-2-45-15,1-1-52 0,-4-10-109 16</inkml:trace>
  <inkml:trace contextRef="#ctx0" brushRef="#br0" timeOffset="49361.1085">23369 10046 422 0,'0'0'16'15,"0"0"-8"-15,0 0-8 0,0 0-13 0,0 0-28 16,0 0-63-16,0 0-98 0</inkml:trace>
  <inkml:trace contextRef="#ctx0" brushRef="#br0" timeOffset="51733.7389">22935 10496 91 0,'0'0'13'0,"0"0"-9"0,0 0-5 16,0 0-5-16,0 0 4 0,0 0 2 16,0 0 4-16,0 0 3 0,0 0-3 0,4 9 2 15,8-7 3-15,7-1 3 0,1-1-1 16,10 0 2-16,4-7-4 0,3-1-3 15,4-1-3-15,5-1 1 16,5-1-1-16,8-1 3 0,5 0-1 0,9-2-1 16,7-1-2-16,7-2-4 0,5-1-1 15,4-2 1-15,6-1 1 0,1-3 1 16,1-3-1-16,6 0-2 0,0-1-3 16,4 0 1-16,0 1-6 0,0 0 3 15,-3 2-1-15,-5 3 4 0,-3 1 5 0,-6 0 0 16,-4 4 0-16,-8 5-1 0,-8-1-1 15,-8 3-3-15,-10 2 0 0,-8 3-1 16,-8 0-2-16,-14 4 0 0,-7 0-1 16,-8 1-1-16,-8 0-2 0,0 0 0 15,-6 0 1-15,0 0 6 0,0 0 5 0,1 0 4 16,1 0 4-16,-2 0-2 16,1 0-1-16,-1 0-3 0,0 0 0 15,0 0-2-15,0 0 0 0,0 0 0 16,0 0-4-16,-1 0-1 0,-1 0-3 0,1 0 0 15,1 0-8-15,-2 0 2 0,2 0-2 16,0 0 3-16</inkml:trace>
  <inkml:trace contextRef="#ctx0" brushRef="#br0" timeOffset="52331.9164">24886 10021 212 0,'0'0'50'0,"0"0"-5"0,0 0-7 16,0 0-4-16,0 0-5 0,0 0-5 16,0 0-6-16,0 0-3 0,0 0-7 15,0 0-2-15,-42-24-4 0,40 22-3 0,2 2 2 16,0-1 0-16,2-1-1 0,11 0 4 15,7 2-4-15,8-1-2 0,0 1 2 16,1 0 3-16,3 0-2 0,1 0 3 16,-1 0-1-16,2 0-1 0,-3 0-4 15,0 0 2-15,-2 0-2 0,-2 0 1 0,-1 0 1 16,-8 0-3-16,-1 0 0 0,-5 0-1 16,-7 0 0-16,7 0 1 15,-8 1-1-15,1-1 2 0,-1 2 1 16,-4-2 2-16,0 0 2 0,0 0 3 0,1 0 0 15,1 2 1-15,-2-2-3 0,0 0-1 16,0 0-3-16,0 0 0 0,-2 3-3 16,-11 1 1-16,-5 3 1 0,-8 4-1 15,0 0 1-15,-1 3-2 0,-2 3-1 16,-2 1 0-16,-4 2-3 0,-1 0-1 0,-3 5-2 16,-2-1-4-16,0 1-8 0,0-1-21 15,0-1-15-15,1-1-16 0,5-3-1 16,4-4 5-16,7-4-23 15</inkml:trace>
  <inkml:trace contextRef="#ctx0" brushRef="#br0" timeOffset="52609.7829">24805 10012 420 0,'0'0'69'0,"0"0"-19"0,0 0-15 15,0 0-12-15,0 0-8 0,0 0-7 16,0 0-4-16,0 0-6 0,0 0-4 16,-3-44-3-16,3 43 0 0,0 1 3 15,0 0 3-15,6 4 2 0,-1 10-4 0,3 6 2 16,-2 3-4-16,-2 5-3 0,0 2-8 15,-4 5-13-15,0 2-32 0,0 2-38 16,0 1-53-16</inkml:trace>
  <inkml:trace contextRef="#ctx0" brushRef="#br0" timeOffset="52754.3845">24938 10268 443 0,'0'0'10'0,"0"0"-24"16,0 0-89-16,0 0-144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17T04:58:48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3277 5939 156 0,'0'0'50'16,"0"0"-7"-16,0 0-3 0,0 0-8 15,0 0-10-15,0 0-5 0,0 0-5 16,0 0-4-16,0 0 0 0,0 0-2 0,-42-36 0 15,41 35 0-15,1 1-2 0,-2 0-3 16,2-2-4-16,-1 2-1 0,1 0-2 16,-3 0 2-16,3 0 0 0,0 0 4 15,3 3 0-15,4 8 1 0,3 4 0 16,2 0 1-16,0 2 0 0,2-1-2 0,-4-2 0 16,6-1 0-16,-9-1 0 0,3-4 0 15,2 2 0-15,-5-3 0 16,5 1 0-16,-5-4 2 0,4-1 0 15,0 0 1-15,0-3 0 0,4 0 1 0,-1 0 0 16,6-7 1-16,-1-6-1 0,0-3-2 16,0-3 2-16,1-3-4 0,-3-4 1 15,2-3 0-15,0 1-3 0,0-4 2 16,1 0 0-16,0 0 0 0,2 0 0 16,-2 0 0-16,2-2 1 0,1 0-1 15,0-3 1-15,0 1-2 0,-1-2 0 16,1 2 1-16,0 2-2 0,-1 2-1 15,-2 2 2-15,2 4-1 0,-2 3 0 16,-1 2-1-16,-2 3 0 0,-2 1 0 0,-8 7-4 16,6-1-4-16,-7 5-7 0,-3 3-16 15,1 0-25-15,-4 3-16 0,0-2-15 16,3 2-26-16</inkml:trace>
  <inkml:trace contextRef="#ctx0" brushRef="#br0" timeOffset="459.627">3332 6064 106 0,'0'0'32'0,"0"0"0"15,0 0 0-15,0 0-3 0,0 0-6 16,0 0-5-16,0 0-9 0,0 0-3 16,0 0-6-16,0 0-2 0,-22-18 2 15,22 18 0-15,0 1 3 0,0 13 3 16,0 4-1-16,0 6 2 0,3-1 2 15,3 1 0-15,0 1 2 0,1-1-2 0,2-1 0 16,-2 0 1-16,3-2-5 0,-1-2 3 16,-2-5-1-16,0-3 0 0,-1-4 1 15,0-1-1-15,5-1 2 0,0-4 2 16,6-1 6-16,0-4-1 0,9-13-2 16,2-7-4-16,1-10-5 0,1-8-3 0,6-5-1 15,3-8 0-15,6-5-1 16,0-5-1-16,4-6-5 0,3-3 1 15,6-3-5-15,4-2-2 0,7-1-6 16,2 7-25-16,2 1-45 0,3 5-69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17T05:00:42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19508 11190 29 0,'0'0'10'0,"0"0"2"16,0 0 0-16,0 0 7 0,0 0 6 15,0 0 4-15,0 0 3 0,0 0-7 0,0 0-3 16,-15-8-8-16,14 8-4 0,0-1-1 15,-1 1 0-15,2-2 0 0,-1 2 0 16,1-1 1-16,-2 1-2 0,2 0-2 16,-1 0-3-16,1-2-2 0,-2 2-1 15,2 0 0-15,0 0 2 0,0 0-1 16,0 0 0-16,0 2 0 0,0 10 1 16,5 3 0-16,2 3 0 0,-1 2 0 15,2-3-1-15,-2-4 1 0,0 1-1 16,-2-5 0-16,1 0 0 0,-1 2-1 15,-2-6 0-15,3 2 1 0,-2-2 2 0,-2-2-2 16,2 2 2-16,-3-5-3 0,0 0-2 16,0 0 5-16,2 1 1 0,-1-1 2 15,1 0 4-15,-1 1 2 0,7-1 0 16,3-1 2-16,2-7 0 0,4-4-2 16,-4-5-3-16,2-2-2 0,-2-6-1 0,2-4-2 15,0-1-2-15,4-2-2 16,-3-1 2-16,1-1-8 0,-1 1 5 15,1 1 1-15,0 2 2 0,0-2 3 0,-3 2-4 16,4 1-1-16,-4 1-4 0,2 6 2 16,-1 1 0-16,0 1 0 0,-6 8-1 15,1 1 1-15,-3 4-2 0,-4 2-1 16,0 1-2-16,-3 4-2 0,0-1 1 16,0 1-3-16,2 0-1 0,-1-1 1 0,0 1-3 15,1-2-3-15,-2 2-4 0,1 0-12 16,-1 0-4-16,0 0-9 15,2 0-5-15,-2 0-5 0,0 17-14 16</inkml:trace>
  <inkml:trace contextRef="#ctx0" brushRef="#br0" timeOffset="600.843">19398 11334 75 0,'0'0'28'16,"0"0"-6"-16,0 0-3 0,0 0 0 15,0 0-1-15,0 0-1 0,0 0-1 16,0 0-5-16,0 0-4 0,1-9 1 16,-1 9 3-16,5 0 3 0,1 1 0 15,4 9-4-15,0 2-2 0,0 0-3 16,-2-1 1-16,1 1 0 0,0-2 0 15,1 2 1-15,-1-1 1 0,-1-1 0 0,3-1 0 16,-3-3 0-16,2-1 3 0,-2 0-2 16,2-2-1-16,-3 2 2 0,2-2-1 15,-1 0 1-15,-2-2 3 0,4-1-3 16,0 0 0-16,5 0 0 0,4-6 1 16,-1-1 0-16,1-7-2 0,-1-3 1 0,2-6-4 15,-1-5 0-15,1-7-2 16,3-8-1-16,0-4 1 0,2-7-4 15,1-4 2-15,1-4-3 0,1-4 1 16,1 3 2-16,-1 0-3 0,1 4 2 0,-1 5-2 16,1 5 1-16,-3 4-1 0,1 3 2 15,-2 4-3-15,-1 3 1 0,-2 3-2 16,-4 4-4-16,-1 2 1 0,-4 5-5 16,-4 6-1-16,-2 5-3 0,-4 8-8 15,-3 2-16-15,0 0-23 0,0-2-31 0,1 2-33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20T04:30:16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17174 10232 227 0,'0'0'40'0,"0"0"-5"0,0 0-6 15,0 0-2-15,0 0-3 0,0 0 0 0,0 0 2 16,0 0-3-16,0 0-2 0,-65-17-7 15,65 17-6-15,-2 0-4 0,1 0-4 16,-2 0-2-16,2 0-3 0,-1 0 0 16,1 0 1-16,1 0 1 0,0 0 3 15,0 0 4-15,1 10-1 0,9 3 0 0,2 4-1 16,2 1 3-16,1 1-2 0,-1-1-2 16,4-2 2-16,0 2 0 0,-2-1-1 15,3 0 0-15,-3-1 1 16,1 0-1-16,-1-2-1 0,0-1 1 0,-3-3-2 15,-3 0 3-15,0-1-3 0,1 0 3 16,-4-2-3-16,0 0 0 0,-1-3 0 16,-3-1-3-16,0 0-2 0,3 2-1 15,-1-2-11-15,-2-2-35 0,7 4-59 16,-4-4-113-16</inkml:trace>
  <inkml:trace contextRef="#ctx0" brushRef="#br0" timeOffset="738.6406">17505 10024 525 0,'0'0'36'16,"0"0"-3"-16,0 0-9 0,0 0-3 16,0 0-8-16,0 0-4 0,0 0-1 15,0 0-4-15,0 0 0 0,-28-7 0 16,27 5-2-16,0 2 0 0,-2 0-2 16,2 0 1-16,-1 0-1 0,1 0 1 15,-1 0 0-15,2 0 0 0,-1 0-1 0,1 0 2 16,-2 0 0-16,2 0-2 0,-1 0 2 15,1 0 0-15,-2 0-1 0,2 0 1 16,-1 0 1-16,1 0-3 0,0 0 1 16,-2 0-1-16,2 0-1 0,0 0 1 15,0 0 0-15,-1 0-1 0,1 0 0 16,0 0-1-16,0 0-1 0,0 0 2 16,0 0-1-16,0 0 2 0,0 3 0 15,1 0-2-15,7 5 1 0,2 0-1 16,-5-1 1-16,6 2 0 0,-1 1 2 0,1 1 0 15,2 4-1-15,-5-5 0 0,2-1-1 16,0 1 1-16,-4-2-1 0,5 1 2 16,-4-4-2-16,-1 2 1 0,2-1 0 15,-6-3-1-15,1-1 1 0,-3-2 0 16,0 0 0-16,0 0 1 0,3 3 0 0,-2-2 1 16,1-1 2-16,-1 0-2 0,1 1 0 15,-1-1 2-15,-1 0 0 16,0 2 0-16,2-2 0 0,-2 0-2 15,0-10-2-15,-5-6-1 0,-3-2 0 0,2 5 0 16,0-3 0-16,0 0 0 0,0-2-1 16,-2-4 0-16,4 5 0 0,1 1 0 15,1 3 0-15,1 1-1 0,1-3 0 16,0 2 0-16,0-4 0 0,1 7-1 16,5-5 1-16,4 4 1 0,0 1 1 0,1 1 0 15,3 2-1-15,0 2-1 16,4 2 0-16,-2-2 1 0,2 4-4 0,2 1 3 15,0 0 0-15,5 3 0 0,-2 3 2 16,-3 3-5-16,0 2 0 0,-3-2-8 16,-1 3-11-16,1-1-18 0,-5-4-39 15,4 3-42-15,-6-5-54 0</inkml:trace>
  <inkml:trace contextRef="#ctx0" brushRef="#br0" timeOffset="1302.3344">17870 9543 314 0,'0'0'53'0,"0"0"-9"0,0 0-9 16,0 0-9-16,0 0-5 0,0 0-3 0,0 0-1 15,0 0-3-15,0 0-1 0,0 0-1 16,-38-33-4-16,36 31-1 0,1 2 1 16,0-1-4-16,-1 1-1 0,1-2-2 15,-1 2-1-15,1 0 0 0,-1 0-1 16,-2 0 1-16,1 0-2 0,-3 9-1 0,2-1 1 16,3 2-1-16,1 7 1 0,0-1-2 15,1 6 2-15,6-2 0 0,3-1 0 16,2 1-1-16,2-2 1 15,1 1 0-15,2-3-1 0,-1 1 1 0,3-4 0 16,-2 0 0-16,2-1 0 0,1-1 0 16,-1-2 1-16,-5-3-1 0,1-2-2 15,-5-1 2-15,-3-1 0 0,3-2 1 16,-4 0 1-16,-1 0 3 0,2 0 5 16,-7 0 0-16,0 0 3 0,0 0-1 0,0 0 1 15,0-11-2-15,-2 2 1 0,-6-3-1 16,2 4 1-16,-4 2 0 0,0 0 0 15,5 3-2-15,-3-2-2 0,3 4-2 16,1-1-3-16,1 1-2 0,3 1 0 16,-2-1-4-16,2 1-1 0,-1 0-3 15,-1 0 0-15,0 0-3 0,2-2 1 16,0 2 2-16,0 0-2 0,0 0-4 16,0 0-6-16,0 0-16 0,4 0-16 15,2 0-13-15,0 0-13 0,0 0-6 0,-3 0 5 16,1 0 4-16,0 0-9 0</inkml:trace>
  <inkml:trace contextRef="#ctx0" brushRef="#br0" timeOffset="2791.3416">17959 9572 138 0,'0'0'38'0,"0"0"-1"0,0 0-6 15,0 0 0-15,0 0-3 0,0 0 0 16,0 0-2-16,0 0-3 0,0 0-4 16,0 0-1-16,-48 0-4 0,47 0 1 15,-5-3-1-15,2 1-3 0,0 0 1 16,1 1-3-16,3 1 0 0,-2-2-3 16,2 2-2-16,-1 0-2 0,1 0 0 0,-2 0-2 15,2 0 1-15,-1 0-2 0,1 0 2 16,-2 0-1-16,2 0 0 0,-1 0 1 15,-1 3-2-15,2 4 0 0,0 5 0 16,0 5 0-16,0-1 0 0,3 4 1 16,3-3-1-16,2-2 1 0,1 0-1 15,2-3 0-15,-1 2-1 0,3-3 1 16,-2-1 0-16,-2-2-1 0,4-2 1 16,0-2-3-16,-3 0 3 0,6-1 1 15,1-3 0-15,-2 0 0 0,7 0-2 0,-6-8 2 16,-1-1 0-16,0-4-2 0,-1-2 4 15,-2-4-2-15,1-4 2 0,-4-4-2 16,-2-4 1-16,-3-2-2 0,-2-3 2 16,-2-4 2-16,0 2 1 0,-3-1 0 15,-6-1 0-15,-4 0 2 0,-1 0 1 16,-4 0-1-16,1 2 1 0,-3 1 1 16,1 7 10-16,0 0 8 0,0 10-2 15,3 0-1-15,1 5-11 0,3 5-4 16,0 2 3-16,4 2-1 0,3 3-1 0,2 2-1 15,3 1-1-15,-4-2-1 0,0 0-3 16,-1 1-2-16,1-1-1 0,4 2 0 16,-3-1-2-16,3 1-1 0,-1 0-3 15,1 0 1-15,0 0 1 0,0 11-1 16,1 8 3-16,9 7 2 0,5 3 2 0,2 3-2 16,2-1 1-16,4-3-2 15,0-1 0-15,2-1 0 0,-3-4-1 0,2-1 2 16,-2-3-1-16,-1-3-1 15,0-3 1-15,-3-1-2 0,-1-2 2 0,-5-2 0 16,0 0 0-16,-5-4 2 0,-1-2-1 16,1 4-1-16,-3-4 1 0,1 1 0 15,-1-1 0-15,-4-1 1 0,0 0 0 16,0 0 3-16,2 0-1 0,-1 2 2 16,1-2 0-16,-1 0-1 0,-1 0-1 0,3 0-1 15,-2-2-1-15,1-11-3 0,-1 4 1 16,2-9 0-16,-2 0 0 0,2 2 0 15,2-5 0-15,-1 2-1 16,4 1 1-16,1 3-3 0,2-1 2 0,4 2 0 16,1-1-1-16,5 1 2 0,2 2-4 15,0 1 3-15,2 1-2 0,-2 2 1 16,1 3 0-16,-8 2-1 0,4 3-5 16,-1 0-6-16,0 5-27 0,3 7-57 15,-9-2-109-15,-4 7-66 0</inkml:trace>
  <inkml:trace contextRef="#ctx0" brushRef="#br0" timeOffset="3698.7673">16507 10587 500 0,'0'0'52'0,"0"0"-12"0,0 0-13 16,0 0-12-16,0 0-5 0,0 0 0 15,0 0 2-15,-82-14-4 0,76 12-2 16,2 2-4-16,4 0-2 0,-2-2-4 16,2 2-2-16,-1 0 1 0,1 0-1 15,0 11 2-15,9 5 1 0,6 6-1 16,7 1 2-16,1 2 2 0,6 5 3 16,5 0-1-16,0 7 0 0,5 0-3 15,-1-1 2-15,1-1-3 0,0-2 0 16,0-2 0-16,-4-4 1 0,-5-3-1 0,-1-2 2 15,-6-5-2-15,-8-6 0 0,-7-4-2 16,-3-4-1-16,-5-3-3 0,0 0 1 16,0 0-15-16,0 0-19 0,1 1-24 15,-1-1-11-15,-1 0 11 0,-8-1 7 16,0-2 5-16,-1 3 4 0,-1 0 5 0,0 0 13 16,1 0 22-16,3 5 10 0,0 3 7 15,1 0 8-15,2 1 5 16,2-4 9-16,-1 4 3 0,1-5 6 15,0 1 3-15,2-1 5 0,0-4-3 0,-1 0-1 16,1 0-10-16,0 2-5 0,0-1-6 16,0 1-6-16,0 0-5 0,0-1-2 15,0 1-2-15,0-1-3 0,0-1-2 16,0 1 0-16,0-1 2 0,1 0 0 16,12 0 1-16,5 0-2 0,3-7-1 0,1-4-2 15,-3-3-1-15,1-1-4 0,-2-2-2 16,0 2-8-16,1-1-10 0,-5 0-20 15,1 0-40-15,-7 4-53 16,-2 4-102-16</inkml:trace>
  <inkml:trace contextRef="#ctx0" brushRef="#br0" timeOffset="4011.5448">16544 10662 484 0,'0'0'48'0,"0"0"-5"15,0 0-12-15,0 0-9 0,0 0-6 16,0 0-5-16,0 0 0 0,0 0-5 0,0 0-2 15,0 0-4-15,-50-37-2 0,49 37-5 16,-1 0 0-16,2 0-1 0,-1 3-1 16,1 11 6-16,0 9 2 0,1 12-2 15,5 4 3-15,1 5-7 0,2 3-22 16,0 2-46-16,-2 1-87 0,-1-1-114 0</inkml:trace>
  <inkml:trace contextRef="#ctx0" brushRef="#br0" timeOffset="4455.8163">18672 8597 542 0,'0'0'25'15,"0"0"-11"-15,0 0-9 0,0 0-8 0,0 0 0 16,0 0 1-16,0 0 2 16,0 0 2-16,0 0-1 0,0 0-1 15,54-75-1-15,-31 49-1 0,1-5 2 16,0 1-3-16,0-1 0 0,-1 3-5 0,-1 1-3 15,-3 2-11-15,-1 5-29 0,-4 6-64 16,0 10-89-16</inkml:trace>
  <inkml:trace contextRef="#ctx0" brushRef="#br0" timeOffset="4644.1942">18950 8831 515 0,'0'0'46'0,"0"0"-9"16,0 0-18-16,0 0-14 0,0 0-8 15,0 0-3-15,21-97-4 0,-6 58-1 16,2-3-8-16,5-5-35 0,2-1-23 16,4-4-44-16,2 0-78 0</inkml:trace>
  <inkml:trace contextRef="#ctx0" brushRef="#br0" timeOffset="5211.243">19297 7602 463 0,'0'0'53'16,"0"0"-17"-16,0 0-16 0,0 0-10 15,0 0-5-15,0 0-6 0,0 0-4 16,0 0 0-16,0 0-1 0,0 0 0 0,-35-84 3 15,44 68-1-15,-2 4 0 0,2 2-6 16,-1 4 0-16,-5 3-1 0,6-1 1 16,-3 2 8-16,5-1 1 0,7 3 3 15,-1 0 1-15,2 0-1 0,0 8 1 16,-3 4 0-16,-1 3 0 0,-1 6 0 0,-2 3-2 16,-1 6 0-16,-4 5 1 15,0 5-1-15,-3 1 1 0,-1 3 1 0,-3 0-2 16,0 0 1-16,0-3-1 15,0-5-2-15,0-9 1 0,0-5 0 0,0-9 0 16,0-6 2-16,0-1 0 0,0-6 4 16,0 0 1-16,0 0-1 0,0 0-1 15,0 0-5-15,0 0-2 0,0-13-3 16,0-6 4-16,0-6 2 0,0 2 0 16,0 5-1-16,0 1-1 0,0 5-3 0,0 2 0 15,5 0-2-15,0 2 0 0,7-3-1 16,-1 4 0-16,1 0-3 0,2 0-3 15,1 4-9-15,-2 2-22 16,3-2-39-16,1 3-44 0,-5 0-77 0</inkml:trace>
  <inkml:trace contextRef="#ctx0" brushRef="#br0" timeOffset="5415.5002">19696 7358 621 0,'0'0'40'0,"0"0"-7"15,0 0-10-15,0 0-10 0,0 0-7 16,0 0-5-16,0 0-1 0,0 0-3 0,0 0-3 16,0 0-5-16,1-5-22 15,-1 5-42-15,2 0-76 0,4 0-101 16</inkml:trace>
  <inkml:trace contextRef="#ctx0" brushRef="#br0" timeOffset="5810.9172">19787 6897 622 0,'0'0'24'16,"0"0"-9"-16,0 0-4 0,0 0-8 16,0 0-4-16,0 0-4 0,0 0-1 15,0 0-3-15,0 0 3 0,0 0 3 16,-14 17 2-16,21 3 2 0,6 4 0 16,-2-3-3-16,4-4 0 0,-2-2 0 0,-3-6-1 15,1-1 5-15,-2-3-5 0,0-5 3 16,7 0 0-16,-3 0-1 0,6-7 3 15,-5-4 0-15,2-1 1 0,-4 0-1 16,-1 2-1-16,-2 0 0 0,-3 6-1 16,-3 1 0-16,4-3 0 0,-2 4 0 0,-2-2-2 15,2 1-1-15,-1 3 0 16,6 0 0-16,5 0 2 0,-1 9-1 16,0 8 1-16,-3 3-1 0,-3 5 0 15,-1 6-5-15,-2-1-11 0,-2 3-15 0,-2-1-30 16,-1-4-30-16,0-3-32 0,0-7-62 15</inkml:trace>
  <inkml:trace contextRef="#ctx0" brushRef="#br0" timeOffset="6023.3961">19776 6997 439 0,'0'0'33'16,"0"0"-12"-16,0 0-10 0,0 0-8 16,-15-77-1-16,19 46-6 0,7 1-4 15,3 2-16-15,2-1-1 0,5-2-4 16,1 1-8-16,1-4-15 0,3 1-20 0,-1-1-13 16,-1 0-7-16,1-1 11 0</inkml:trace>
  <inkml:trace contextRef="#ctx0" brushRef="#br0" timeOffset="6567.6352">20118 6349 450 0,'0'0'59'0,"0"0"-15"15,0 0-12-15,0 0-7 0,0 0-8 16,0 0-7-16,0 0-4 0,0 0-5 16,0 0-3-16,3-4-3 0,0 4-1 0,0 0 2 15,3 11 2-15,4 5 4 0,3 7 0 16,0 0-2-16,0 4-2 0,0-4 2 15,-2 2 1-15,4 0-5 0,-5 2 7 16,0 0-7-16,0 1 3 0,-1-1 1 16,-3-1-2-16,-2 0-1 0,-1-8-2 15,-3-6 1-15,2-1 2 0,-2-6-1 16,0 0 2-16,2 1 1 0,-2-6-1 16,0 0 2-16,0 0-1 0,0 2-2 15,1-1-3-15,-1 1-7 0,0-2 1 0,0 1 0 16,2-1 0-16,2 0 5 0,5-7 1 15,1-7 1-15,6-4-1 0,-1 0 1 16,0 0-5-16,2-2-3 0,0-2-9 16,0 3-3-16,-2-4-7 0,-1 1-7 15,2 1 3-15,-4 2 5 0,-1-2 5 16,-4 10 11-16,-2 2 5 0,-2 6-1 16,-3 3 2-16,0-5-1 0,0 1 2 15,-3-4 3-15,-2 2 5 0,-3 2 6 16,-2 2 7-16,-2 0 12 0,0 2 9 0,-1 0 12 15,2 0 3-15,-1 0 5 0,2 0-2 16,4 0-7-16,2 0-7 0,4 0-9 16,-2 0-13-16,2 0-4 0,-1 0-8 15,-1 0-5-15,1 0 0 0,0 0 1 16,1 7-1-16,0 3 3 0,5 5-2 0,7 2-2 16,4 1 4-16,0-1-5 0,4 1 5 15,-1 0-6-15,4 2 0 16,0-2-4-16,3 2-15 0,2 3-32 15,-3 0-106-15,1-1-126 0</inkml:trace>
  <inkml:trace contextRef="#ctx0" brushRef="#br0" timeOffset="7738.2461">20611 6223 182 0,'0'0'51'0,"0"0"-4"0,0 0 0 16,0 0 2-16,0 0-2 0,-30-83 1 15,24 76-5-15,0-1-10 0,2 1-6 16,1 5-7-16,-4-3-7 0,1 3-3 0,2-1-4 15,1 2-2-15,3 1-2 0,-6-2 0 16,2 2-1-16,-2 0-2 0,0 0-2 16,6 0-2-16,-1-1-2 0,-1 1 2 15,-1 3 0-15,2 10 1 0,1 5 1 16,1 4-2-16,9 5-3 0,4 1-2 0,-1-1 3 16,4 1-1-16,3 1 8 0,-1 1-6 15,3-7-3-15,1 0-7 16,-1-6-7-16,1-3-1 0,-2-5 1 15,-5-5 4-15,3-4 3 0,-2-1 6 0,-1-11 3 16,4-8 5-16,-5-5 2 0,-2-7 0 16,-4-6 0-16,-2-5 5 0,-3 0-1 15,-2 0 8-15,-2 0 0 0,0 4 1 16,-8 4 3-16,0 1-1 0,-5 7 2 16,1 1 2-16,0 5 3 0,0 3 1 0,3 4 1 15,0 3-2-15,2 4-5 0,4 4-7 16,-3-4 2-16,3 4-3 0,1 1-2 15,-1 0-2-15,3 2-8 0,-2-1-4 16,2 1 0-16,0 0 2 0,0 1 1 16,0 11 3-16,7 7 1 0,4 3-3 15,3 1 1-15,-1-2-1 0,3 0 0 16,0 1 0-16,1-4 1 0,-1-1-2 16,1-4 1-16,-2-1-1 0,-2-4-1 15,-1 0 2-15,-4-4-1 0,2-1 1 0,0 2 2 16,-5-4-2-16,-1 2-2 0,-4-3 4 15,0 0 4-15,0 0 1 0,2 0 5 16,0 2-3-16,-2-2-1 0,2 0-2 16,-2-2 0-16,-4-10 1 0,-5-3 1 15,-3-6-2-15,-1 1 0 0,3 2 1 16,1-2-3-16,0 2 2 0,3 4-1 16,0 2 2-16,1 3 1 0,4 4 1 15,-1 3-2-15,2 2-5 0,-1-2-2 16,1-3-3-16,0-4-1 0,1 0 3 0,7-3 1 15,2 3 0-15,-2 3 2 0,6-2-2 16,-6 5 1-16,4 2 0 0,-2 1 0 16,-1 0-2-16,2 0 2 0,-7 0 0 15,5 0 0-15,-4 0 1 0,-1 1 1 16,2 0 0-16,-4 2 0 0,1 1 1 0,2 2 0 16,-1 1 2-16,-2-4-1 0,-1 2-1 15,-1-1 0-15,2 1-1 0,-2 0 2 16,1 1-1-16,-1-6-1 15,0 0 2-15,0 0 0 0,0 1 0 0,2 0 3 16,-2 1-1-16,0 0 0 0,0-2-1 16,1 0-2-16,-1 0 0 0,0 0-3 15,0 0 3-15,-3-9 1 0,-1-5-1 16,-4-4 1-16,2 0-6 0,1-2 4 16,1 5-5-16,1 1 3 0,0 1 1 0,1 1-1 15,2 0 0-15,0 1 0 0,0-5 0 16,5 3-1-16,5-3 0 0,1 4 1 15,6 3-1-15,2 2 2 0,3 2 0 16,3 1-2-16,-2 2 1 0,2 2 0 16,0 0-2-16,3 6 0 0,-4 6-23 15,2 9-68-15,-5 4-170 0</inkml:trace>
  <inkml:trace contextRef="#ctx0" brushRef="#br0" timeOffset="8454.3077">18370 11662 475 0,'0'0'48'0,"0"0"-12"0,0 0-6 16,0 0-4-16,0 0-5 0,0 0-4 16,0 0 0-16,0 0-8 0,-80-20-3 15,80 20-5-15,-1-1-6 0,1 1-2 0,0 0-1 16,-2 0 0-16,2 0 2 16,5 10 4-16,9 6 0 0,4 5 0 15,3 0 2-15,2 2 0 0,1-1-1 16,2 2-2-16,-2-1-2 0,1 1 1 0,-3-1-17 15,-1 0-18-15,-1 0-37 0,-7-6-53 16,0-2-34-16</inkml:trace>
  <inkml:trace contextRef="#ctx0" brushRef="#br0" timeOffset="8850.6205">18504 11592 417 0,'0'0'58'16,"0"0"-17"-16,0 0-19 0,0 0-10 15,0 0-7-15,0 0-5 0,0 0 1 16,-17-78-1-16,21 58-1 0,3 4-2 16,4 2 2-16,3-1-2 0,1 7 1 0,-5 0-1 15,7 3 0-15,-1 3 0 0,3 2 1 16,5 0-2-16,-5 10 2 0,1 2 2 15,-1 6-1-15,-3 3 2 0,-2 6-1 16,-2 3 1-16,-2 0 0 0,-1 0 1 16,-3-2 0-16,-2-11-5 0,-1-4 3 15,-2-8-1-15,-1-5 0 0,0 0 6 16,0 0-4-16,2 0 1 0,-2 0 0 16,1 1-3-16,-1 0 1 0,2-1 1 15,2 0-1-15,6-4 1 0,0-12 2 0,5-4-5 16,-1-6 3-16,2-3-2 0,-1-3 0 15,2-3 1-15,-1-1-1 0,4-5-2 16,1-2-4-16,3-2-16 16,2-3-59-16,3 3-101 0,-2-2-59 0</inkml:trace>
  <inkml:trace contextRef="#ctx0" brushRef="#br0" timeOffset="9260.4381">19356 10322 466 0,'0'0'63'16,"0"0"-16"-16,0 0-14 0,0 0-13 16,0 0-8-16,0 0-6 0,0 0-2 0,0 0-1 15,0 0-2-15,-33-29 0 0,33 29-3 16,-3-1 0-16,3 1-1 0,0 0-1 15,-1-2 2-15,1 2-3 0,0 0 2 16,0 0 0-16,0 0-1 0,9 7 3 16,5 6-1-16,4 5-2 0,-2-2-3 15,2 2-10-15,-4-2-24 0,0-1-27 16,-3-6-39-16,2-1-34 0,-5-4-30 16</inkml:trace>
  <inkml:trace contextRef="#ctx0" brushRef="#br0" timeOffset="9430.6543">19469 10199 456 0,'0'0'58'15,"0"0"-17"-15,0 0-10 0,0 0-11 0,0 0-6 16,0 0-5-16,0 0-5 16,0 0-4-16,0 0-1 0,0 0 0 15,-1-3-1-15,12 17-4 0,3 7-10 16,2 1-63-16,2 6-111 0,-3-4-85 0</inkml:trace>
  <inkml:trace contextRef="#ctx0" brushRef="#br0" timeOffset="9804.2692">20178 9281 539 0,'0'0'46'0,"0"0"-14"0,0 0-13 0,0 0-10 16,0 0-5-16,0 0-3 0,0 0-1 15,0 0-1-15,0 0-1 0,-5-78-1 16,13 54-3-16,1 0 4 0,2-1-5 16,-3 5 3-16,1 3-3 0,-2 2-7 15,-3 6-5-15,-2 5-21 0,2-5-32 0,-1 6-34 16,-1-2-29-16,1 2-40 0</inkml:trace>
  <inkml:trace contextRef="#ctx0" brushRef="#br0" timeOffset="9978.8211">20247 9349 291 0,'0'0'60'0,"0"0"-5"0,0 0-8 0,0 0-10 15,0 0-7-15,0 0-15 0,0 0-11 16,0 0-6-16,79-96-7 0,-53 55-17 16,2-6-49-16,2-5-87 0,1-5-86 15</inkml:trace>
  <inkml:trace contextRef="#ctx0" brushRef="#br0" timeOffset="10843.2636">20806 8103 372 0,'0'0'66'15,"0"0"-11"-15,0 0-13 0,0 0-12 0,0 0-5 16,0 0-9-16,0 0-4 16,0 0-3-16,0 0-4 0,0 0-2 15,-54-27-1-15,51 25 0 0,-3-4-1 16,3 2 1-16,-1 1 0 0,2 0-1 0,-1-1 0 15,2 1-2-15,-2-2 1 0,2 2 0 16,1 3-1-16,-2-1 1 0,2 1-1 16,0-2-1-16,-1 1 0 0,1-6 0 15,0 1 0-15,0-4 1 0,0-5 0 16,5 3-1-16,1 0 0 0,4-1 0 0,-1 3 2 16,-3 5-4-16,7-5 2 0,-6 5 0 15,2-2 0-15,1 4 1 0,3-1-2 16,-1 3 0-16,2 1 0 15,3 0-2-15,0 6 2 0,5 9 2 0,-6 4 0 16,0 6-1-16,-3 2 2 0,-1 4 0 16,-2-1 0-16,-2-1-1 0,-2-4 1 15,-1-6 0-15,-2-8 1 0,-2-6 0 16,-1-5 2-16,0 0 2 0,0 0 2 16,0 2 1-16,3 0 0 0,-3-1-3 0,0 1-2 15,0-2-2-15,0 0-3 0,0 0 0 16,0 0-1-16,-3-3 1 0,0-6 0 15,0-1 0-15,2 6 0 0,1-7 1 16,0 6-1-16,0-5 1 0,0 1-1 16,3 1 0-16,1 2-2 0,3-1 1 15,-1 2 0-15,1 0 0 0,1 1 2 16,-3 3 1-16,5-1-1 0,-4 2 1 16,6 0-2-16,5 2 0 0,-5 8 2 15,2 8-2-15,-5 7 4 0,-3 4-2 0,-5 6 0 16,-1 4 0-16,0 1-2 0,-1 0-1 15,-5 0 1-15,0-2-5 0,-1-4-8 16,-2-7-21-16,5-8-43 0,1-8-79 16,1-6-99-16</inkml:trace>
  <inkml:trace contextRef="#ctx0" brushRef="#br0" timeOffset="11331.5507">21139 7669 556 0,'0'0'39'0,"0"0"-12"15,0 0-8-15,0 0-8 0,0 0-3 16,0 0 0-16,0 0-1 0,0 0-1 15,0 0-2-15,-16 0-4 0,15 0-1 16,-1 0-3-16,1 0-1 0,-2 0 2 16,0 1 0-16,1 11 2 0,2 7 1 15,0 0-1-15,6 10 2 0,2-3-1 16,0 1 0-16,4 0 3 0,-2-2-3 16,2 2 4-16,0-4-5 0,2 0 0 0,0-5 0 15,-1-4-1-15,-3-3 0 0,5-4 3 16,-7-2-2-16,4-1 0 0,4-4 0 15,1 0-4-15,2-4 7 0,0-6-2 16,-3-8 1-16,0-4 2 0,-3-6-3 16,-1-4-2-16,-3-5 3 0,-4-1-2 0,-5 2 3 15,0 1 1-15,-6 2 0 16,-7 2 2-16,-3 4-1 0,0 4 1 16,-3 3 1-16,-1 4 1 0,0 4 1 15,-2 4-2-15,-1 5 0 0,-2 3-4 0,3 0-1 16,-2 9-1-16,2 3-2 0,2 5-3 15,1 3-10-15,-1 0-25 0,5 2-82 16,3-4-170-16</inkml:trace>
  <inkml:trace contextRef="#ctx0" brushRef="#br0" timeOffset="11556.4627">21548 7398 716 0,'0'0'13'0,"0"0"-3"0,0 0-2 16,0 0-5-16,0 0-3 0,0 0-5 15,0 0-3-15,0 0-3 16,0 0-22-16,0 0-75 0,8 6-183 15</inkml:trace>
  <inkml:trace contextRef="#ctx0" brushRef="#br0" timeOffset="13930.4795">21783 6759 182 0,'0'0'53'16,"0"0"3"-16,0 0-3 0,0 0-3 16,0 0-2-16,0 0-8 0,0 0-5 15,0 0-6-15,0 0-5 0,0 0-7 16,-42-30-4-16,40 28-4 0,1 2-3 16,-1-2-1-16,1 2-3 0,-1-1-1 0,1 1-2 15,-1-2 1-15,1 2-2 0,-1-1-1 16,1 1 2-16,1 0-2 0,-1 0 0 15,1 0 0-15,-3 0-2 0,3 0 1 16,0 0 2-16,0 0 1 0,3 4 1 16,5 6 1-16,1 0-1 0,0-1 0 15,2 1 0-15,-3-3 0 0,3 2-1 16,-2-4 3-16,-1-1-2 0,1 1 0 16,-4-3 0-16,6 1-3 0,-5-3 3 15,4 0 0-15,3 0 0 0,-3 0 3 0,6-5-2 16,-6 0 1-16,3-2-1 0,-4 2-2 15,-2-1 0-15,0 0-1 0,-4 3 1 16,2 2 1-16,-5 1-1 0,0-2 1 16,0 2-1-16,1 0-3 0,1 0 3 15,4 0 0-15,-1 0 1 0,4 2 2 16,1 8-1-16,-2 7 2 0,1 7-1 16,-2 7-1-16,-2 4 1 0,-2 2-2 15,-2 1-2-15,-1-3-7 0,0-6-17 16,0-8-38-16,-1-10-63 0,-7-8-131 0</inkml:trace>
  <inkml:trace contextRef="#ctx0" brushRef="#br0" timeOffset="14182.1837">21777 6679 489 0,'0'0'57'0,"0"0"-5"0,0 0-16 0,0 0-10 16,0 0-7-16,0 0-4 0,0 0-1 16,0 0-6-16,0 0-3 0,-13 6-3 15,13-6-2-15,-2 0-1 0,2 1-1 16,-1-1-1-16,1 0 0 0,0 0-1 16,0-3 2-16,0-12-3 0,0-5 1 0,4-7-2 15,4-1-3-15,-1 0-9 0,1 1-20 16,1 0-29-16,0 5-71 0,-2 6-84 15</inkml:trace>
  <inkml:trace contextRef="#ctx0" brushRef="#br0" timeOffset="15402.1971">22238 5853 299 0,'0'0'71'0,"0"0"-12"15,0 0-22-15,0 0-15 0,0 0-6 16,0 0-7-16,0 0-4 0,0 0-3 15,0 0-2-15,0 0-1 0,-26 0 0 16,25 0-1-16,-1 0 0 0,1 0-1 16,-1 0-1-16,1 0 2 0,-1 0 0 15,1 0 1-15,-1 0 2 0,0 2-1 16,0 11 1-16,-1 4 0 0,3 5-2 16,0 1 2-16,0 0 0 0,6-2-1 0,1 1 0 15,1-4-1-15,2 0-2 0,0 0 2 16,0-2 1-16,4-1 1 0,-1-3 2 15,2-2-3-15,-5-2 0 0,2-3-1 16,-4-3 0-16,2-2 0 0,7 0 0 16,-2-1 2-16,4-11-2 0,-3-7 1 15,-2-6-3-15,-2-7-5 0,0-6-1 16,-3-1-2-16,-1-3 3 0,-4 0 1 16,-2-1-1-16,-2 3 4 0,0 0 6 15,0 4 4-15,-6 4 6 0,0 4 5 0,2 10 5 16,1 8 2-16,-3 4 1 0,3 2-1 15,0 2-3-15,0-2-3 0,3 4-3 16,-1-1-4-16,1 1-5 0,-2 0-3 16,1 0-2-16,1 0-2 0,-2 0 1 15,2 12-1-15,0 6 2 0,0 3-2 16,6 1-1-16,3-2 0 0,2-4 0 16,0 1-1-16,0-4 1 0,4-2 0 15,-2 0 0-15,3-3 2 0,-5-1 1 16,5-2-1-16,-6-2 0 0,-4-2 0 0,7 1-2 15,-7-2 2-15,0 0 1 0,0 0 5 16,-6 0 3-16,0 0 1 0,0 0 3 16,0 0-5-16,0-2-2 0,-2-9 3 15,-7-4-2-15,-4-1 3 0,-1-1-5 16,1 2-2-16,-2-2-3 0,4 1 1 0,-1 5 1 16,4-1-2-16,0-2-1 0,4 5 0 15,-1 0-3-15,1 0 2 0,4 4 0 16,0-1-1-16,0-4-2 15,0 1 1-15,6-5 1 0,1-1 2 0,3 3 0 16,0 3 1-16,1 0-1 0,-4 5 0 16,3-1-2-16,1 2 1 0,0 3-1 15,0-1 1-15,-2 1-1 0,6 0 2 16,-7 4-1-16,5 4 1 0,-3 0 2 16,-3-2-2-16,2 6 2 0,-2-1-1 0,-2-2 0 15,2 5 1-15,-3-5 1 0,-2-6 0 16,0 4 0-16,-2-7 2 0,0 0-1 15,0 0 3-15,2 2 1 0,-2-1 2 16,0 0-3-16,1 1-1 0,-1-2-3 16,0 0-2-16,0 0 1 0,-5-3-1 15,-4-9 0-15,2-7 0 0,-1-1-1 16,3-3 1-16,0-2 0 0,0 7 0 16,3 0-2-16,1 6 1 0,-1-2-1 15,2 2 1-15,0 6-3 0,0-3 1 0,0 5 0 16,3-3-1-16,2 1 4 0,5 3-1 15,-2-1 1-15,3 2-1 0,7 1 0 16,-1 1 1-16,7 0-1 0,-3 0 2 16,2 3 0-16,-2 4 0 0,-1 1-1 15,-1 1-2-15,-3 1 2 0,0 4-3 0,-3 3 2 16,1 2-5-16,-4 4-6 16,-1 3-22-16,2 2-51 0,-2-5-85 15,1-1-116-15</inkml:trace>
  <inkml:trace contextRef="#ctx0" brushRef="#br0" timeOffset="15620.0061">23052 5226 679 0,'0'0'14'0,"0"0"-5"16,0 0-8-16,0 0-8 0,0 0-7 15,0 0-21-15,0 0-71 0,0 0-181 16</inkml:trace>
  <inkml:trace contextRef="#ctx0" brushRef="#br0" timeOffset="16942.1831">22519 7001 76 0,'0'0'32'0,"0"0"7"16,0 0 0-16,0 0-3 0,0 0-9 15,0 0-10-15,0 0-8 0,0 0-5 16,0 0-1-16,-13 17 0 0,13-17 1 16,0 0 13-16,0 2 8 0,0-2 10 15,1-9 3-15,8-9-6 0,4-7-8 16,0-5-6-16,1-5-6 0,2-4-4 16,1-5 1-16,4-2 0 0,2-6-1 15,4-2 0-15,5-7-7 0,0-6-2 0,3-5 0 16,0-6-1-16,-1-2 1 0,2-1 1 15,-4 1 0-15,0 1 0 0,-2 1 0 16,-1 3-3-16,-1 3 2 0,-2 5-3 16,-2 9 4-16,-4 8 0 0,-3 9 2 15,-8 17-4-15,-3 10 0 0,-3 9 0 16,-3 5 0-16,0-2 0 0,0 2 2 16,2-2 1-16,-2 1 0 0,0 1 1 15,1 0-3-15,-1 0-2 0,0 0-3 16,0 1-5-16,0 12-6 0,0-3-23 0,-3 8-32 15,2 0-37-15,-2 0-73 0</inkml:trace>
  <inkml:trace contextRef="#ctx0" brushRef="#br0" timeOffset="17363.2219">22585 7136 390 0,'0'0'-7'0,"0"0"13"0,0 0 3 0,0 0 7 15,0 0 10-15,0 0 9 0,0 0 2 16,0 0-2-16,94-103-9 0,-79 73-9 15,-2 2-3-15,1-3-1 0,1-2-1 16,2-5-1-16,3-1-3 0,-1-4-2 16,3-3 0-16,1-1-2 0,-1-3 1 15,2-1-1-15,-1-6-5 0,0-2 4 16,-1-4-4-16,3-1 3 0,-1-2 2 16,1 0-2-16,1 0 1 0,-1 4-3 15,-1 3 2-15,-1 5-2 0,-1 3-3 0,-3 9 3 16,-2 6-4-16,-4 6 3 0,-3 11-1 15,-4 8-1-15,-3 8-2 0,-3 3 0 16,0-1-2-16,0 1 0 0,1-2-2 16,-1 2-5-16,2-1-19 0,-2 1-39 15,0 0-69-15,0 3-132 0</inkml:trace>
  <inkml:trace contextRef="#ctx0" brushRef="#br0" timeOffset="21982.6897">20328 9390 108 0,'0'0'33'16,"0"0"-5"-16,0 0 1 0,0 0-3 15,0 0-1-15,0 0 4 0,0 0 1 16,0 0-2-16,0 0-6 0,0 0-5 16,-16 3-6-16,14-3-5 0,2 0-1 15,-1 0-4-15,1 0-2 0,-3 0 0 0,3 0 1 16,0 0 1-16,0 0 4 0,0 0-2 15,9-5 0-15,2-2 3 0,5-4 3 16,0-1 1-16,1-2 2 0,0-2-2 16,0-1-2-16,-3-1 1 0,2-3-2 15,-1 0-4-15,-1-1-2 0,-1-2 0 0,1-4-4 16,-2 2 3-16,0-1 0 16,-1 0-1-16,-2 2 2 0,0 4-1 15,-1 6 0-15,-2 1-2 0,-3 5-1 16,-2 4-2-16,2 3 0 0,-3 2-3 0,0-2 0 15,0 2-1-15,2 0-3 0,-2-1-2 16,1 1-4-16,-1-2-8 0,2 2-9 16,-2-1-14-16,1 1-18 0,-1 0-16 15,2 0-48-15</inkml:trace>
  <inkml:trace contextRef="#ctx0" brushRef="#br0" timeOffset="22554.6995">20238 9215 342 0,'0'0'58'0,"0"0"-6"16,0 0-16-16,0 0-12 0,0 0-8 15,0 0-4-15,0 0-1 0,0 0-1 16,0 0-6-16,-27-15-1 0,25 10-3 16,-2-5-6-16,1-1 5 0,2-1-4 15,-1 1 3-15,2-1 1 0,0 0-1 0,0 0-2 16,2-5 2-16,1 7 0 0,1-7 0 15,4 3 1-15,0 0-4 0,3-1-1 16,2 2 1-16,-1 1-1 0,1 1 3 16,3 0 1-16,-2 2 0 0,2 0 1 15,-1 0 0-15,2 1 1 0,-5 2 0 0,0 0 0 16,-3 3 1-16,-4 0 1 16,2-1 0-16,-3 2 1 0,-1-1 2 15,1 2 1-15,-4-6-3 0,0-3 2 16,0-5-3-16,-1-7 0 0,-8 4 0 0,1 1 1 15,-1 2 2-15,-4 2-1 0,1-1 0 16,2 4 1-16,0 2 2 0,3 2-2 16,4 3 3-16,-4-3 3 0,4 2-4 15,-2 1 1-15,1 2-2 0,4 1-1 16,-1-1-2-16,1 1-2 0,-2-2 0 16,-1-2-5-16,1-3 2 0,-3-3-2 0,2 2-3 15,3-3-6-15,0 1-10 0,0-2-48 16,0 1-81-16,3 2-111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17T05:04:09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18564 5328 180 0,'0'0'58'0,"0"0"-11"16,0 0-10-16,0 0-4 0,0 0-6 15,0 0-3-15,0 0-1 0,0 0-6 16,0 0 3-16,-2-47-4 0,1 42-5 16,1 5-3-16,-2-2-4 0,2 2-2 15,0-1-2-15,-1-1 0 0,-1 1 2 16,1-1-1-16,-1 1 0 0,-2-3 1 0,1-1-1 15,0 0 0-15,-1-1 0 16,1 3-1-16,-4-3-1 0,1 0 0 16,-4 1-1-16,3-1 1 0,-3 2 2 0,0-2-1 15,1 1 1-15,-6-2-1 0,5 0-3 16,-3 0 3-16,-1-1-4 0,5 4 4 16,-4-5 0-16,-1 4 0 0,5 2 0 15,-7-4 0-15,6 4 1 0,0-2 1 16,-3 0-2-16,3 3 0 0,-2-2 0 0,-1 1-2 15,3 2 2-15,-4-1 0 0,2 1 0 16,0 1 0-16,-1-2 0 0,2 2-1 16,-2-1 1-16,1 1 0 15,-8-2-1-15,1 2 0 0,-5 0 0 0,-1 0 0 16,1 0 1-16,0 2 0 0,0 1 0 16,5-2 0-16,1 2 0 0,-2 0 1 15,2-1 0-15,-6 2-1 0,9-3 1 16,-3 3-2-16,-1-3 1 0,1 3 0 15,-4-1-1-15,0 1 3 0,1-1-2 0,0 2 0 16,1 1 5-16,0 0-5 0,1 0 3 16,-1 0-3-16,0 0-1 0,2 0 2 15,-1 0-2-15,3 0 2 0,-2 2-2 16,-1 1 1-16,1 0-1 0,0 2 1 16,-1-1-1-16,-4 1 1 0,0 1-1 15,-2 0 1-15,2 0-2 0,-3 1 4 0,1-1-2 16,1 0 0-16,1-2-2 15,4 3 2-15,3-6-1 0,7-2 0 16,6-2 0-16,-1-2-1 0,1 1 1 0,-6 2 1 16,-2 4-1-16,-1 1 2 0,-5 4-2 15,1 1 1-15,-4 5-2 0,0 0 2 16,0 2 0-16,-1 0 0 0,-1-1-1 16,2 3 1-16,-3 2-2 0,0-3 2 15,0 2 0-15,-1 0 0 0,1 0 0 0,-1 0 0 16,-1-1 0-16,2 0 0 15,0-1-2-15,-2 1 2 0,2 1 5 16,-1-2-5-16,0 3 6 0,0-2-5 16,1 0-2-16,0 1 1 0,2-1-1 0,0-1 1 15,2 2-2-15,1-2-1 0,3 1 0 16,-1 3 3-16,0 3-2 0,0 0 4 16,-1 1-4-16,0 3 2 0,2-3 0 15,0 2-1-15,-1 1 1 0,2-1 0 16,-1-2-1-16,1 2 2 0,0-2 0 0,-1 2-1 15,-1 0 5-15,3 0-3 0,-1-1 0 16,2 0-1-16,0-1-2 0,1 0 0 16,1-1 0-16,2-1-1 15,2 0-1-15,0 0 0 0,3 1 2 0,0 1 1 16,1 2 1-16,-1 0-1 0,2 1-1 16,-1 1 0-16,2-2-3 0,0-2 4 15,0 2-2-15,0-2 2 0,0 2 0 16,0-1 0-16,0 3 2 0,0-2-2 15,0 1 2-15,2 1-2 0,-1-1-1 0,2-1 0 16,-1 0-2-16,1 0 2 0,0 1 0 16,0-1 1-16,2 1-1 0,1 1 1 15,0-2-1-15,1 1 0 0,0-1 1 16,3 0-1-16,-1 0-1 0,0 0 3 16,1-1-4-16,-2 0 2 0,1 0 5 15,0-1-5-15,1-2 3 0,-1 0-2 16,1-1 0-16,0-1 0 0,0-2-1 15,0 0 0-15,2 1-2 0,-2-1 2 16,0-1-1-16,3-2 1 0,-1 2 0 0,0-2 1 16,2 2 0-16,1 1 0 0,0 0-1 15,1 1 1-15,0-1-1 0,1 2 2 16,1-2-1-16,0 2 0 0,1-2 0 16,3 1 0-16,-1-1 0 0,2-1 0 15,1-1 0-15,2 1 0 0,0 0 3 0,1 2-3 16,2 2 1-16,0-2-1 15,3 2 0-15,0 0 0 0,1-4 0 16,0 2 1-16,2-1-1 0,-2-2 0 16,2 3 0-16,2-2 1 0,0 1-1 0,-1 1 0 15,1-2 0-15,3 1 0 0,0 0 0 16,-1-2 0-16,0 3 0 0,1-2 0 16,0-2 0-16,-1 1 0 0,0-4 0 15,2 0 0-15,-1-3 1 0,-1-1-1 16,1-4 3-16,-2-1-1 0,-1-1 0 0,0-2 1 15,3 0 0-15,-1 0-2 0,2-3 1 16,1 2-1-16,2-2 0 0,1 1 1 16,0-2 0-16,-2 1 0 15,1 0-2-15,-1 0 0 0,-1 0 0 0,0 0 1 16,-1 0 1-16,-2 0-1 0,-1-3 0 16,-1 0 1-16,0 0 1 0,1 0 0 15,0-6 1-15,2 0-3 0,-1-3 1 16,0 0-1-16,1-2 1 0,0 1 0 15,-3-3 0-15,1 1-1 0,2 0 2 0,-1-2-2 16,0 1 1-16,1-1 0 0,1-1 0 16,-2-2-1-16,1-1 0 0,0 0-2 15,0-2 3-15,1 0-1 0,-1 0 0 16,-1 0 0-16,-1 0-1 0,0-2-1 16,1 1 2-16,-2-2-1 0,2 2 2 15,-1-3-1-15,2-1 1 0,-2 0-1 16,-2-3 3-16,0 1-2 0,-1-1 2 15,0-3 0-15,1-1-4 0,-3-1 3 16,2-2-3-16,0 0 4 0,-1-2-2 0,0 1-1 16,-3 0 5-16,0-1-1 0,-2-1 3 15,-2-1-1-15,1-1-5 0,-1-1 0 16,-1 0-1-16,3 0 0 0,-3 2 4 16,0-1 0-16,-1 1-5 0,-4 1 4 15,-2 1-3-15,-2 3 0 0,-2-1 2 0,-1 0-2 16,-2 1 3-16,1-1-3 0,-1-3 2 15,-2 1-1-15,0-3-1 16,-3 1 0-16,-1 2 4 0,-2 2-1 16,-1 2-1-16,-1-2 0 0,-1 1-3 0,2-2-1 15,-2 1 1-15,1 1 1 0,-2 2-6 16,1-2 6-16,-1 0-5 0,0 3 3 16,2 0 1-16,-2 1-1 0,0-1 2 15,0 1-2-15,0 0 1 0,0 0 1 16,-2-1-2-16,2 1 0 0,-1 1 2 0,1 2 0 15,-2 0 0-15,2 0-2 0,-1 2 1 16,1-1-1-16,-3-1 1 16,0 1 1-16,0 0-1 0,0-1 0 15,0-1-3-15,-1 2 3 0,0 1-3 0,-1 2 5 16,1 0-2-16,-3 1 0 0,3 0 1 16,-2-2-3-16,0 0 2 0,0 0 0 15,-2-2 1-15,2 0-1 0,-2 0 1 16,1 1-1-16,-1-3 1 0,0 2 0 15,0 2-1-15,-1-1 0 0,-1 1 2 0,-2 1-2 16,2 1 1-16,-4 0-1 0,2 1 1 16,-2 1-1-16,1 1 1 0,0 1-1 15,1 1 0-15,0 0 1 0,0 1-1 16,0 0 0-16,-2 0 1 0,2-1-1 16,-1 0-5-16,0 2 7 0,0 0-6 15,-2-1 4-15,1 1 1 0,-2 0-2 16,-2 0 0-16,1 0 1 0,0 0-1 15,-2-1 2-15,0 1 0 0,2-1-2 16,0 0 1-16,1 2 0 0,-3-3-1 0,3 2 1 16,0-1 0-16,1 1 0 0,1 0 1 15,1-2-2-15,-1 2 1 0,1 0-1 16,-2 1 1-16,2 0 0 0,0 2 1 16,5 5 1-16,-3-2-2 0,-1-1 0 15,0 1 0-15,-4-4 0 0,0 1-1 16,3 1 1-16,-3 0-1 0,0 1 0 0,0-1 2 15,0 0-2-15,-1 1 1 16,1 1 0-16,2 0-1 0,2 1 2 16,-1 1-1-16,0-1 0 0,3 2 0 0,-3-2 0 15,0 0-1-15,3 4 1 0,-3-2 0 16,4 1-1-16,-4 2 1 0,-3-3-1 16,-1 2 1-16,-5-2-1 0,3 1 0 15,4 2 1-15,0-2 0 0,-2 2 1 16,5 1-1-16,-5-3 1 0,1 0 0 0,-1-1-3 15,-7-1 1-15,2 0 0 0,2 2-1 16,6 0 5-16,-2 0-3 0,0 1 0 16,5 1-1-16,-6-2 1 15,2 2 2-15,4 0-2 0,-4-1-5 0,0 1 5 16,5-1-5-16,-6 0 5 0,6 1-1 16,-4 0 1-16,-4 0 0 0,5 0-1 15,-4 1 3-15,0-1-2 0,6 2 0 16,-6-2 0-16,1 0-2 0,3 1 2 15,-3 1 0-15,6-1 0 0,4 2 0 0,-5-2 0 16,5 2-1-16,-7 0 0 0,1 0 1 16,2 0 0-16,-3 0 1 0,3 0-1 15,-3 0 0-15,2 0-1 0,-1 0 1 16,-2-1 0-16,-7 1-1 0,10-2 1 16,-11 2-1-16,3 0 0 0,3 0 0 15,-4 0 0-15,0 0-1 0,1 0 0 16,2 0 0-16,-2 0 0 0,1 2 0 15,6-1 2-15,-6 3 0 0,-1-1-1 16,8-3 0-16,-8 6 1 0,4-3 1 0,4 0-1 16,-5 2 6-16,0-2-6 0,6-2 4 15,-6 2-4-15,7 0 1 0,-2-3-1 16,-1 1 1-16,1-1-1 0,0 0 1 16,-1 0-1-16,1 0 0 0,0-1 1 15,1-1-5-15,1-1 4 0,-2 2-3 16,6 0 3-16,1-1-1 0,4 2 1 0,-6-1-1 15,0 1 1-15,0 0-1 16,1 0 1-16,-1 0 1 0,0 0-1 16,-7 0 4-16,-6 0-5 0,1 1 5 0,-3 3-4 15,0 1-1-15,2 0 1 0,6-2 0 16,-4 1 0-16,0-1 1 0,6-1-1 16,-9 1 0-16,1-2 0 0,7 1-1 15,-6 1-1-15,2 1-2 0,-2 1-9 16,-1 1-14-16,1 3-27 0,-1 0-63 0,3 2-81 15</inkml:trace>
  <inkml:trace contextRef="#ctx0" brushRef="#br0" timeOffset="1983.5794">16224 9085 69 0,'0'0'35'16,"0"0"-4"-16,0 0-1 0,0 0-6 16,0 0-2-16,0 0-4 0,0 0-2 15,0 0-6-15,0 0-1 0,0 0-6 16,-25-16-3-16,24 15-1 0,1 1 0 15,-2 0-2-15,2 0 2 0,-1-1 1 0,1 1-1 16,0 0 1-16,-2 0 0 0,2 0 1 16,0 0 0-16,0 0 1 0,0-2 0 15,-1 2-1-15,1 0 0 16,0 0-1-16,0 0 1 0,0 0 3 0,0 0 5 16,0 0 6-16,3 0 1 0,7 0-1 15,7 0-2-15,0 0-4 0,1 0-1 16,4 0-3-16,-2 0-1 0,9 0 0 15,0 2 0-15,-2-2 0 0,2 1-1 16,0-1 1-16,0 1-2 0,1-1 1 0,1 0 0 16,-1 0-1-16,2 0-1 0,0 0 0 15,3 0-1-15,-1 0 0 0,4 0 0 16,1-1 1-16,-2 0-3 0,3-1 1 16,-3 2 1-16,4 0-2 0,-4 0 5 15,2 3-1-15,-2 1-2 0,1 2 0 16,-3-1-1-16,-2 1 2 0,-1-2 0 0,-1 1 1 15,0 0 1-15,0-2-1 16,-1 1 2-16,2-2-2 0,1-1 0 16,1-1 0-16,-1 0 0 0,2 0-1 0,-2 0 1 15,-1 0 0-15,2-3 1 0,-1 0-1 16,2 2-1-16,-2 0 0 0,1-1-1 16,-1 0 1-16,-1 1 0 0,-2 1 0 15,1 0-1-15,-1 0 2 0,-1 0-4 16,0 0 2-16,-2 3 2 0,2 1-2 0,-2 2 2 15,1 0-1-15,1 0 1 0,0-1-1 16,0 2 2-16,0-4 1 0,0 1 0 16,0-1 1-16,0-2 0 15,-2-1-1-15,3 2 1 0,1-2-1 0,1 0 0 16,1 0 0-16,-1 0-1 0,0 0 0 16,-1 0-1-16,0 0-1 0,1 0 1 15,-1 0 0-15,1 0 1 0,0 0-2 16,1 0 0-16,1 0 0 0,0 0 0 15,-1 0 0-15,1-2-1 0,0 1 2 0,0-1 2 16,0 1-1-16,1-1 1 0,0 0-2 16,1 1 0-16,3 0 0 0,-1 0-1 15,1-3 0-15,2 3 1 0,0-2-2 16,1-2 1-16,1 2 0 0,2 0-1 16,0 0 1-16,0 0 0 0,1 1 3 0,2-1-1 15,1 2 1-15,2 1-1 16,2 0-2-16,1 0 0 0,-1 0-1 15,-1 0 0-15,2-1 0 0,-1 1 2 16,2-2-2-16,3-1 1 0,1 0-1 0,4-2-1 16,0-1 2-16,2 0-1 0,3 0 0 15,-1-1 1-15,1-3 0 0,0 3-1 16,2-3 1-16,1 0-1 0,0 1 0 16,0-2 0-16,3 2 1 0,-2-2-1 15,2 2 0-15,-3 0 0 0,-2 0 0 0,-1 0-2 16,-3 1 2-16,0 2 0 15,-3 0-1-15,-1 2 3 0,-4-1-3 16,-2 2 1-16,-4 0-1 0,-6 0-1 16,-3 1-1-16,-7 1 1 0,-5 1-2 0,-8 0 1 15,-5 0 1-15,-5 0-3 0,-5 0 0 16,3 0-1-16,-5 0-2 0,-1 0 0 16,3 0-1-16,-7 0-5 0,0 0-9 15,0 0-22-15,1 0-33 0,-1 0-31 16,0 0-72-16</inkml:trace>
  <inkml:trace contextRef="#ctx0" brushRef="#br0" timeOffset="2803.2779">16664 9110 16 0,'0'0'22'15,"0"0"9"-15,0 0 6 0,0 0 4 16,0 0 0-16,0 0-3 0,0 0-2 15,0 0-5-15,0 0-1 0,1-5-2 0,-1 5-3 16,0-2-3-16,0 2-4 0,0 0-5 16,0 0-6-16,0 0-3 0,0 0-5 15,-4 0-2-15,-7 0-1 0,-6 7-3 16,-3 4 4-16,-2 3 0 0,1 4-1 16,-4 3 3-16,3 4-3 0,-2 0 2 15,-2 2-2-15,1 1-1 0,-1-2 3 16,1-2-3-16,-1 0 2 0,2-2 0 15,2-4-1-15,9-6 3 0,0-4-1 16,6-1-1-16,4-5 1 0,0 2 0 0,3-4-5 16,-1 0-14-16,1 0-21 0,-2 2-31 15,1-1-24-15,1-1-34 0</inkml:trace>
  <inkml:trace contextRef="#ctx0" brushRef="#br0" timeOffset="3254.6138">17268 9135 182 0,'0'0'50'16,"0"0"-13"-16,0 0-3 0,0 0-7 16,0 0-4-16,0 0-2 0,0 0-3 15,0 0-4-15,0 0-5 0,0 0-4 16,-9 0-5-16,7 0-3 0,0 0 1 15,-2 0 0-15,-4 4 1 0,-2 5 0 0,-4 3 1 16,1 0 2-16,0 5-1 0,-2 1 2 16,0 4-3-16,-3-1-2 0,-1 1 1 15,-1 3 0-15,-5-1 0 0,-4 2 2 16,-1 2-3-16,-3-3 1 0,-1 0-1 16,3-3 0-16,2-1 0 0,1-1-3 15,4-3 0-15,7-7-5 0,3 0-3 16,7-4-14-16,3-3-18 0,1 0-20 15,3-3-12-15,-3 0-16 0</inkml:trace>
  <inkml:trace contextRef="#ctx0" brushRef="#br0" timeOffset="3686.6139">18196 9233 260 0,'0'0'60'0,"0"0"-9"15,0 0-14-15,0 0-12 0,0 0-12 0,0 0-6 16,0 0-3-16,0 0-4 0,0 0-1 16,-15-7-2-16,3 7 2 0,-3 7 0 15,-5 5 1-15,1 3 0 0,-1 1-1 16,-3 3 1-16,-2 3 0 0,-1 0 0 15,-2 4-1-15,-3 2 1 0,-1-1-1 0,2 2 0 16,0 0-1-16,1-4-4 0,2-2 1 16,1-2 0-16,5-4-8 0,1-2-3 15,8-4-12-15,5-4-27 0,4-3-36 16,3-4-24-16</inkml:trace>
  <inkml:trace contextRef="#ctx0" brushRef="#br0" timeOffset="4178.8785">19220 9238 285 0,'0'0'63'0,"0"0"-9"16,0 0-14-16,0 0-14 15,0 0-12-15,0 0-6 0,0 0-5 0,0 0-1 16,0 0-4-16,0-14 0 0,-1 12-1 16,-7 2-1-16,-6 4 1 0,-3 8 2 15,-8 5-1-15,1 4 1 0,0 2 0 16,-3 0-3-16,-1 4 1 0,-1 0 1 15,-1 2-2-15,0-1 4 0,-2 2-3 0,1-3 0 16,1-2-5-16,1 0-5 0,2-4-8 16,1-3-18-16,1-3-21 0,9-2-21 15,2-6-11-15,5-2-12 0</inkml:trace>
  <inkml:trace contextRef="#ctx0" brushRef="#br0" timeOffset="4647.349">20234 9138 264 0,'0'0'37'15,"0"0"5"-15,0 0-5 0,0 0-12 16,0 0-11-16,0 0-4 0,0 0 0 0,0 0-1 15,0 0-2-15,0 0-3 0,-10-32-3 16,8 31-2-16,2-1-5 0,0 2 1 16,-1-2-1-16,-4 2 3 15,-5 2 3-15,-1 8 1 0,-5 6-1 0,-2 2 0 16,-2 2 3-16,-1 3-3 0,-3 5 3 16,-2 1-3-16,-1 2-3 0,-1-1 2 15,0 1-3-15,-1 1-1 0,-2 0-1 16,1-2-2-16,0 0 1 0,-1-3-1 15,4-3-6-15,2-1-8 0,2-5-16 0,3 1-20 16,8-9-24-16,4-2-17 0</inkml:trace>
  <inkml:trace contextRef="#ctx0" brushRef="#br0" timeOffset="5099.5432">21035 9090 279 0,'0'0'67'0,"0"0"-10"16,0 0-13-16,0 0-14 0,0 0-7 16,0 0-8-16,0 0-6 0,0 0-4 15,0 0-4-15,0 0-2 0,9-7-2 16,-9 7 0-16,-2 0-1 0,-8 6 1 0,-3 6 1 15,-7 6 1-15,-2 2 0 0,2 3 4 16,-2 3-4-16,-1 3 2 0,-1-1-2 16,2-1-2-16,-3 0 1 15,1-5-1-15,-1 0 1 0,3-4-1 0,1-1-3 16,-1-2-1-16,4-2-6 0,0 1-11 16,1-2-14-16,3 0-23 0,4-3-22 15,-1 1-17-15,2-1-13 0</inkml:trace>
  <inkml:trace contextRef="#ctx0" brushRef="#br0" timeOffset="5565.5884">21525 9075 108 0,'0'0'30'0,"0"0"-7"0,0 0-8 16,0 0-2-16,0 0 1 0,0 0 2 15,0 0 3-15,0 0 3 16,0 0 4-16,0 0 2 0,16-8 3 16,-15 6-2-16,-1 2-3 0,0-2-3 0,2 2-6 15,-2 0-6-15,0 0-4 0,1 0-5 16,-1 0-3-16,0 0-1 0,0 0 1 16,-1 0 1-16,-9 8 0 0,-2 4 1 15,-5 5-1-15,2 0-1 0,0 1 1 16,0 0 3-16,-1 0-3 0,2 1 3 0,-2 1-3 15,1-3-2-15,0 0-2 0,1 0-2 16,0-2-1-16,-2 2 1 0,1-2-2 16,0-1-8-16,0 2-3 15,-1-1-15-15,3 2-11 0,0-2-22 0,2 0-14 16,-4-2-16-16</inkml:trace>
  <inkml:trace contextRef="#ctx0" brushRef="#br0" timeOffset="5974.8133">21875 9074 363 0,'0'0'66'0,"0"0"-14"0,0 0-16 0,0 0-12 16,0 0-6-16,0 0-3 0,0 0-2 15,0 0-2-15,0 0 0 0,13-43-2 16,-13 42-3-16,0 1-1 0,0-2-1 16,2 1-1-16,-2 1-2 0,0-2-2 15,0 2-1-15,0-1 0 0,1 1-3 0,-1-2-3 16,0 2 2-16,0 0 2 15,-3 5 1-15,-4 6 4 0,-6 6-1 16,3-1 0-16,-3 2 0 0,1-1 0 16,2-1-1-16,-1 1 2 0,0 1 2 0,1-1-5 15,0 1 4-15,2 0-6 0,-1-4-2 16,1-1 1-16,0-3-4 0,-1-1-8 16,3-1-14-16,-2 0-21 0,1-1-36 15,4-4-32-15,-3 3-53 0</inkml:trace>
  <inkml:trace contextRef="#ctx0" brushRef="#br0" timeOffset="6159.9649">21943 9132 417 0,'0'0'41'0,"0"0"-4"0,0 0-15 0,0 0-14 16,0 0-15-16,0 0-6 0,0 0-50 16,0 0-134-16</inkml:trace>
  <inkml:trace contextRef="#ctx0" brushRef="#br0" timeOffset="16802.4099">20565 10990 124 0,'0'0'39'15,"0"0"-2"-15,0 0-5 0,0 0-4 16,0 0-7-16,0 0-5 0,0 0-7 0,0 0-3 16,0 0-1-16,-13-43 0 0,7 37 0 15,-1 0-1-15,1 0 2 0,-3 1 1 16,1-1 2-16,1 2 3 0,-2-2-1 16,0-1 2-16,1 3-4 0,0-4-1 15,0 2-1-15,-1-1-1 0,-3-2-1 0,5 3 2 16,-6-4 2-16,3 1 0 0,3 3 1 15,-5-4-2-15,7 3-2 16,-3 2 3-16,-4-6 1 0,0 2 0 16,-3-4-1-16,1 3-4 0,1-1-1 0,-2 1 1 15,2-1-1-15,0 2-1 0,-3 0 0 16,2 0-2-16,-2 0 0 0,-1 2 0 16,-1 0-1-16,0 1 1 0,-2-1-1 15,0 4 1-15,6-1-1 0,-3 1 0 16,-2 0 0-16,1 0 0 0,0 1 0 0,-1 1 0 15,0 1 1-15,6 0-2 0,-7-2-1 16,0 2 1-16,6 0 0 16,-7 0 0-16,1 0-2 0,7 0 2 15,-9 0 0-15,3 0 0 0,-1 2 1 0,-5 1-1 16,11-1-1-16,-3 1 1 0,0 0-1 16,5-2 1-16,-4 4 1 0,3-4 0 15,1 0 0-15,0 3 1 0,0-3-4 16,0 1 1-16,-1 0 0 0,1-1 0 15,1 0 2-15,-2 1 0 0,1 0 1 0,-1-1-1 16,2-1 0-16,-1 1 0 0,1 2-2 16,-1-3 2-16,6 0 1 0,-5 1-1 15,5 0 1-15,-4 1-1 0,-8-1 0 16,4 2-1-16,-8 0-2 0,2 2 1 16,-1 1 0-16,1 1 0 0,-1 1 0 15,2 3 0-15,0 0-2 0,2 2 2 16,-2-1 2-16,0 2-2 0,2-2 0 15,-2 1 1-15,3-1 0 0,0 1 0 16,3-3 1-16,-1 3 0 0,2-1 0 0,0 0 0 16,0 0 0-16,-2 0 0 0,2-1 0 15,-2 2-1-15,0-1 1 0,1 1-1 16,0-1 1-16,-1 0 0 0,-1 0 0 16,-1 0 0-16,0 1-2 0,-1-2 2 15,2 1 0-15,0 2 0 0,0 0 0 16,-1 0 0-16,1-1-1 0,0 1 0 0,-1-1 0 15,0 3 1-15,1-2 3 16,0 1-3-16,0 0 4 0,1 0-5 16,1 0 0-16,-3 1 1 0,1 0-2 0,-2 1 2 15,-1 1-2-15,1 0 1 0,-1 2-1 16,0-2 1-16,2 0 0 0,2 1 0 16,-1-3 3-16,7-5-3 0,-1 1 0 15,1-1 0-15,3-2-2 0,-2 5 3 16,1-2-1-16,1-4 1 0,1 10-1 0,0-4 1 15,0 3 0-15,1 5-1 0,0 1 1 16,0-3-1-16,0 3 0 16,0 0 1-16,0 1 0 0,-1 1 0 15,1-1-1-15,0 0 1 0,-1 0-4 0,-1-2 4 16,3-1 0-16,-1-2 0 0,-2 3 6 16,2-2-6-16,0-5 5 0,0 2-2 15,-2 0-4-15,2 1 3 0,0-2-3 16,0 3 2-16,2-1-1 0,-2 1-1 15,0 7 0-15,0 0 1 0,0-2 0 0,2-1 0 16,-2 2-2-16,1-9 2 0,2 4-3 16,0 1 0-16,0 2 1 0,0 8 0 15,0-2 1-15,0 2 4 0,3-1-5 16,0 1 1-16,-2-1 1 0,2-1 0 16,0 1 0-16,-1-3 0 0,-1 1 3 15,2-1-2-15,-1-1 3 0,1 0-3 16,0-2-1-16,2-3-1 0,1 1 1 15,0-1 0-15,0 0 0 0,-1 0 0 16,4 1-1-16,0 0 2 0,-2 0-2 0,2 0 1 16,1 4-1-16,0 0 0 0,0 1 0 15,1 2 1-15,0-2-1 0,0 2 1 16,2 0-2-16,0 0 4 0,2 0-4 16,-2-3 2-16,1-1-1 0,-1 0-2 15,1-1 6-15,-2-1-3 0,1-1 3 0,2 0-2 16,-4-1-1-16,2-3-1 15,0 2-1-15,-1-2 2 0,1 0-1 16,0 2 4-16,1-1-5 0,-1 0 2 16,3-1-1-16,-3 2 1 0,3 0-2 0,-1 1 2 15,0 0-1-15,0 0 0 0,2 2 1 16,1 1 0-16,2 1 0 0,0-1 0 16,-2 1-5-16,2-5 1 0,-3 3 1 15,2-5-1-15,-2-1 5 0,2 0 1 16,0-1-2-16,0-2-2 0,1 2 2 0,0-3 0 15,-1 1 2-15,3 0-2 16,-1-1 1-16,1 1-4 0,1 0 7 16,2 1-3-16,-1 0 2 0,2 0 2 15,-1 0-5-15,1-2 0 0,0 0 0 0,0 1 0 16,0-2 1-16,-3 1 0 0,3 0 0 16,0-1 0-16,2 0-1 0,1 0-1 15,1-1 1-15,-1-1 0 0,0 2 0 16,-2-1 1-16,1-2 1 0,-3 2-2 15,1-3 0-15,0 0 1 0,1 0 1 0,-1 0-2 16,3-2 1-16,-2 0-1 0,2 0 0 16,-1-2 1-16,-1 1-2 0,1 0 2 15,-1 1 0-15,2 0-1 0,-1 0 0 16,-2 2 1-16,1-2-2 0,0 1 2 16,1-2-1-16,0 1 1 0,1-2 0 15,0-2 0-15,-2-2-1 0,2 0 1 16,-2 0-1-16,1 0 0 0,-1-2 0 15,1-4 2-15,0-1 0 0,1-2 0 16,0-1-1-16,3 0 1 0,-2 0-1 0,2 2 0 16,0-2 1-16,0 3-2 0,-2 1 1 15,1-2 0-15,-1 0 0 0,-4 1 0 16,2-1-1-16,-2 0 1 0,1-2 0 16,1 1 2-16,-1-2-3 0,2-1 2 15,-2 0-1-15,-1-3 1 0,-1 0-2 0,0-2 0 16,1-1 1-16,-3 1-1 0,1-3 1 15,-2 2 0-15,1 0-1 16,0-2 1-16,-1 1-3 0,1-3 2 16,0 1-4-16,2-1 6 0,-2-1-1 0,-1-1-4 15,1-1 5-15,0-2-2 0,-3-2 0 16,2-2 3-16,0-1-1 0,-3 1-2 16,-1 0 2-16,2-1 1 0,-2 0-1 15,2 1-1-15,-2-3 2 0,-1 2-2 16,0 2 0-16,-1 0 1 0,-2 0 0 0,1-2-1 15,-2 1-5-15,3 1 5 16,-3-2-2-16,1 0 4 0,0-2 0 16,0 1 0-16,-1 0 0 0,0-2 2 0,0 0-1 15,-1 2 0-15,0-2-1 0,0 1 1 16,1-1-1-16,-3 0-1 0,2-1 0 16,1 0-1-16,-2-1 1 0,2-3 0 15,-1 2-1-15,-2-2 0 0,3-1-1 16,-3 1 2-16,-1 0-4 0,1 2 4 15,-4-2-1-15,0 4 0 0,-3-1 2 0,-2 1-2 16,-1 2 2-16,0 2 0 0,0 4 1 16,-6-1 0-16,0 4-1 0,-1-2 1 15,-3 4-2-15,3-4 0 0,-4 2 1 16,2 0 0-16,0 0 2 0,0 0-1 16,-2-2-4-16,2-3 3 0,0 2-6 0,-2-4 2 15,1 0 2-15,-1 0-1 16,2 0 1-16,0-1-1 0,0 0 1 15,2 1-1-15,-2 3 2 0,2-1-1 16,1 0 0-16,-1 3 0 0,-3 2 0 0,3 0 0 16,-2 1 1-16,0 1-1 0,-1 2 1 15,1 0-1-15,-1 1 0 0,0 0 1 16,1 2-1-16,-1-1 0 0,0 1 0 16,0 0-2-16,0-1-3 0,-2-1 4 15,4 0-4-15,-3 0 4 0,0 2 0 0,-1 1-1 16,2 1 2-16,-3 0 1 15,3 1-2-15,0 0 0 0,-1 0 0 16,0 1-2-16,1 1 4 0,-1 2-2 16,3 2 0-16,0-1 0 0,-4-3 0 0,2 2 0 15,0 0 0-15,-2-1 0 0,2 2 0 16,1 0 0-16,-2-1 0 0,2 0 0 16,-1 1-2-16,2 2 2 0,-4-2-1 15,-1 0 1-15,0 3 0 0,-3-6 0 16,3 6 0-16,0 0 0 0,-1 0 0 0,0 0-1 15,-1 1 1-15,2-2 0 0,-2 2 0 16,5 2 2-16,-5-4-2 0,0 2 2 16,1-1-2-16,0 0-3 15,1 2 3-15,4 1 1 0,-2-2-1 0,-4 0 0 16,5 1 0-16,-4-1-1 0,5 2 1 16,-1 1-1-16,0-2 1 0,1 2 0 15,-2-1 0-15,1 1-1 0,1-2 2 16,-4 2-2-16,-2-1 1 0,4 0-1 15,-4-2 1-15,0 2 0 0,4-1 0 0,-5 1 1 16,-1-3-1-16,5 5 0 0,-5-3 0 16,1 0 0-16,5 3 0 0,-5-4 0 15,-2 1 0-15,7 3 0 0,-6-5 0 16,2 2 0-16,4 2 0 0,-4-2 1 16,6 2 0-16,-1-1-1 0,0 1 0 15,1 1-2-15,-1-2 2 0,6 3 0 16,-6-4 1-16,5 3 0 0,-4-1-1 15,-2-2 0-15,2 3 0 0,0-3-1 16,4 4 1-16,-6-3 0 0,5 3 0 0,-7-1-1 16,0-1 1-16,1 2-1 0,-7-2 1 15,9 0 0-15,-9 0 0 0,9 1-1 16,-4 2 1-16,2-4-1 0,-2 3 1 16,1-1 1-16,1 0-1 0,-1 1 0 15,7 1 0-15,-5-2-1 0,4 2 1 0,1 0 0 16,0 0-1-16,0 0 2 15,0 0-2-15,-1 0 2 0,2 0-6 16,5 0 5-16,-6-1 1 0,0 1-1 16,0-2 0-16,-1 2-1 0,1-2-4 0,0 2 6 15,0-1 4-15,2 1-5 0,-3 0 0 16,1 0-1-16,-5 0 0 0,-1 0 1 16,6 0 4-16,-4 0-5 0,4 0 0 15,-6 0 1-15,0 0-1 0,6 0 1 16,-5 1 0-16,5 1 1 0,0-2-1 0,-4 2 0 15,3-2 0-15,1 0 0 0,-4 0 1 16,4 0-1-16,-6 0 0 16,2 0 0-16,1-2-5 0,0 0 5 15,4 1-4-15,-5-2 3 0,5 3 6 0,0-1-6 16,-7 1-1-16,6 0 2 0,-5 0-1 16,-2 0 0-16,3 0 5 0,-1 1-5 15,0 2 0-15,1 2 2 0,1-4-1 16,-1 2 0-16,0-1 0 0,1 1 0 15,-2-2 0-15,2 2 0 0,-3-3 0 0,1 2 0 16,1-1 0-16,-2 1 0 0,1 0-1 16,-1-1 1-16,-1 0 0 0,3 1 0 15,-2 1-1-15,-5 1 1 0,7 0-1 16,-6 1 1-16,7-3-2 0,-1 1 0 16,0 0 2-16,0-1 0 0,0 1 0 15,-2-2 2-15,2 3-2 0,4-4 0 16,-7 0 0-16,8 0-1 0,-1 0 2 15,-7 0-1-15,6 0 0 0,1 0 0 16,0 0-1-16,0 0-2 0,0 0-5 0,-5 0-9 16,1 1-13-16,1 7-20 0,-4 0-39 15,4 7-49-15,-2 3-113 0</inkml:trace>
  <inkml:trace contextRef="#ctx0" brushRef="#br0" timeOffset="36921.3905">20319 14302 61 0,'0'0'21'0,"0"0"-2"0,0 0-2 15,0 0-2-15,0 0-3 0,0 0-3 0,0 0-2 16,0 0 1-16,0 0 0 0,-9-26 3 16,9 21 1-16,0 5 0 0,-1-1 0 15,1 1-2-15,0-2 2 0,0 2 0 16,0-3 1-16,0 2 0 0,-3 0-3 15,3-1-2-15,0 0-3 0,0 1-4 0,-1-1-1 16,1 2-5-16,0-1-1 0,0 1-2 16,-2-2 0-16,2 2-1 0,0-2 1 15,0 2 2-15,0 0 2 0,0 0 4 16,0 0 1-16,0 0 2 0,0 0-2 16,0 0 1-16,0 0 1 0,0 0-1 15,0 0 0-15,0 0 1 0,0 0-1 16,0 0 2-16,0 0 0 0,0 0 2 15,0 0 0-15,0 0 0 0,0 0 1 16,0 0-3-16,0 2 2 0,0-2-2 0,0 0 0 16,0 0-1-16,0 2 0 0,0-2-2 15,0 0-1-15,0 1-1 0,0-1-1 16,0 0 1-16,0 0-2 0,0 0 0 16,0 2-1-16,0-2 2 0,0 0-1 15,0 0 1-15,0 0 0 0,0 0 0 0,0 1-1 16,0-1 1-16,0 0-1 15,0 0-2-15,2 0-2 0,-2 2-1 16,0-2-4-16,1 0-5 0,-1 2-7 16,3-2-13-16,-3 1-15 0,1-1-5 0,4 4-2 15</inkml:trace>
  <inkml:trace contextRef="#ctx0" brushRef="#br0" timeOffset="37678.8879">20457 14300 76 0,'0'0'36'0,"0"0"0"0,0 0-2 15,0 0-3-15,0 0-4 0,0 0-3 16,0 0-2-16,0 0-2 0,0 0-4 16,0 0-2-16,-21-47-5 0,21 47-1 15,-1-2 2-15,1 2-3 0,0 0 2 16,-2-1 1-16,2 1-1 0,0-2-1 15,0 1 1-15,0 1-3 0,0-2 2 16,-1 2 0-16,1-1 1 0,0 1 0 0,0-1-1 16,0 1 0-16,0-2-3 0,-3 2-2 15,3-1-1-15,0 1-1 0,0 0 1 16,0 0 0-16,-1 0-2 0,1 0-2 16,0 0 0-16,0 0 0 0,-2 0 0 15,2 0-1-15,0 0-1 0,0 0 2 0,0 0 0 16,0 0 3-16,0 4 2 15,0 10-3-15,0 7 1 0,0 5 0 16,3 0-1-16,0 0-1 0,0 1 1 16,-2 0-2-16,2 3 3 0,0 4 4 0,0 0-5 15,0 5 4-15,0 0-3 0,0 2-3 16,0 1 2-16,-2 1-1 0,1-1 0 16,0 1 1-16,0-1-1 0,-1 0 0 15,1-2-1-15,-2-1 1 0,1-3 1 16,-1-1-2-16,0-2 2 0,1 1 5 0,-1-2-8 15,0-1 7-15,0 0-4 0,0-3-3 16,0-2 6-16,0 0-6 0,0-6 1 16,0-1-1-16,0 0-2 15,0-6 1-15,0 7 1 0,0-8-1 0,0-5 2 16,0 3-1-16,0-4 1 0,0-1-3 16,0 1 2-16,0-6 2 0,0 0-2 15,0 0 4-15,0 1-2 0,0-1-3 16,0 0-4-16,0 0-2 0,2-1-3 15,-1-13 1-15,2-4-3 0,0-8-8 0,0 2-10 16,0-3-8-16,2-1-8 0,-3-4-2 16,2-2 0-16,-1-3 9 0,0-6 9 15,0-1 7-15,-1-3 9 0</inkml:trace>
  <inkml:trace contextRef="#ctx0" brushRef="#br0" timeOffset="38726.5773">20484 14336 9 0,'0'0'16'0,"0"0"2"0,0 0 0 15,0 0 0-15,0 0 2 0,0 0 0 16,0 0 3-16,0 0 1 0,-17-83-3 16,15 80-3-16,-1 0-3 0,1 0-2 15,-3 0-5-15,2 2-2 0,-1-3-2 0,1 4-1 16,3 0-2-16,-2-3 2 15,2 3-2-15,-1 0 0 0,-5 0-1 0,-1 0 0 16,1 0 1-16,2 0 0 16,4 0 3-16,-1 0-3 0,1 0 0 0,-2 0 0 15,1 0-2-15,-4 0 1 0,-1 3 1 16,-2 4-1-16,-4 3-1 0,3 2 1 16,-3 3-1-16,3 0 2 0,0 1-1 15,1-1 1-15,0 2-1 0,1-1 0 16,-2 2-1-16,1 0 1 0,1 0 0 0,-1 0 0 15,1-1-1-15,-1 3 0 0,0 1 3 16,1 1-3-16,0 1 5 16,-2 0-3-16,5-7-2 0,1-5 3 15,1-6 0-15,2-5 4 0,-1 0 7 0,1 0 1 16,0 1 4-16,0 0-2 0,0 1 2 16,0-1 2-16,0-1-1 0,0 0-5 15,0 0-7-15,0 0-6 0,0-8-5 16,3-8 2-16,4-6-2 0,2 0 1 15,-1-1 0-15,1 2 3 0,1-2 1 0,0 3-2 16,0-4 1-16,2 2 0 0,-2-1-1 16,0 1 2-16,2 1-1 0,-4 2-1 15,1-3 2-15,0 4 0 16,-2-5 1-16,-4 8 1 0,0 0 0 0,0 4-1 16,-2 1-1-16,1-2 2 0,-1 1-1 15,1 1 0-15,-2 5 1 0,1 0 0 16,-1 5 0-16,0-1 0 0,0 1-1 15,0-2 1-15,2 1-2 0,-2-1 4 16,0 1-2-16,1-1 2 0,-1 1-1 0,0-1 0 16,0 1 0-16,0-1 0 0,0 0 0 15,0 1-3-15,0 0 0 0,0-1-1 16,0 1-4-16,0 1 2 0,0-2 1 16,0 2 3-16,0 0 2 0,1 0 0 15,3 0-2-15,-2 3 0 0,4 6 0 0,-2-1-1 16,1-1 0-16,-1 3-1 0,0-3 0 15,5 4 1-15,-5-4-1 16,2 5 0-16,-3-4 0 0,1-1 0 16,1 3-1-16,0 0 2 0,1 4-1 0,-2 0 0 15,2-1-1-15,-1 1 0 0,2 1-2 16,0-1 2-16,2 4 0 0,-3 1 0 16,-1-8 0-16,1 3 1 0,0-1 0 15,-2-1-1-15,2 1-1 0,-2-6 0 16,1 2 0-16,-1-2 1 0,-1-4 1 0,0 1 0 15,-2-1 0-15,2 1-1 16,0-2 1-16,0 2 0 0,-3-4-1 0,0 0 1 16,0 0 0-16,1 1-2 15,-1 1 0-15,2 0-1 0,-2-1 2 0,1 0 1 16,-1 0 3-16,0 1 0 0,2 0 0 16,-2-1 2-16,0 0 1 0,0 1 2 15,1 0 4-15,-1-1-1 0,0 1-1 16,0 0-3-16,0-1 0 0,0-1-3 15,0 0 0-15,-6 2 2 0,-1-2-1 0,1 0-2 16,-7 1 0-16,8-1-1 0,-9 0-2 16,0 0 1-16,1 0-1 0,-6 1 0 15,1 2 0-15,-6 0-1 0,1 3 6 16,-1 0-9-16,-2 4 6 0,-3-1-8 16,-2 3-5-16,-2-1-4 0,0 1-13 15,2-2-24-15,3 0-48 0,8-4-72 16</inkml:trace>
  <inkml:trace contextRef="#ctx0" brushRef="#br0" timeOffset="41395.2448">21008 14961 6 0,'0'0'4'0,"0"0"-1"16,0 0 0-16,0 0 0 0,0 0 1 15,0 0 2-15,0 0 3 0,-38 89 2 16,35-73 2-16,1-3 1 0,1 7 1 15,0-8 0-15,1 0-4 0,0 2-2 16,0-2-2-16,0 1-3 0,0-2 1 0,0 2 0 16,-2-2 3-16,2 0-2 0,0-5 1 15,0 6-1-15,0-6-3 0,0 0 2 16,0 0 1-16,0-6 6 0,-1 0 13 16,1 0 18-16,0 2 11 0,0-1-2 15,-2 1-13-15,2-2-14 0,-1 1-13 16,-5-1 0-16,0-7-3 0,-1-7 1 0,0-4-4 15,1 4-9-15,0-2 6 16,2-3-8-16,0 1 5 0,-1-5-3 16,1 1 1-16,2-2 1 0,1-1-2 0,1-2 3 15,0-1-3-15,0-2 0 0,0 1-2 16,4-1-2-16,1 3 1 0,1 2 0 16,-2 7 1-16,0 1 3 0,3 3-1 15,-2 6 2-15,1-6 0 0,1 1 0 16,-1 5 0-16,4-6 1 0,0 3-2 0,-1 2-2 15,6-3 1-15,-1 3-1 16,1 0 2-16,-3 3 1 0,2 1 0 0,1-1-1 16,-4 3-1-16,-1 0 0 15,-1 1-2-15,-3 2 0 0,1 0-1 0,3 0 0 16,-5 0 2-16,-1 0-1 0,0 0 0 16,-4 0 3-16,0 0 1 0,0 0 3 15,2 0 4-15,-1 0 1 0,-1 5 1 16,0 9 0-16,-4 2-4 0,-6 7 0 15,-5-3-1-15,2-2 1 0,-3 0-2 0,0-3 0 16,-1-1 0-16,7-5 1 0,0 0 0 16,2-4 3-16,4-4-5 0,-3 4 2 15,4-2 0-15,-1 0-1 0,-4 2 0 16,6-4-2-16,-4 1 1 0,3 1-1 16,-1-1 0-16,1-1 0 0,-2 0 0 15,2 2 0-15,3-3 0 0,-1 0-1 16,1 0 0-16,-1 2 0 0,-1-2 0 15,1 1 1-15,-1-1-1 0,1 0 1 16,-1 2-3-16,2-2 1 0,-2 1 2 0,2-1 1 16,0 2 1-16,0-2 3 0,0 6-2 15,5 2 0-15,4 3-2 0,4 3 0 16,1 2-1-16,1-1 0 0,2 0-1 16,2 4 0-16,3 0-1 0,-1 2-1 15,1 2-3-15,-1 3-3 0,2-1-3 0,0 3-2 16,1 1-11-16,-2-2-7 0,3 1-17 15,-2-6-24-15,0-2 1 16,0-5-7-16,2-3 10 0</inkml:trace>
  <inkml:trace contextRef="#ctx0" brushRef="#br0" timeOffset="42158.4243">21554 15150 34 0,'0'0'8'0,"0"0"0"15,0 0 3-15,0 0 0 0,0 0-2 0,0 0 1 16,0 0-1-16,0 0 1 0,0 0 0 16,0 0 2-16,30-35 6 0,-28 35 8 15,-1-2 13-15,1 2 12 0,-1-1 9 16,1 1-10-16,-2-1-9 0,0 1-16 15,0-2-9-15,0-2-3 0,0-1 2 0,-6-2-1 16,0 0 0-16,-3 0-2 0,1 3-2 16,-1-1-1-16,2 0 0 0,2 2-2 15,-4-1 0-15,4 2-2 0,1 0-2 16,-1-1-2-16,5 3-1 0,-1-1-2 16,1 1-1-16,-6 0-4 0,-1 0 1 15,-2 1-1-15,-2 9-2 0,1 4 1 16,1 4-3-16,3-5-1 0,3 6 1 15,2-1 2-15,1 0-3 0,0 2 3 16,0-4-6-16,0-4-7 0,0-1 1 0,3 0-2 16,-2-6 5-16,2-2 5 0,-3-3 10 15,0 0 6-15,0 0 5 0,6 0 3 16,1-1-2-16,3-8 3 0,0-8 0 16,-2-1-1-16,-1-1 6 0,-2-2-3 15,0 5 6-15,-1-1 0 0,-1 2 2 0,0 4-5 16,0 2-2-16,-2 4-1 0,-1 5-4 15,0-2-2-15,0 2-2 16,0-2-3-16,2 1-2 0,-2 0-3 16,1-1 0-16,-1 0-1 0,3 1 0 0,3 1 1 15,4 0-1-15,4 0 0 0,2 9-1 16,0 5-1-16,-4 5 4 0,0 2 2 16,-1 7-2-16,-4 2 3 0,-1 5-4 15,-2 3-2-15,-2 5 1 0,-2 4-4 16,0 3 3-16,-4 3 0 0,-2 0-2 0,-2-1 1 15,-1-5 3-15,1-6-2 0,-1-8 1 16,2-6 1-16,3-8 2 16,-3-6 2-16,2-4 2 0,-1-3 1 15,1 0 2-15,2-3-1 0,-7 3 1 0,4-6 1 16,-6 0-2-16,-5 0 1 0,4-11-2 16,-6-5-1-16,6-2 0 0,2 0 1 15,5-7-3-15,3 1 1 0,3-3-3 16,0-4 0-16,6-2-2 0,7-2 0 15,3 1-3-15,4-3 0 0,1 2-3 0,4 0-9 16,3-1-16-16,2-1-32 0,3 1-50 16,1 1-52-16</inkml:trace>
  <inkml:trace contextRef="#ctx0" brushRef="#br0" timeOffset="42355.4829">21963 15216 381 0,'0'0'-10'0,"0"0"-40"0,0 0-147 0</inkml:trace>
  <inkml:trace contextRef="#ctx0" brushRef="#br0" timeOffset="56423.6821">20334 12240 42 0,'0'0'12'16,"0"0"-6"-16,0 0-3 0,0 0-3 16,0 0-2-16,0 0 0 0,0 0 0 15,0 0 1-15,0 0 2 0,-18-35-2 16,18 29-2-16,0 1 0 0,0 0 1 0,0 0-2 15,0 0 3-15,0 1 0 0,0 0 0 16,3-6-1-16,0 8 2 16,-1-3 0-16,0 2 2 0,1 0-4 15,2 1 1-15,-2-1-1 0,2 1-1 0,-5 2 1 16,0-1 4-16,5 1-1 0,-1 0 2 16,0 0-2-16,5 0 4 0,-6 1-1 15,1 1 0-15,2 4 4 0,-5-1-4 16,1-2 6-16,1 1-1 0,-3 1 2 15,0 1 2-15,0 0-1 0,0 5 2 0,0-7 3 16,-2 1 2-16,-2 2-1 0,1-3 2 16,0-2-6-16,2 2-2 0,1-4-4 15,-7 0-4-15,1 0-1 16,-4 0-1-16,0-5 0 0,2-1-2 0,3 0-2 16,-1-2 2-16,1 2-2 0,2 1 1 15,-1-3-3-15,3 3-1 0,-1-1 1 16,2 1-1-16,0-1-1 0,0 0 3 15,0 0-1-15,0-3 0 0,0 4 1 16,0 1 0-16,3 1-2 0,3 1-1 0,-2 2 1 16,1-3-1-16,3 2 5 0,-2 1 1 15,0 0 4-15,2 0 0 0,-3 1 0 16,1 5 1-16,0 0 1 0,-2 4 0 16,-2-3 2-16,0 4-1 0,-1 2 1 15,-1-4 2-15,0 4 0 0,0-5 3 0,-3 2 0 16,2-7 1-16,0 1-2 0,-5-3-4 15,2 2-3-15,-1-2-3 16,2 0-3-16,-1-1-5 0,1 0-6 16,-1-2-10-16,-3-6-9 0,5 4-20 0,1-10-23 15,1-2-28-15</inkml:trace>
  <inkml:trace contextRef="#ctx0" brushRef="#br0" timeOffset="58504.2796">20426 13205 11 0,'0'0'8'0,"0"0"-2"0,0 0 0 16,0 0 1-16,0 0-1 0,0 0-2 15,0 0 1-15,0 0-3 0,0 0 2 0,0 0-1 16,-10-23 2-16,9 21 0 0,1 0-1 16,-2 1 2-16,2-1 3 0,0 1-1 15,-1-1 3-15,1 1-1 0,0 1 2 16,0-2-2-16,0 2 0 0,0-1 1 16,-2 1 0-16,2-2-2 0,0 2-3 15,0 0-1-15,0-1-3 0,0 1 1 16,0 0-1-16,0 0 0 0,0 0 2 15,-1 0 0-15,1 0-2 0,0 4-1 16,0 11 1-16,0 5 0 0,0 6 0 0,0-2-1 16,0 1-1-16,0 0-1 0,0 1 1 15,0 0 0-15,0 0 1 0,0 0-2 16,0-2 1-16,1 2-2 0,-1-1-1 16,0 1 3-16,0 0-1 0,0-8 1 15,0 4-1-15,0-4 0 0,0-4-3 0,0 5 2 16,0-6-1-16,0-2 0 0,0 0 2 15,0 1-3-15,0 0 1 16,0 0 0-16,0 7 1 0,0-9-1 16,0 10 3-16,2-2-2 0,-1-6 1 0,2 7 0 15,-1-7 0-15,-2 0-1 0,1-1 2 16,-1-4 0-16,1-1-1 0,-1-6 0 16,0 0-1-16,0 0-2 0,0 2-2 15,2-1-5-15,-2 1-3 0,0-2-4 16,0 2-3-16,1-2-2 0,-1-2 0 0,0-5-1 15,0-6 0-15</inkml:trace>
  <inkml:trace contextRef="#ctx0" brushRef="#br0" timeOffset="59367.5333">20372 13677 10 0,'0'0'14'0,"0"0"-1"0,0 0 3 16,0 0-1-16,0 0-1 0,0 0 1 15,0 0-5-15,0 0 0 16,0 0 2-16,-31-66 4 0,29 63 5 0,2 3-1 16,-2-1-3-16,2 1-4 0,0-2-2 15,-2 0-1-15,2 1-2 0,-1-1-2 16,1 2 0-16,-2 0-2 0,2-3 0 15,-1 3-1-15,1-1-2 0,-2 1-2 16,2 0-1-16,0 0 0 0,0 0 3 0,0 0 5 16,0 6 1-16,8 7 1 0,2 4-3 15,-2 3-3-15,1 0 2 0,-1 3-2 16,1 1 0-16,0 3-2 0,1 0 1 16,-1 2 0-16,-2 2-2 0,2-3 2 15,-1 1 1-15,0-1-2 0,-3-3 2 16,1 0-3-16,0-3 2 0,0 0-2 15,-2-2 0-15,-1-7-1 0,1 1 0 16,-2-4 1-16,1 0 0 0,-2 0-1 16,1-5-1-16,-1-1 1 0,-1-4-2 0,0 0 0 15,0 0 0-15,2 2 1 0,-2-1-2 16,0-1 1-16,1 0 1 0,-1 2-1 16,0-2 2-16,0 0 2 0,0 0-1 15,0-12 2-15,0-3 0 0,0-9-1 16,-1 4 1-16,-2-2-2 0,0 6 2 0,1-1-1 15,-1-2 0-15,3 8 0 0,-1-9-1 16,-1 8 1-16,2-3-1 16,0-5 0-16,0 6 1 0,0-6-1 15,0 0 1-15,0 2-2 0,0 0 2 0,3 0 0 16,2-1-1-16,-1 3 1 0,2-5-1 16,1 2 0-16,0 1 0 0,-2 7-1 15,0-4 1-15,4 1-1 0,-5 4 2 16,4-5 0-16,-3 1 0 0,0 5 3 15,2-6-3-15,-1 7 2 0,-3-2 0 0,1 2-2 16,-3 3 5-16,1 0 1 0,-2 5-1 16,0-2 5-16,0 2 2 0,1-1 0 15,-1-1 5-15,0 0-1 0,2 1 3 16,-2-1-3-16,0 1-4 0,0-1-1 16,0 2-7-16,0-1 0 0,0 1-2 15,0 0-1-15,-5 0 1 0,0 0 2 16,-5 0-2-16,1 0 2 0,2 4 1 15,-2 1-4-15,0 1 5 0,1-1-5 16,0-1 0-16,1 3 2 0,-3-5-3 0,3 3-1 16,-1-1-1-16,-1 1 0 0,0 1-2 15,-3 3 1-15,5-2 0 0,-5 1-1 16,5-2 1-16,4-2-1 0,0-2 1 16,-1 1-3-16,1-1-2 0,-1 1-3 15,1 0-6-15,3-3-5 0,-1 0-9 0,1 0-15 16,0 0-25-16,-2 1-21 0</inkml:trace>
  <inkml:trace contextRef="#ctx0" brushRef="#br0" timeOffset="64167.4024">22064 8066 91 0,'0'0'34'15,"0"0"-4"-15,0 0-6 0,0 0-5 16,0 0-5-16,0 0-4 0,0 0-4 16,0 0-5-16,0 0-3 0,-27-10-1 15,27 10-3-15,-2 0 2 0,2 0 2 0,0 0 3 16,0 0 0-16,0 0 1 0,5 0-2 15,5 0 2-15,6 2 1 16,0 3 1-16,7-2 2 0,0 0 3 16,2-1 4-16,4-2 0 0,4 0 6 0,4 0-1 15,6 0-2-15,4-5 1 0,2-2-2 16,3 4-1-16,3-4 2 0,-1 1-6 16,2-1-1-16,2 3-2 0,1 0-4 15,1 2 0-15,0 1-2 0,0 1-3 16,-1 0 3-16,0-1 1 0,2 1 0 0,0-3 4 15,-1-2-4-15,4-2 0 0,1 0 0 16,2-3-2-16,-1-1-4 16,2-3 2-16,-2 1 1 0,1-1-1 15,-3 1 1-15,-4-1-3 0,-2 2 0 0,-4 3-3 16,-2-1-14-16,-4 5 3 0,-6 3 4 16,-2 1 1-16,-2 1 15 0,-2 0-4 15,-3 1-3-15,-3 5-2 0,-5-1-3 16,-2 2 1-16,-3 1-3 0,-6-2 4 15,-2 0 2-15,-3-2 0 0,-4-2 2 0,2 3-3 16,-2-4-4-16,0 1 2 0,-1-2-9 16,-4 0-16-16,0 0-22 0,0 0-20 15</inkml:trace>
  <inkml:trace contextRef="#ctx0" brushRef="#br0" timeOffset="66159.1108">22983 6967 187 0,'0'0'45'0,"0"0"-8"16,0 0-6-16,0 0-4 15,0 0-5-15,0 0-3 0,-26-86-3 16,23 73-2-16,0 1-2 0,2 0-3 16,-1 0-3-16,2 6-1 0,-1-5-2 0,1 5 1 15,0 0-1-15,0 2 3 0,0 4 0 16,-2-2 1-16,2 2 0 0,0-1-2 16,0-1 0-16,0 0-2 0,0 1-2 15,0-1 0-15,0 1-1 0,0-1-2 16,0 1 1-16,0 0-5 0,-1 1 1 0,1-2-3 15,0 2 1-15,0 0 5 16,0 0 2-16,0 12 1 0,0 6 1 0,3 9 1 16,0 4-1-16,0 2 0 15,1 5-2-15,-1 5 2 0,-1 2-2 0,1 4 0 16,0 2 4-16,0 4-3 0,0 2 1 16,0 3-1-16,-1 0-3 0,1 0 2 15,-2-3-2-15,0-2-1 0,2-5 2 16,-2-6-2-16,1-6 3 0,1-4 0 15,0-5 0-15,1-5 1 0,2-5-1 0,-3-4 2 16,1 1 1-16,-1-3-3 16,1-2 3-16,1 6-3 0,-4-7 0 0,1 0 0 15,1 1-1-15,-2-3 0 0,0 2-3 16,1-6 1-16,-1 4-3 0,1-3-1 16,-1 0-2-16,1 1-3 0,-2-1 0 15,1 1-1-15,-1-2-1 0,2 3 1 16,-2-7 4-16,0 0 4 0,0 0 4 15,0 1 2-15,1 1 0 0,-1-1-1 16,0 0 3-16,0 1-3 0,0 0 0 0,0-1 0 16,0-1-4-16,0 0 1 0,0 2-3 15,0-2-2-15,0 0 0 0,0 0-2 16,0 0-4-16,0 0 1 0,0-5-4 16,0-1 4-16,0-6 1 0,0 0 2 15,-1 0-1-15,-1 0-1 0,-1-1 1 16,2 1-4-16,-2-1 1 0,-1-6 2 15,-1 1 0-15,-2-5 5 0,-2 1 3 16,1-1 2-16,-3 0 4 0,0-2 0 16,1 3 1-16,0-1 5 0,-2 0 1 0,3 4 4 15,1 1 1-15,-1 4 3 0,2 1-1 16,0 0 3-16,2 4 2 0,-2-6 3 16,1 5-2-16,2 0 0 0,0 1-2 15,1-2-1-15,0 1 3 0,1 5-1 16,1 0-1-16,1 5-1 0,-2-1-4 0,2 1-5 15,0-2-2-15,-1 1-4 0,1 0-4 16,-2-1 0-16,2 1 0 0,-1-1-3 16,1 0 1-16,-1 1 0 15,1 1-2-15,0-2 2 0,0 2-1 0,-2-1-3 16,2 1 5-16,0 0 1 0,0 0 1 16,0 0 3-16,2 9-3 0,5 6 0 15,0 6 0-15,1 2 1 0,0 2-1 16,-1 0 2-16,1 4-3 0,0 0 0 15,2 3 1-15,-1 0-1 0,0 2 0 0,1 2 2 16,-2 1 0-16,1 3-2 0,0-1 2 16,1 0-4-16,-1-5-1 0,-1-2-3 15,1-5-4-15,-2-2 4 0,-1-3 2 16,0 0 4-16,-2 0 4 0,-1-6-3 16,1-2-1-16,-2-4 0 0,-2-5-1 15,1-1 1-15,-1-4 1 0,0 0-1 16,0 0 3-16,0 1-1 0,2 1 3 15,-2-1-1-15,0-1 1 0,1 0-1 16,-1 0-3-16,0 0-1 0,0-1 1 16,0-6-2-16,0-7 2 0,0 0 2 0,0 0 0 15,0-4 1-15,0-1-3 0,0-6-4 16,0 0-2-16,1 0 2 0,2 1 1 16,0 0 3-16,0-2-1 0,2 2-1 15,-1-2-5-15,2 0 5 0,-2-1-4 0,0 0 4 16,1-1 1-16,-1-1-1 0,2-1 1 15,1 1-4-15,-1-1 3 16,0 0-2-16,-1 2 1 0,0 1-1 16,1 2 0-16,-1 8 0 0,0 4-1 0,-3 4 1 15,0 4 1-15,-1 0 2 0,-1 5 1 16,0-1 1-16,0 1 2 0,2-1-2 16,-2-1 1-16,1 1-1 0,-1-1 1 15,0 1 1-15,2-1 0 0,-2 0 2 16,0 1-2-16,1-1 0 0,-1 2 0 0,0-1 0 15,0 1 2-15,0-2-2 0,0 2 1 16,0-1-1-16,0 1 0 0,0-1-3 16,-3-1-1-16,-1 1 0 0,-6-3-1 15,0 3 1-15,-2-1 0 0,2 2 0 16,-4 0-1-16,-8 0 1 0,4 0 0 16,-7 5 0-16,2 0 1 0,3 0 0 15,0 0 0-15,2 0 1 0,0-1-4 16,4-1 1-16,-1 2-1 0,-2-2 0 15,7 0-4-15,-6 1-5 0,7-1-6 0,0 2-9 16,2 0-12-16,2-4-21 0,-3 3-34 16,4 0-39-16</inkml:trace>
  <inkml:trace contextRef="#ctx0" brushRef="#br0" timeOffset="67655.2499">22483 8024 39 0,'0'0'41'0,"0"0"11"15,0 0 5-15,0 0 2 0,0 0-5 0,0 0-7 16,0 0-12-16,0 0-7 0,0 0-10 16,0-7-8-16,0 7-8 15,0 0-5-15,0 0-4 0,0 0-3 16,-6 8 3-16,-5 9 2 0,-4 5 0 0,-3 9 2 16,-2 4-3-16,-3 6-2 0,0 1 2 15,1 2-2-15,-1 0 2 0,3-5 1 16,1-3 0-16,3-8 0 0,4-8 1 15,6-9 3-15,3-7 3 0,3-4-6 16,-2 0-28-16,2 0-28 0,0 0-23 0,4-15-13 16</inkml:trace>
  <inkml:trace contextRef="#ctx0" brushRef="#br0" timeOffset="67936.6667">22734 8024 221 0,'0'0'44'0,"0"0"-15"16,0 0-11-16,0 0-9 0,0 0-4 16,0 0-3-16,0 0-2 0,0 0 2 15,0 0-2-15,-39 27 1 0,20-4-1 16,2 1 0-16,-5 4 0 0,3 4-1 0,-1 2 1 15,0-1-2-15,2-1 0 16,1-3-1-16,4-3-1 0,0-3-3 16,5-7-4-16,2 0-6 0,1-7-8 15,4-5-10-15,-1 3-18 0,2-2-8 0,0-2-19 16</inkml:trace>
  <inkml:trace contextRef="#ctx0" brushRef="#br0" timeOffset="68211.4777">23099 8075 345 0,'0'0'54'0,"0"0"-14"15,0 0-11-15,0 0-10 0,0 0-4 16,0 0-6-16,0 0-5 0,0 0-5 15,0 0-6-15,0 0-5 0,3-4-2 16,-8 9 5-16,-8 14 3 0,-9 10 2 0,-2 7-2 16,-4 4-3-16,5 2-4 0,1-2 0 15,4-4-2-15,5-4 0 16,1-6-3-16,5-8-6 0,4-8-18 0,0 1-18 16,3-5-13-16,0 4-17 0</inkml:trace>
  <inkml:trace contextRef="#ctx0" brushRef="#br0" timeOffset="68463.6286">23504 7966 303 0,'0'0'60'0,"0"0"-16"16,0 0-8-16,0 0-11 0,0 0-10 0,0 0-8 15,0 0-7-15,0 0-6 16,0 0 3-16,0 0 0 0,-66 33-2 16,39-4 1-16,0 4-2 0,3 4-1 15,1 1-2-15,3 0-14 0,4-2-4 0,0 1-2 16,6-1 3-16,0-2-6 0,-2-2-21 16,5-5-18-16,0-9-14 0,4-6 7 15</inkml:trace>
  <inkml:trace contextRef="#ctx0" brushRef="#br0" timeOffset="68772.0682">23878 7945 288 0,'0'0'48'0,"0"0"-17"16,0 0-12-16,0 0-13 15,0 0-2-15,0 0-4 0,0 0 0 0,0 0-4 16,0 0 3-16,-83 91-3 0,63-58 0 16,0 2-1-16,1 1-2 0,-1 2 0 15,2 0 0-15,0-3-1 0,3-3 1 16,1-5 0-16,7-7 0 0,-1-6-2 15,3-5-4-15,3-6-11 0,1 1-27 16,1-4-26-16,-2 0-21 0</inkml:trace>
  <inkml:trace contextRef="#ctx0" brushRef="#br0" timeOffset="68991.4371">24011 7963 324 0,'0'0'67'0,"0"0"-15"0,0 0-17 15,0 0-12-15,0 0-10 0,0 0-10 0,0 0-5 16,0 0-1-16,0 0 0 0,1 12 4 16,-13 17 0-16,-5 10-1 0,-6 8-8 15,-1 8-3-15,-1 3-18 0,-2 4-47 16,1-2-52-16,1 2-80 0</inkml:trace>
  <inkml:trace contextRef="#ctx0" brushRef="#br0" timeOffset="69145.2527">24244 8145 269 0,'0'0'-23'0,"0"0"-63"0</inkml:trace>
  <inkml:trace contextRef="#ctx0" brushRef="#br0" timeOffset="79603.4008">19671 14248 41 0,'0'0'33'0,"0"0"4"0,0 0 0 16,0 0-3-16,0 0-7 0,0 0-10 15,0 0-6-15,0 0-6 0,0 0-3 16,-15 3-4-16,15-3 2 0,-2 0-1 16,2 0 2-16,0 0 3 0,0-1-2 0,10-4 2 15,-1 0-2-15,5-2 3 0,4 3-3 16,-2 1 2-16,5-2-2 0,1 2 0 16,-1 0 1-16,0 2-2 15,2 0 1-15,0-3 0 0,0 3-1 0,5-3 0 16,1 1 0-16,1 0 0 0,3 0 2 15,5-1-3-15,-1-1 0 0,1-4-2 16,0 0 1-16,-2-1 2 0,0-1-2 16,-1 2 1-16,-4 0 0 0,1 1-2 15,-1 2 2-15,-3 2-1 0,1-1 0 0,-1-1 1 16,-5 1-2-16,2 1 2 0,-2 0-1 16,0 1-1-16,-3 1 1 0,3 0-1 15,2 1 2-15,-1 1-1 0,1 0 0 16,3 0 0-16,-1 3 1 0,1 1-1 15,0 1 0-15,0-1-1 0,-1 1 1 0,1-2 0 16,-5 0 1-16,-4-3 0 16,1 0-1-16,-1 0 0 0,0-3 1 15,7-5-1-15,-3-1-1 0,-3 0 1 16,0-2-2-16,-1 1-1 0,0 1-1 0,0-1-2 16,-3 3-3-16,-4 1-7 0,2 0-7 15,-6 3-8-15,4 0-10 0,-2 0-18 16</inkml:trace>
  <inkml:trace contextRef="#ctx0" brushRef="#br0" timeOffset="80139.8406">20001 14042 244 0,'0'0'37'0,"0"0"-9"16,0 0-3-16,0 0-4 0,0 0-4 15,0 0-6-15,0 0-2 0,-80 67-3 16,62-42-2-16,-1 3-3 0,-1 4-1 0,2 0 0 16,-1-2-1-16,2 0-3 0,1-5 3 15,2-3-5-15,4-8-1 0,1-2-3 16,3-3-5-16,2-7-6 0,1 1-10 15,3-3-25-15,-1 0-14 0,1 0-3 16,0 0-4-16</inkml:trace>
  <inkml:trace contextRef="#ctx0" brushRef="#br0" timeOffset="80432.5236">20098 14233 143 0,'0'0'47'15,"0"0"-5"-15,0 0-10 0,0 0-5 16,0 0-2-16,0 0 0 0,0 0-2 16,0 0-3-16,0 0-1 0,0 0-3 15,-10-36-5-15,6 36-5 0,-4 4-3 16,-1 11-3-16,-5 5-3 0,1 5 1 15,-1 0-5-15,2 2-4 0,0-2-2 0,1 0-4 16,4-9-5-16,1-2-11 16,3-5-12-16,1-4-15 0,1-1 1 15,1-4 0-15,0 0 10 0,7 0-3 0</inkml:trace>
  <inkml:trace contextRef="#ctx0" brushRef="#br0" timeOffset="80618.9828">20250 14133 321 0,'0'0'61'0,"0"0"-22"15,0 0-18-15,0 0-12 0,0 0 0 16,0 0-1-16,0 0-3 0,-58 78 0 0,44-51-6 16,2 0 0-16,2 1-6 0,-2-1-3 15,5-2-8-15,1-5-2 0,2-3-14 16,2-5-26-16,1-8-30 0,1 6-33 15</inkml:trace>
  <inkml:trace contextRef="#ctx0" brushRef="#br0" timeOffset="80839.5789">20578 14079 214 0,'0'0'48'0,"0"0"-13"0,0 0-13 0,0 0-11 15,0 0-6-15,10 92-6 0,-9-68-5 16,-1 1-7-16,2-1-8 0,1 0-12 16,1-2-13-16,-1-6-17 0,5-1-22 15</inkml:trace>
  <inkml:trace contextRef="#ctx0" brushRef="#br0" timeOffset="81063.6587">21009 14022 253 0,'0'0'50'0,"0"0"-13"0,0 0-13 15,-41 87-7-15,33-64-8 0,-1-2-3 0,5-5-6 16,-1 3-7-16,4-3-1 0,0-2-5 16,1 4-5-16,0-1-5 15,1-6-10-15,5 2-10 0,0-4-19 16,2-4-16-16,-1 1-19 0</inkml:trace>
  <inkml:trace contextRef="#ctx0" brushRef="#br0" timeOffset="81204.9789">21054 14109 108 0,'0'0'16'0,"0"0"-10"0,0 0-16 0,0 0-16 16,0 0-26-16</inkml:trace>
  <inkml:trace contextRef="#ctx0" brushRef="#br0" timeOffset="82677.8806">20538 13433 205 0,'0'0'44'0,"0"0"-5"0,0 0-7 0,0 0 0 15,0 0 0-15,0 0 1 0,0 0-1 16,-84-71-8-16,79 68-5 0,2 0-6 16,3 3-7-16,-5 0-5 0,-7 0-4 15,2 6-3-15,-2 1-2 0,5 6 0 16,2 3-1-16,3 4 0 0,2 6 0 15,0-2-1-15,0-1 0 0,7 0-1 16,0-4-5-16,2 0 2 0,0-3 1 16,1-2 1-16,-3-3 3 0,3-2-1 0,-4-3 0 15,4-1 3-15,-1-3 2 0,1-2 3 16,4 0 4-16,-1-2 1 0,3-8 3 16,-4-5 2-16,-3-1 5 0,-1-6-4 15,-2-2 2-15,-2-2 0 0,-1-4-1 16,0 0 2-16,-3-4 1 0,0 1 1 15,0-1 5-15,0 2-3 0,-1 2 4 16,-5 4 0-16,0 4 0 0,2 5-2 16,-2 8-2-16,-1 4-6 0,2 4-3 15,-6 1-5-15,-8 3-2 0,4 12 0 0,-5 6-1 16,3 5-1-16,5 3 0 0,4 3-1 16,2 3-1-16,3 0 2 15,3 1-4-15,0 0 2 0,9-1-4 0,2-2 0 16,2-2-2-16,3-7-1 0,1-4 0 15,-2-8 3-15,2-7 2 0,2-5 3 16,0-5 3-16,2-10 0 0,-4-3 1 16,-6-5 1-16,-2 0 2 0,-3-3 2 0,-5 1 2 15,-1-3 0-15,0 1 2 16,-7 0 0-16,-3 1 1 0,0 3 0 0,-2 0 1 16,-2 2-2-16,-1 4 1 0,-1 2-2 15,5 6-1-15,-4 3-3 0,2 3-2 16,-3 3-2-16,-3 6-4 0,1 9 1 15,3 10-3-15,-1 6 0 0,5 6-2 16,3 5-2-16,5 2 0 0,3 2-2 0,0 0-2 16,9-3-1-16,3-3-4 0,5-5-8 15,1-7-12-15,3-5-3 0,1-8 4 16,2-10 6-16,0-5 16 16,-1-9 8-16,0-9 6 0,-6-5 5 0,1-1 4 15,-8-1 6-15,-2 5 8 0,-6 1 6 16,-2 1 7-16,0-2 0 0,-9-4-2 15,-1 1-6-15,-3 3-3 0,-3 2-5 16,0 3-4-16,-1 1-2 0,-2 2-3 16,2 4-2-16,2 2-3 0,-1 5-3 0,-1 1 0 15,1 0-4-15,-6 7-1 0,2 8 0 16,4 9-5-16,1 6 2 0,3 5-3 16,4 4-2-16,5 2-3 0,3 0-7 15,0-5-15-15,9-5-11 0,5-11 1 16,4-10 5-16,4-9 18 0,1-5 13 0,3-12 9 15,0-7 1-15,-1-4 1 16,-4-4 3-16,-3 0 8 0,-6 4 5 16,-3 7 11-16,-6 1 9 0,-3 3 3 15,0 0-5-15,-7-4-5 0,-4 4-5 0,-3 2-5 16,6 5 0-16,-5 0-5 0,0-1-2 16,4 6-4-16,-7-3-2 0,7 2-1 15,5 2-2-15,-7 0-2 0,6 3-1 16,-5 0-2-16,0 0-2 0,3 1 0 15,-2 12-1-15,3 5 0 0,-1 7 1 0,6 4-1 16,1 3 1-16,0 3-1 0,4 3-1 16,3 0-2-16,0-1 0 15,2-4-6-15,3-4-2 0,-2-8-2 16,-1-8 2-16,3-8 6 0,3-5 6 0,2-7 5 16,2-13 0-16,-2-4 3 0,-3-5 2 15,-3 0 3-15,-5 0 5 0,-5 5 3 16,-1 1 1-16,-1 3-1 0,-5 6-4 15,-4 5-4-15,0 0-3 0,1 5-3 16,-8 1-3-16,-2 3-2 0,-1 9-2 0,-8 12-6 16,4 5-3-16,2 6-22 0,3 0-51 15,7-2-128-15,7-4-92 0</inkml:trace>
  <inkml:trace contextRef="#ctx0" brushRef="#br0" timeOffset="115678.4724">14386 4007 226 0,'0'0'49'0,"0"0"-2"0,0 0-1 16,0 0-3-16,0 0-7 0,0 0-10 16,0 0-2-16,0 0-6 0,0 0-5 15,0 0-2-15,-7-35-4 0,7 34-2 16,-2-1 0-16,1 2-3 0,-5-2-4 15,-7 1-1-15,-4 1-4 0,-9 1 2 16,-2 9 2-16,-4 4 0 0,-2 1-1 16,-6 3 3-16,-1 0 0 0,0 1 2 0,0-3 0 15,3-2-1-15,3-2 1 0,2-2 0 16,2 0 2-16,2-4 0 0,3 0 0 16,9-4 1-16,-2 0 1 0,6 0 0 15,9-2 0-15,-3 1-1 0,7-1 2 16,-6 0-4-16,1 0-2 0,0 0-2 15,0 0-4-15,5 0-3 0,-1 0-4 16,1 0-2-16,0 0 4 0,0 0 5 16,0 0 2-16,11 0 4 0,8 6 0 15,3 3-1-15,3 3 0 0,-1 3 0 0,1 1 0 16,-1 5 0-16,1 2 0 0,2 2 0 16,-1 2 1-16,2 3 0 0,-2 0-3 15,-2 0 3-15,-2 1 0 0,-2 1 1 16,-2 1 4-16,-5 2-3 0,-3 3 3 15,-2 0-4-15,-3 1 0 0,-4 3 0 16,-1-2 0-16,0 5 0 0,-7-2-1 16,-3 3-1-16,0-2 2 0,-3 1 2 15,-2 0-1-15,2-3 2 0,-1-2-4 16,2-2-1-16,2-6 1 0,5-4-1 0,2-2 4 16,3-3 0-16,0-2-1 0,1-6-1 15,5-1-1-15,2-4-1 0,-2-3 0 16,7 0 2-16,3-4 0 0,2-3 1 15,8 0 1-15,1-2-2 0,2-6 1 16,1-6-8-16,4-1 2 0,0-5 1 0,4-1-7 16,2-5 5-16,1 0-26 15,-2-1-35-15,3-2-46 0,-3 2-45 0</inkml:trace>
  <inkml:trace contextRef="#ctx0" brushRef="#br0" timeOffset="116178.0584">14762 4414 472 0,'0'0'17'0,"0"0"-11"0,0 0-8 16,0 0-4-16,0 0-1 0,0 0-3 15,0 0 0-15,0 0 6 0,0 0 1 0,0 86 8 16,16-52 2-16,2 2-1 0,-1-3-4 16,1 1-3-16,-3-7 1 0,1-1 1 15,-5-5-1-15,-2-7 0 0,-5-5 0 16,0-4 3-16,-2-2 4 0,1 2 10 15,-2-3 9-15,2 3-1 0,-3-5-6 0,0 0-7 16,-6-12-9-16,-6-8 0 16,-3-5-1-16,-4-3 2 0,3-1-4 0,-2-1 3 15,0-4 0-15,1-1-4 16,0-3 3-16,0 1-5 0,0-5 0 0,1 2 2 16,3 2-1-16,3 1 1 0,3 7-1 15,2 8-2-15,2 4-1 0,3 6-1 16,0 2-1-16,2-5 1 0,7 0-1 15,5-1 0-15,7 1-1 0,2 2-3 16,1 4-8-16,2-1-9 0,3 4-11 0,0 1-22 16,0 3-20-16,0 2-4 0,0 0-2 15,-2 1 0-15</inkml:trace>
  <inkml:trace contextRef="#ctx0" brushRef="#br0" timeOffset="116415.823">14833 4661 396 0,'0'0'45'0,"0"0"-11"0,0 0-11 16,0 0-10-16,0 0-10 0,0 0-5 0,0 0-3 15,0 0-1-15,29-77-6 16,-9 61-1-16,6 1-10 0,1 2-17 16,2-1-42-16,2 4-36 0,-1-3-56 15</inkml:trace>
  <inkml:trace contextRef="#ctx0" brushRef="#br0" timeOffset="116954.91">15157 4534 343 0,'0'0'55'0,"0"0"-10"0,0 0-10 16,0 0-11-16,0 0-7 0,0 0-10 0,0 0-7 16,0 0-4-16,0 0-3 0,0 0 1 15,-15-11 0-15,15 8 3 0,2 0-5 16,5 0 4-16,2 0 2 0,2 3-1 15,2 0 4-15,-4 0-2 0,5 5-1 16,-3 4 2-16,-2 1 2 0,0 7-1 0,-3-1 2 16,-2 4-1-16,-1-6-1 0,-3 4 1 15,0 2 1-15,0 0 0 0,0 0 0 16,0-3 0-16,-1-7 3 0,-1-6-1 16,2 2 5-16,0-6 1 0,0 0 1 15,0 0 2-15,0 3 0 0,0-3-1 16,0 0-5-16,0 0-2 0,0 0-3 15,0 0-5-15,2-10 1 0,4-7-1 16,4-4 2-16,0-3 0 0,-1 1 2 16,0-2 1-16,0 3-1 0,-3-1 1 0,-1 6-4 15,-3 0 6-15,0 6-1 0,-2-3 8 16,0 2 2-16,0 2 1 0,-3 0-4 16,-4 2-4-16,-1 2-4 0,0 2-1 15,-1-1 0-15,5 3-2 0,-7 1-1 16,6 1 0-16,-7 0-2 0,1 8 0 0,2 2-1 15,-2 5 0-15,5-2 3 16,4 5-4-16,2 3 2 0,0 1-3 16,9 3-1-16,4-5 0 0,3-3-4 15,7-5-5-15,3-3-11 0,4-5-11 0,2-4-15 16,3 0-21-16,-2-1-27 0,0-5-14 16,-2-2-26-16</inkml:trace>
  <inkml:trace contextRef="#ctx0" brushRef="#br0" timeOffset="117264.2342">15700 4127 540 0,'0'0'43'0,"0"0"-12"15,0 0-10-15,0 0-12 0,0 0-6 16,0 0-5-16,0 0-4 0,0 0-6 16,0 0-1-16,0 0-1 0,14-41 0 15,6 28-3-15,3-1-11 0,1 1-10 16,0 3-10-16,0 1-10 0,-7 3-8 15,-1 3-12-15,-4 3-9 0,-3 0 6 16,-1 0 15-16</inkml:trace>
  <inkml:trace contextRef="#ctx0" brushRef="#br0" timeOffset="117751.9067">15732 4280 167 0,'0'0'57'0,"0"0"-12"15,0 0-12-15,0 0-9 0,0 0-10 16,0 0-4-16,0 0 0 0,0 0 0 0,0 0-1 15,0 0-2-15,29 62-2 16,-3-62 0-16,4-10-4 0,4-8-1 16,3-4-1-16,3-6 1 0,3-1-7 15,0-4 2-15,3-3 0 0,-1 0-2 0,0-2 3 16,-4 2-1-16,-5-2 0 0,-3 4 2 16,-4-1-1-16,-5 3 3 0,-4 5 2 15,-6 1 6-15,-5 10 3 0,-4 0 6 16,-2 6 2-16,0 5 10 0,-2 1 10 15,-1 4 4-15,0-6-5 0,0-1-7 0,0 2-9 16,0 0-2-16,0 5-3 0,-1-3-5 16,-3 0-6-16,1 0-5 15,1 0-4-15,2 3-3 0,-1 0 2 16,-2 0-1-16,0 7 0 0,-3 8 1 0,3 7 3 16,3 2-1-16,0 5 6 0,3 1-2 15,5 2 0-15,0-3-2 0,5-3-2 16,-1-6 1-16,4-7 1 0,1-4 0 15,5-9 2-15,4-4 0 0,3-13-1 16,1-7 1-16,3-8 1 0,-1-6-1 0,-2-3-3 16,-4-3 4-16,-7-2-2 0,-3 3 3 15,-10 1 3-15,-6 3 2 0,0 3 0 16,-12 2-1-16,-6 6 0 0,-4 1 0 16,-1 6 2-16,-5 4-4 0,-2 5-1 15,-3 5-4-15,-3 5-6 0,-2 2-9 16,-3 9-18-16,1 13-55 0,-5 6-138 15,3 11-70-15</inkml:trace>
  <inkml:trace contextRef="#ctx0" brushRef="#br0" timeOffset="118715.3528">15008 5636 284 0,'0'0'64'0,"0"0"0"16,0 0-6-16,0 0-13 0,0 0-17 15,0 0-8-15,0 0-8 0,0 0-5 16,-77-77-3-16,55 73-5 0,-3 4-2 16,-4 6 1-16,-6 7 0 0,-4 5 1 0,-3 1-1 15,-4 6 1-15,1-1-2 0,1 0 0 16,4 1-1-16,1-2 3 0,4-1 0 16,2-3 2-16,2-1-1 0,4-6 0 15,4-2 0-15,7-3 0 0,6-3 0 16,7-3 0-16,3-1 0 0,-2 0-2 0,2 0-3 15,-1 0-6-15,-1 0 1 16,2 0 3-16,0 0 2 0,11 2 7 16,7-1-1-16,8 3 1 0,1-1 0 15,0-2-4-15,1 2-1 0,0 0 2 0,1 2 0 16,0 1 2-16,2 4 3 0,0 2-4 16,3 4 0-16,-2 2 0 0,-1 2 0 15,0 1 1-15,-4 1-1 0,-2 3 1 16,-5 1-1-16,-3 0 2 0,-2 3-3 15,-5-1 5-15,-3 2-6 0,-2 2 2 0,-4 3 3 16,-1 0-3-16,0 4 2 16,-6 0 1-16,-1 2-3 0,-3 0 2 15,-3 2 1-15,0 2-1 0,-3-1 3 16,3-1-4-16,-1 0 0 0,0-2 0 0,4 0 0 16,-1 0 1-16,3 0 0 0,4-3-1 15,0-2-1-15,2-4 1 0,2-3-1 16,0-10 1-16,0-2 0 0,0-8 1 15,0-5-2-15,5 2 2 0,-3-2 0 16,7-3 1-16,8 0-1 0,3-1 0 0,5-5-1 16,4-6-1-16,3-8 1 0,1-2-2 15,5-2-3-15,4-3-1 0,1 1-4 16,6-3-7-16,1 1-25 0,5 1-33 16,2-3-54-16,4 2-75 0</inkml:trace>
  <inkml:trace contextRef="#ctx0" brushRef="#br0" timeOffset="119270.4253">15544 5750 280 0,'0'0'83'16,"0"0"-17"-16,0 0-11 0,0 0-11 15,0 0-11-15,0 0-8 0,0 0-9 16,0 0-7-16,0 0-8 0,0 0-6 15,-50-12-5-15,48 12 1 0,2 0 1 0,0 1 3 16,0 13 4-16,3 4-1 0,8 6 1 16,1 1 4-16,4 0-3 15,-3 0 2-15,2-3-3 0,-3-2 1 16,-1-5 0-16,-2-4 0 0,-3-4 0 0,-3-3 0 16,0 0 0-16,-3-4 2 0,0 0 3 15,0 0 4-15,2 0 2 0,-2 1 0 16,1-1-3-16,-1 0-2 0,-3-9-6 15,-7-6 2-15,-4-5 2 0,-1-2-6 16,-2-1 4-16,1-1-1 0,-3 0 1 0,1-1 1 16,-3-2-3-16,1 0 0 0,0-1-1 15,1 0 2-15,3 3 0 0,3 2 0 16,0 2-1-16,6-1-3 16,0-3-4-16,2-2-1 0,2-1 0 0,3 1 3 15,0 1-2-15,0 3 0 0,9 4-4 16,1 2-4-16,3 3-12 0,2 5-14 15,-3 3-18-15,3 2-24 0,4 4-17 16,-2 0-4-16,6 6 1 0</inkml:trace>
  <inkml:trace contextRef="#ctx0" brushRef="#br0" timeOffset="119965.0201">15544 5921 368 0,'0'0'61'0,"0"0"-23"16,0 0-16-16,0 0-13 0,0 0-7 15,0 0-5-15,0 0 1 0,0 0-2 0,0 0-3 16,28-89 3-16,-9 75-4 0,4-1 2 16,1 3 0-16,2 1-2 0,-1 3 2 15,-2 1-2-15,0 1 1 0,-7 1 0 16,-2 1 3-16,-3 2 1 0,-6 1 2 15,1-1 4-15,-6 2 0 0,0-2 5 0,0 2 2 16,1 0 0-16,1-1-1 0,-1 1-1 16,1-1 2-16,-1-1 1 0,-1 1 2 15,0-1 0-15,2 1-2 16,-2-2-1-16,0-2-4 0,0-2-1 0,0 0 0 16,0-3-4-16,0 4-1 0,0 0 0 15,0-5-2-15,0 6 0 0,1-4 0 16,2 2 0-16,5-2 2 0,1 0-1 15,-1 2 0-15,3 0 1 0,-2 2 0 16,0-1 0-16,-1 1 2 0,0-1 0 0,2 1 3 16,-3-2 0-16,3-4 1 15,-5 4 1-15,3-5 2 0,-4 3 1 0,1-2 3 16,-2 0 2-16,-2 6-2 0,2 0 1 16,-3 5-5-16,0-2-3 0,0 2-4 15,2 0-2-15,-2-3-2 0,1 2-1 16,-1 1-2-16,1-1 1 0,2 1 2 15,6 0 0-15,3 10 2 0,5 4 0 16,-1 6-1-16,4 2 1 0,0 2-2 16,1 5 3-16,0 0-3 0,2 1 1 0,-1 0-1 15,0 2-1-15,-1 1 4 0,-2 0-5 16,0 0 6-16,-4 1-8 0,-3-1 1 16,-3-1 2-16,-3 0 0 0,-3-1 2 15,-3-4 1-15,0-9 0 0,0-1 3 16,-1-9 2-16,-7-1 2 0,2-1 1 15,-5-6-1-15,-10 0-1 0,1-8-2 16,-6-7-2-16,3-7 0 0,0-3-3 16,3-5 2-16,4-5-2 0,1-7-4 15,7-1 3-15,3-8-5 0,5 0 0 0,0-3-3 16,8 1-6-16,3 1-15 0,6 0-30 16,4 2-53-16,1 4-49 0,1-1-77 15</inkml:trace>
  <inkml:trace contextRef="#ctx0" brushRef="#br0" timeOffset="120236.9006">16282 5241 546 0,'0'0'40'0,"0"0"-17"0,0 0-10 16,0 0-8-16,0 0-7 0,0 0-3 15,0 0-5-15,0 0 1 0,0 0-2 16,48-94-3-16,-18 76-6 0,0 3-12 16,2 1-15-16,-1 3-13 0,-1 2-7 15,-3 3-11-15,-5 3-4 0,-2 3-1 16,-2 0 7-16</inkml:trace>
  <inkml:trace contextRef="#ctx0" brushRef="#br0" timeOffset="120710.4616">16448 5408 297 0,'0'0'68'0,"0"0"-10"16,0 0-15-16,0 0-14 0,0 0-7 15,0 0-11-15,0 0-9 0,0 0-1 16,0 0-2-16,6-12-4 0,11-5-2 15,3-2-1-15,4-3-2 0,3 0 5 0,3-3-1 16,2 0 1-16,2-3 0 16,0 1-4-16,2-2 5 0,-3 0 0 15,-1-1 4-15,-1 1-2 0,-4 2 4 0,-5-1-1 16,-2 1 2-16,-3 0 2 0,-5 1 0 16,-3 2 1-16,-3 0 2 0,-1 8 2 15,-3 5 2-15,-1 0 1 0,-1 4 1 16,0 1 2-16,0 0 1 0,0 6 0 15,0-1-3-15,0 1-4 0,0-1-6 0,0 1-5 16,0 0-1-16,0 0-1 16,-4 11 0-16,-2 10 1 0,2 6 0 0,4 4-2 15,0-2 2-15,3-2 0 16,5-1 0-16,2-5 2 0,1-4 0 0,-2-6 0 16,5-4 1-16,4-5 1 0,1-2 1 15,9-8 0-15,-1-9-2 0,-1-8 2 16,-3-4-2-16,-2-6 1 0,-4-3-1 15,-5-3 2-15,-5 1-1 0,-6 2 2 16,-1 4 1-16,-8 4-1 0,-8 3 1 0,-9 5 2 16,-2 5 0-16,-7 5 3 0,0 4-1 15,-4 7-2-15,-1 1-4 0,0 4-3 16,0 12-4-16,-3 9-14 16,3 12-28-16,1 7-92 0,5 9-159 0</inkml:trace>
  <inkml:trace contextRef="#ctx0" brushRef="#br0" timeOffset="121738.8766">14601 7842 187 0,'0'0'58'0,"0"0"-5"15,0 0 0-15,0 0-7 0,0 0-3 16,0 0-7-16,0 0-3 0,0 0-6 16,0 0-5-16,0 0-1 0,47-63-3 0,-47 63-1 15,0 0-4-15,-3 0-8 0,-10 3-2 16,-6 8-4-16,-9 5-2 0,-5 4 5 16,1 4-7-16,-8 7 8 0,-2 2-6 15,-6 4-1-15,-4 5 3 0,-3 2-3 16,-1-1 3-16,-2-2-1 0,5-2 1 15,2-6-1-15,6-4 2 0,6-6-1 16,7-4 1-16,5-6 2 0,9-4-1 16,1-3 2-16,10-3-1 0,2-1-1 15,1-1-1-15,4-1-3 0,-3 0-1 0,3 0-2 16,0 0-2-16,0 0 4 0,0 0 2 16,10-6 2-16,6-4 0 0,7-4 1 15,3 0-2-15,3 2 2 0,3 0-2 16,1 3 1-16,1 1 0 0,-1 4 0 15,0 2 0-15,1 2 0 0,-4 5 0 0,0 7-2 16,-2 3 2-16,-1 6-1 16,-1 5 1-16,-1 5 0 0,-3 6 1 0,1 5 4 15,-5 5-3-15,-3 3 2 16,-4 1-3-16,-3 2-1 0,-6-1 2 0,-2-1-1 16,0-2 1-16,0 0-1 0,-7-1 1 15,-4-1-1-15,-2 2 2 0,-2-2-2 16,1-3 2-16,-2-3-1 0,4-3-1 15,4-3 5-15,2-3-4 0,2 0 3 16,4-2-4-16,0-2 0 0,4-1-1 0,4-2-1 16,7-2 2-16,4-5-3 0,2-2 2 15,4-7 1-15,3-2 0 16,1-7 2-16,4-4-1 0,2-11-2 0,3-8-2 16,4-6-1-16,4-7-4 0,2-3-13 15,3-5-12-15,-2-3-23 0,3-3-32 16,-3-2-38-16,-1 1-39 0</inkml:trace>
  <inkml:trace contextRef="#ctx0" brushRef="#br0" timeOffset="122450.5158">14980 8339 562 0,'0'0'27'0,"0"0"-13"0,0 0-5 16,0 0-6-16,0 0-6 0,0 0-5 15,0 0 0-15,0 0 3 0,0 0 4 16,0 0 1-16,7 73 1 0,7-36 2 15,1 2-5-15,1 2 4 0,2-3-5 0,-4-2 1 16,0-2 0-16,-2-7 0 0,-3-7 2 16,-2-4-3-16,-3-6 3 15,-2-7 4-15,1 1 1 0,-3-4 3 16,0 0 1-16,0 0-4 0,0-13-3 0,0-6-2 16,-8-12-1-16,-1-1 3 0,-2-5-1 15,1-1-3-15,-1 1 4 0,2-2-5 16,0 3 4-16,1 4 0 0,2 8-1 15,3 4 1-15,0 10-2 0,2 3 0 16,1 3-3-16,0 4-3 0,0-1 2 0,0-3 1 16,0 1 3-16,10 0-1 0,5 3 1 15,2 0-1-15,6 11 1 0,-2 4 0 16,1 3 0-16,-3 3-2 0,2-1 1 16,-2 3 1-16,3 0 1 0,-2 0 2 15,-1-1-2-15,0 1 4 0,-1-3-5 16,-1-3 1-16,-5-5 0 0,-6-6 0 15,-1-4 3-15,-5-2 3 0,0 0 0 16,3 0 1-16,-1-7-1 0,0-9-3 16,-1-7 1-16,-1-4-3 0,-4-4 2 0,-5-1-2 15,-2 0 1-15,1-1 2 0,-1 0-3 16,-1 1 2-16,3 1-1 0,0 3 2 16,2 9 2-16,1 2 1 0,2 8-1 15,2 4-3-15,1 1-3 0,1 4-5 16,-2-1-1-16,2 1 2 0,0 0-1 0,9 0 3 15,8 4 1-15,8 9 1 16,1 3 0-16,2 5-1 0,5 2 1 16,0 3-2-16,0 1-1 0,2 2 1 15,-3 1-3-15,1-1-4 0,0 1-2 0,1 1-27 16,-1 6-40-16,-3 0-65 0,1 2-123 16</inkml:trace>
  <inkml:trace contextRef="#ctx0" brushRef="#br0" timeOffset="125074.4283">15609 8846 300 0,'0'0'58'0,"0"0"-9"0,0 0-8 15,0 0-19-15,0 0-11 0,0 0-9 16,0 0-3-16,-24-83-3 0,27 69 1 15,7 2-1-15,-2-3 2 0,4 7-1 16,4 2-1-16,-6 2 2 0,9 2-1 0,-2 2 1 16,2 0-2-16,2 2 2 0,-3 8 0 15,-4 1-2-15,-2 1 3 0,-2 1 1 16,-1 4 3-16,-4 0 1 0,0-4 0 16,-2 4 0-16,-2-6 1 0,-1 1-2 15,2 2 2-15,-2-8 1 0,0 0 0 16,0-6 2-16,0 0 3 0,0 0-1 15,0 1-1-15,1 1 0 0,-1-1-3 16,0 1-1-16,0 0-2 0,0-1-2 16,0 1-1-16,0-2 0 0,0 0-1 0,0 0 0 15,0 0 0-15,0 0 1 0,0 0 1 16,0 0 0-16,0 0-1 0,0 0 0 16,0 0 0-16,0 0 0 0,0 0 0 15,0 0 0-15,0 0 0 0,0 0 0 16,0 0 0-16,0 0 0 0,0 0 0 0,0 0 0 15,0 0-1-15,0 0 1 16,0 0 0-16,0 0-2 0,0 0 2 16,0 0-1-16,0 0 0 0,0 0 0 15,0 0 1-15,0 0-1 0,0 0 1 0,0 0-1 16,0 0 1-16,0 0 2 0,0 0-3 16,0 0 1-16,0 0-1 0,0 0-2 15,0 0 2-15,0 0 0 0,0 0-1 16,0 0 2-16,0 0-3 0,0 0 2 15,0 0-1-15,0 0-1 0,0 0 0 16,0 0-1-16,0 0 1 0,0 0 0 16,0 0-1-16,0 0-3 0,0 0-5 15,0 0-5-15,0 1-9 0,-1 0-17 16,1 1-16-16,0-1-24 0,0 1-12 0,-2-2-20 16</inkml:trace>
  <inkml:trace contextRef="#ctx0" brushRef="#br0" timeOffset="126775.2781">15806 8963 136 0,'0'0'38'0,"0"0"-11"16,0 0-13-16,0 0-4 0,-4-97-7 15,4 68 0-15,0 3-1 0,3 4 0 16,0-1 1-16,1 0-2 0,-2 2 0 15,0-2 0-15,1 0 0 0,-2 0 1 16,-1-1-1-16,0 1-2 0,0-1 1 16,0 7-2-16,0-1 6 0,-1 8-2 15,-2-3 10-15,0 3 10 0,2 4 4 16,-2 1 6-16,3 5-9 0,-1-2-10 0,1 2-7 16,-2 0-5-16,-2 0 0 0,-2 5-1 15,-2 9 0-15,1 6-1 0,2 1 0 16,3 3 0-16,2 1-1 0,0-2 1 15,0 1-2-15,5-4 0 0,-1-5-1 16,0 0 1-16,2-2 1 0,-2-4-2 0,4 4 4 16,-1-6-1-16,-2-2 2 0,1 1-1 15,2-3 4-15,0 0-3 0,2-3 2 16,5 0 1-16,-1 0-3 16,2-5 0-16,-3-2 0 0,-3 0-2 0,1-1 1 15,-3 1 1-15,2-3-1 0,-4 3 2 16,-2-1-2-16,2 0 2 0,0-1-4 15,-2 0-1-15,-1 0-5 0,1 0-12 16,-2 4-22-16,-1 1-37 0,-1 4-46 16</inkml:trace>
  <inkml:trace contextRef="#ctx0" brushRef="#br0" timeOffset="127151.5319">16016 7740 423 0,'0'0'57'0,"0"0"-18"16,0 0-14-16,0 0-11 0,0 0-8 15,0 0-8-15,0 0-3 0,0 0-5 16,0 0-4-16,0 0-1 0,-6-52-2 15,21 34-3-15,5-3-10 0,1-1-24 16,0 2-31-16,-1 4-26 0,-7 5-17 0</inkml:trace>
  <inkml:trace contextRef="#ctx0" brushRef="#br0" timeOffset="127699.3964">15962 8107 331 0,'0'0'44'16,"0"0"-5"-16,0 0-11 0,0 0-8 0,0 0-7 15,0 0-7-15,80-105-4 0,-51 73-2 16,-1-2-1-16,3-1-2 0,-1-2-6 16,-1-1 1-16,1 0-7 0,-1 2-1 15,-1-1-2-15,-3 0-4 0,1 0-4 16,-2-1-9-16,-1 0-10 0,-4 3 0 0,-2 0 1 15,-3 3 15-15,-6 4 13 16,-2 0 10-16,-5 1 11 0,-1 1 1 16,0-1 6-16,-1 1 6 0,-5 3 9 15,-2 2 7-15,2 5 8 0,-2 4 4 0,4 4 0 16,-3 0-5-16,0 1-6 0,-2 0-5 16,2 1-6-16,-2-1-3 0,-1 4-3 15,6 1-3-15,1 0-3 0,3 2-4 16,-2-1-5-16,2 1-3 0,-3 0 2 15,-3 8-4-15,2 7 3 0,-1 6-2 0,3 2-1 16,2 0 1-16,0 4-1 16,7-4 0-16,0 2-2 0,4-2 1 15,3-1-2-15,1-4 1 0,0-4 0 16,-3-4 1-16,3-4 2 0,0-4 1 0,0-2 2 16,5-2 0-16,-3-9-1 0,-2-2 1 15,-1-6 2-15,-4 0-1 0,-4-1 0 16,-1-1 2-16,-5-2 3 0,0 2 0 15,-6 0 7-15,-7-1 0 0,-3 3 1 16,-4-1 0-16,-2 3-7 0,-4 4 1 0,-2 0-5 16,-2 5-1-16,1 3-2 0,-1 1-4 15,-1 4-9-15,3 7-13 0,-3 3-32 16,5 9-76-16,0 4-144 16</inkml:trace>
  <inkml:trace contextRef="#ctx0" brushRef="#br0" timeOffset="133459.0474">13024 5243 70 0,'0'0'30'0,"0"0"2"0,0 0-1 15,0 0-4-15,0 0-1 0,0 0-4 16,0 0-6-16,0 0 1 0,0 0-8 16,-71-59 2-16,59 54-1 0,7 5-5 15,-9 0-2-15,-6 0-2 0,2 3-2 16,-7 6 0-16,2 4 1 0,1 3-1 15,2 2-3-15,-2 2 6 0,0 4-4 16,1 3 1-16,0 7 0 0,0 4 1 16,1 4-1-16,2 5 0 0,2 5 0 15,3 4 0-15,3 2 1 0,0 4 0 0,4 0 3 16,3 2-2-16,3-2 3 0,2 1-2 16,8-1-3-16,6-2 1 0,5 0-1 15,4-1-1-15,7-4 0 0,4-4 0 16,4-5 0-16,1-5 2 0,4-6 0 15,0 1 0-15,2-4 4 0,0 0 0 0,2-2 0 16,-4 0 0-16,1 1-4 16,-6-1 0-16,0 2 0 0,-3 0-1 0,-5 3-1 15,-2 1 0-15,-4 4 1 16,-4 2 0-16,-5 1 2 0,-7-1 1 0,-5 0 1 16,-5-5 0-16,-3-1 2 0,-10-2-2 15,-7 0 4-15,-5 1-3 0,-2 1-2 16,-5-2 0-16,-1 1-2 0,-2-3 2 15,-1-1-1-15,1-1 1 0,0-2 0 16,1-3 2-16,2-2-2 0,4-3 0 0,2-5 2 16,7-3 2-16,9-6-1 0,6-3 5 15,4-3-4-15,-2 0 0 16,2 0-8-16,-1 0-4 0,-2 0 0 0,3 0 2 16,0 0 4-16,0 0 3 0,0 0-2 15,4 0 1-15,8 0-4 0,8 0 2 16,-1 3 0-16,7 7-1 0,0 3 2 15,0 8 2-15,2 7 0 0,-1 5 1 16,1 8-2-16,1 7-2 0,0 9 4 16,-2 6 2-16,0 12 0 0,-1 7 1 0,0 9-5 15,-1 11 1-15,-2 7 2 0,0 8-2 16,-1 5 2-16,-2 6-2 0,2 4-2 16,1-2-1-16,0 3 4 0,-2-4-4 15,2-3 0-15,0-3 0 0,0-6-5 16,0-2 4-16,5-10 1 0,-1-7-1 0,6-6 2 15,1-9-2-15,0-6 0 16,2-7 1-16,2-7-2 0,1-9 2 16,5-4-2-16,2-5 1 0,3-5 0 15,0-2-2-15,4-3-3 0,2 0-3 0,1-2-6 16,3-2-10-16,0-2-17 0,3-1-19 16,-1-5-19-16,6-2-13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20T04:34:39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18130 6240 192 0,'0'0'70'0,"0"0"-4"16,0 0-10-16,0 0-7 15,-88-50-7-15,69 41-7 0,4-1-6 16,0 0-7-16,3 1-3 0,2 0-5 15,1 2-2-15,2 2-2 0,0-1-2 0,2 2 0 16,2 1-2-16,-1 1 1 0,0 0-2 16,1-1-1-16,0 1-1 0,3 2-3 15,-1-1-1-15,1 1-2 0,-2 0-1 16,2 0-2-16,-1 0 0 0,1 0 1 16,0 0 1-16,0 0 3 0,0 0 2 0,4 8 0 15,3-3-1-15,2 0 0 16,-2 2-1-16,2-5 0 0,1 1 1 15,-6-1-2-15,0-1 2 0,1-1 2 16,4 0 0-16,0-3 4 0,3-4-3 0,-3-4 2 16,-3-3-1-16,1-6-1 0,-3 7 0 15,-2-4 0-15,-1 7 1 0,-1-4 3 16,0-4-1-16,-3 1 0 0,-3-4-2 16,-2-1-3-16,1 3 0 0,1 4 0 15,0-2 0-15,3 8-6 0,1 3 6 0,1 0-4 16,1 6 3-16,0 0 1 0,0 0-4 15,0-2-2-15,0 1-2 0,0-1 1 16,1-1 2-16,4 0 2 16,10 3 0-16,5 0 4 0,3 3-3 0,6 9 6 15,-5 5-7-15,2 1 0 0,2 5 1 16,-2 1-2-16,1 4 2 0,-1 0 0 16,-1 2-1-16,1 4 0 0,-1 3 1 15,1-2-3-15,-2 1-1 0,1-3-1 16,-5-2 2-16,0-2 2 0,-4-3 3 0,-3-3-2 15,-6-9 1-15,-1 1 1 0,-3-5 0 16,-1-6 2-16,-1 1 2 0,-1-5 1 16,0 0 2-16,0 0 1 0,0 2 1 15,0-1-2-15,0 0-1 0,0-1-1 16,-1 0-1-16,-8-1-3 0,-3-10-2 0,-2-7-2 16,4-4 0-16,2-8 1 15,4-5-4-15,0-5 0 0,3-5-5 16,1-5-1-16,0 0-4 0,5-2-13 15,4 2-25-15,-2-2-58 0,5 0-97 0</inkml:trace>
  <inkml:trace contextRef="#ctx0" brushRef="#br0" timeOffset="272.8413">18575 5722 632 0,'0'0'6'0,"0"0"3"15,0 0-3-15,0 0-6 0,0 0-5 0,0 0-1 16,0 0 1-16,0 0 1 0,16-83-2 15,2 53 1-15,3-2-4 0,4 0-7 16,1 3-20-16,-3 2-36 16,5 8-49-16,-4 1-63 0</inkml:trace>
  <inkml:trace contextRef="#ctx0" brushRef="#br0" timeOffset="453.1313">18850 5731 387 0,'0'0'66'0,"0"0"-3"0,0 0-12 0,0 0-19 16,0 0-10-16,0 0-9 0,0 0-8 15,0 0-7-15,0 0-2 0,0 0-2 16,16-18-3-16,3-6-5 0,4-4-29 16,4-6-53-16,4-4-76 0,0-2-93 15</inkml:trace>
  <inkml:trace contextRef="#ctx0" brushRef="#br0" timeOffset="1227.9138">19326 5117 440 0,'0'0'30'15,"0"0"-17"-15,0 0-15 0,0 0-7 0,0 0 3 16,0 0 2-16,0 0 4 0,0 0 3 15,0 0-2-15,0 0-2 0,11 4 2 16,5-1-1-16,-3 2 2 16,-4 0 0-16,5 0 3 0,-6 2-1 0,-1-1 1 15,-1-1-1-15,-3-1 3 0,1-1 1 16,-4-3 5-16,0 0 7 0,0 0 5 16,1 0 8-16,-1 3-3 0,0-3-3 15,0 0-12-15,0 0-4 0,-8 0-8 16,-3-8 0-16,-2-4-2 0,1 0-1 0,1-3-2 15,1-1 1-15,0-1 0 0,1 1-2 16,3 2 1-16,2-1-2 0,0 5 0 16,3-2-3-16,1-3-1 15,0 3 0-15,0-2 0 0,7 3-1 0,-2-2 3 16,6 6 0-16,4 0 3 0,0 3 0 0,2-1-2 16,1 4 1-16,0 1 0 15,0 0 0-15,5 4 1 0,-4 2 0 16,-8-2-1-16,2 4 2 0,-4-1 1 15,-2-1 0-15,1 7 2 0,-1-6 2 0,-5 2 0 16,3 1-1-16,-4-1 0 0,2 2-1 16,-3-6 0-16,2 0 3 0,-2-5 0 15,0 0 3-15,0 0 1 0,0 1 2 16,1 0 6-16,-1 1 1 0,0 0 2 16,0-1-4-16,0-1-4 0,0 0-5 0,0 0-4 15,0-1-1-15,-6-8-2 0,-1-2 0 16,2 2 0-16,-3-5-2 15,4 5 2-15,2 2-2 0,-1-2 1 16,3 2-1-16,0 1 0 0,0-4-1 0,0 1 1 16,6-5-1-16,7-2 2 0,-1 7-1 15,4-1 1-15,1 0-1 0,2 5 0 16,0-1 0-16,2 3-3 0,2-1-1 16,-1 4-4-16,4 0-7 0,2 7-11 15,-1 6-19-15,1 5-33 0,-1 4-39 0,-1 2-38 16,-1 3-30-16</inkml:trace>
  <inkml:trace contextRef="#ctx0" brushRef="#br0" timeOffset="1860.1152">19923 4779 525 0,'0'0'50'16,"0"0"-16"-16,0 0-12 0,0 0-10 16,0 0-5-16,0 0-4 0,0 0-2 15,0 0-2-15,0 0-1 0,-53-86 0 16,53 68 0-16,0 0-1 0,4-4-2 0,6 3 2 16,0 1-4-16,2 1 3 0,1 2 0 15,1 2 0-15,2 5-1 16,0 0 0-16,-3 3-2 0,3 2 2 15,3 3-1-15,-1 0 0 0,3 8 3 0,-1 1-2 16,-4 5 2-16,-2-1-1 0,-2 2 1 16,-2 2 3-16,-4-5 2 0,-2-4 0 15,-3 1 0-15,1-5 3 0,-1 1 4 16,1 0 1-16,-2-5 5 0,0 0-1 16,0 0 0-16,0 0-3 0,0 0 0 0,0 0-6 15,0 0-3-15,-2-3-1 0,-2-8-5 16,-2-4 3-16,2-2 1 15,-3-4 1-15,4 6 2 0,1-3-6 16,0-1 4-16,0 6-3 0,-2-5 4 0,2 5 2 16,-2 2 0-16,1 1 0 0,-3-1 0 15,3 2 1-15,1 4-1 0,-3-2 0 16,2 4-2-16,0-2 1 0,2 2-2 16,1 3 3-16,-2-2-2 0,2 2 0 15,-1-1-1-15,-1 1-1 0,1-1 0 0,-1 1 0 16,1-1-1-16,0 1-1 15,-2-2 0-15,2 2-2 0,-1 0-1 16,1 0-2-16,1 0 0 0,0 0 1 16,0 0 2-16,0 7 3 0,8 6 0 0,2 3 0 15,3 0-1-15,2 0 3 0,-1 1-7 16,4 0 5-16,-1-4-8 0,2-1 1 16,-1-1 0-16,-4-5 0 0,3-1-3 15,-1-4 1-15,0-1-5 0,3-1-19 16,1-9-50-16,-3-3-77 0,2-4-106 0</inkml:trace>
  <inkml:trace contextRef="#ctx0" brushRef="#br0" timeOffset="2117.1482">20489 4235 675 0,'0'0'35'0,"0"0"-12"16,0 0-10-16,0 0-6 0,0 0-4 15,0 0-5-15,0 0-2 0,0 0-1 16,0 0-1-16,-5-94-1 0,22 65 1 16,2-2-1-16,4-1-1 0,2-1-5 0,-1 1-5 15,1 2-10-15,-3 3-12 0,-1 4-30 16,-6 6-50-16,-1 7-40 15,-5 3-46-15</inkml:trace>
  <inkml:trace contextRef="#ctx0" brushRef="#br0" timeOffset="2343.6216">20494 3913 523 0,'0'0'49'16,"0"0"2"-16,0 0-13 0,0 0-11 15,0 0-15-15,0 0 0 0,0 0-10 16,0 0-5-16,0 0 3 16,0 0-9-16,-30-31 4 0,30 31 1 0,10 7 4 15,7 5 0-15,6 4 0 0,2 1-2 16,1 3-1-16,0 3-2 0,3-1-5 16,0 4-3-16,1 2-13 0,2 3-25 15,-3-3-54-15,1 2-86 0,-2-6-77 16</inkml:trace>
  <inkml:trace contextRef="#ctx0" brushRef="#br0" timeOffset="2908.066">21000 3462 628 0,'0'0'30'0,"0"0"-2"0,0 0-8 15,0 0-5-15,0 0-8 0,0 0-5 16,0 0-2-16,0 0-3 0,0 0-2 16,0 0-2-16,-21-16-2 0,21 16 1 0,-2-1 0 15,2 1 1-15,0-1 1 0,0 1 3 16,0-1 1-16,0 1 0 0,0-2 3 15,0 2 0-15,0-2 2 16,0 2 1-16,0-1 3 0,0 1 1 0,0-1-1 16,0-1 0-16,0-5-2 0,-1-2 0 15,-5-3-2-15,0 1-1 0,-1 0 1 16,0 3-5-16,-2 0 4 0,2 2 0 16,-2 0 0-16,1 2 0 0,3 2 0 15,1 1-1-15,-4 1-2 0,3 0 0 0,-8 0-1 16,-2 1-1-16,2 9 1 0,3-3-2 15,1 5 1-15,2 3 0 16,4 3 0-16,2 6-1 0,1 0 0 16,1 2 1-16,9 1-1 0,2 2 2 0,4-1-1 15,0-3-1-15,2 2 0 0,0-6 0 16,2-1 0-16,2-3 0 0,-3-5-1 16,1-5 0-16,-5-2-1 0,3-5 0 15,1 0 2-15,-2-5 0 0,6-8 3 16,-5-6-1-16,-1-3-4 0,-4-6-8 0,2-3-5 15,-4-3-2-15,1-1-4 0,-2 2-2 16,-1 1-1-16,1 2-5 0,-3 1-13 16,3 3-30-16,-1 3-54 0,2 3-85 15</inkml:trace>
  <inkml:trace contextRef="#ctx0" brushRef="#br0" timeOffset="3102.1347">21463 3400 702 0,'0'0'20'0,"0"0"-15"0,0 0-6 0,0 0-11 15,0 0-21-15,0 0-109 0,0 0-155 16</inkml:trace>
  <inkml:trace contextRef="#ctx0" brushRef="#br0" timeOffset="3843.7846">19097 6498 186 0,'0'0'29'0,"0"0"8"15,0 0 5-15,0 0 5 0,0 0 1 0,0 0-7 16,0 0-9-16,-77 70-11 0,77-70-9 16,-1 0-5-16,0 2-5 0,-1-2-1 15,2 0-2-15,-1 1-3 0,1-1 8 16,0 0 5-16,5-3 4 0,10-6 5 16,8-7-3-16,3-2-6 0,4-8 1 0,4-5-5 15,6-10 4-15,6-8-1 16,5-7 1-16,9-9 0 0,3-4-2 0,5-5 2 15,1-4-6-15,2-2-3 16,2-4 0-16,2-6-2 0,0-1 2 0,6-3 4 16,1-4-3-16,1 2 1 0,2 1-5 15,-2 1-4-15,-4-2 4 0,4-1 1 16,-3-1 4-16,3-1 3 0,1 4-5 16,-2 0-2-16,-1 4 1 0,-1 1 1 15,-6 5 0-15,-4 4 3 0,-5 6-1 0,-4 5 2 16,-3 8-2-16,-6 4 1 0,-3 5-2 15,-4 4-4-15,-3 6 4 0,-7 1-4 16,-3 6 4-16,-7 4 0 16,-4 3 0-16,-4 7 0 0,-7 5-1 0,-2 3-1 15,-3 7 0-15,-3 2-1 0,1 2-3 16,-3 3-6-16,0-4-7 0,0 1-16 16,-3-2-14-16,-7 2-15 0,-2 3-25 15,-8 6-9-15,-2 9-1 0,-2 5-30 16</inkml:trace>
  <inkml:trace contextRef="#ctx0" brushRef="#br0" timeOffset="4420.5155">19348 6448 274 0,'0'0'77'0,"0"0"-18"0,0 0-12 0,0 0-16 15,0 0-9-15,0 0-6 16,0 0-6-16,0 0-4 0,0 0-4 0,-8-7-2 15,17-7 1-15,5-6 0 16,1-1 1-16,5-4 4 0,4-3-2 0,4-9 1 16,4-3 3-16,4-8-1 0,5-4 1 15,5-2 2-15,5-7-3 0,5-4-3 16,5-8 0-16,4-9-3 0,8-8 1 16,4-5 4-16,4-3-4 0,4-2 3 15,-2 0-5-15,2 0 0 0,0-3 1 0,-1-2-2 16,2-1 2-16,0 2 5 0,0 1-4 15,-4 3-1-15,-4 3 2 0,-4 0-3 16,-2 3 1-16,-4 4 3 0,-6 7-3 16,-1 7 2-16,-6 9-1 0,-4 6-4 15,-5 7 3-15,-5 8-3 0,-7 7 3 16,-6 6 2-16,-5 8-1 0,-10 8-1 16,-5 9 2-16,-3 4 3 0,-5 4 2 15,0-1 3-15,0 1 1 0,0 0-3 16,1 0-2-16,-1 0-5 0,-1 0-1 0,-11 0-2 15,2 0-1-15,-6 1 1 0,6 3-3 16,0-2-1-16,0 1-6 0,0 2-9 16,1-2-13-16,5-1-23 0,-5 3-52 15,6-2-91-15,-4 4-71 0</inkml:trace>
  <inkml:trace contextRef="#ctx0" brushRef="#br0" timeOffset="16464.1941">19081 9024 53 0,'0'0'23'0,"0"0"0"0,0 0-2 15,0 0 2-15,0 0-3 0,0 0 1 16,0 0-3-16,-81-39 0 0,71 35 1 16,6 3-1-16,-2-1-1 0,2 0 2 15,-2 1-3-15,2 0 1 0,-1-1-2 16,1 2-3-16,4 0-1 0,-2-1-4 15,2 1-6-15,-1 0-2 0,-2 0-4 0,2 0 2 16,-1 0-3-16,2 0 1 0,0 0 4 16,0 0 1-16,2 10 0 0,8 4 2 15,1 6-2-15,5-2 0 0,0 0 2 16,4 2-2-16,2 1 2 0,-2 2 0 16,4 1 4-16,-1 2-4 0,0 3 4 0,2-1-1 15,2 3-3-15,0 1 2 16,2 0-4-16,3 1 3 0,3 2-2 15,1 1 1-15,3 4 0 0,1 2-2 16,1 2 2-16,1 3-2 0,-2 2 0 0,2 1 2 16,2 2-1-16,-1-1 1 0,1 4 2 15,0 0-3-15,0 2 1 0,-1 1-2 16,2 0 0-16,1 2 1 0,-1 0-2 16,4 1 2-16,-1-2-2 0,1 0 1 15,-1-1 4-15,-1 0-2 0,1 2 1 0,0-1 1 16,1-1-3-16,-1 1 0 0,2-2-2 15,-2 3 1-15,4-3-1 0,0 0 1 16,-1-3 0-16,4 1 1 16,-3-3 1-16,0-1-1 0,-4 1 1 0,-2-4-2 15,-6-2 0-15,0-5 0 0,-4 0-1 16,-2-3 2-16,-5-4-1 0,0 2 2 16,-3-3-2-16,-3-3 0 0,-1-1 0 15,-3-4 0-15,0-2-2 0,-5-1 2 16,2-2-1-16,-4-4 0 0,-2-4 2 0,-3 1-2 15,-3-6 1-15,1 0 0 0,1 0-2 16,-5-4 2-16,4 5-1 0,-2-5 0 16,0 0-1-16,0 0 0 0,-3-3-2 15,0 0 0-15,0 0 0 0,2 1-2 16,-1 1-2-16,1 0-3 0,-1-1-4 16,-1-1-10-16,2 1-7 0,-1-1-23 15,-1 2-29-15,2-1-71 0</inkml:trace>
  <inkml:trace contextRef="#ctx0" brushRef="#br0" timeOffset="17212.8537">21102 11648 99 0,'0'0'2'16,"0"0"-2"-16,0 0 2 0,0 0 1 0,0 0 9 15,0 0 9-15,0 0 7 0,0 0-1 16,0 0-2-16,46-77-6 0,-27 54 0 16,2-3-1-16,5-4-6 0,3-2 8 15,4-5 1-15,7-3 0 0,4-4 3 16,4-6-8-16,6-5-8 0,0-4-3 16,3-5-1-16,0-1 0 0,3-5 3 15,5 0 3-15,0-5-5 0,5-1 3 16,2-1-5-16,4-3 0 0,1-2 1 15,3-2-1-15,-2-2 2 0,3-2 2 0,1 0-3 16,4 0 2-16,2-4-4 0,3 0 0 16,0-5 2-16,0-3-3 0,0-2 4 15,-1-2-1-15,1 2-2 0,-1-2-4 16,1 2 1-16,-2-3-1 0,-1 3 1 16,-3 1 1-16,-3 6-1 0,-1 1 2 0,-3 3-2 15,-2 0 0-15,0 0 2 0,-1 3-2 16,-4 2 3-16,-3 6-2 15,-3 3 1-15,-3 7 1 0,0 1-2 16,-2 3-1-16,-4 0 2 0,-3 4-3 0,-3 2 3 16,-3 3 1-16,-3 4 0 0,-3 6-2 15,-4 6 0-15,-4 6 2 0,-6 5-4 16,-5 7-2-16,-7 8-3 0,-4 4-9 16,-2 5-12-16,-6 3-24 0,1 2-26 15,-4 1-29-15,0 3-82 0</inkml:trace>
  <inkml:trace contextRef="#ctx0" brushRef="#br0" timeOffset="20423.7257">21314 11329 9 0,'0'0'25'15,"0"0"2"-15,0 0-6 0,0 0-4 0,0 0-6 16,0 0 3-16,0 0 7 0,0 0 4 15,0 0 1-15,0 0-3 16,-17-18-5-16,14 16-3 0,-6-3-3 16,6 2-4-16,-4-5-5 0,-3-1 0 0,1 3-2 15,-1-5 0-15,1-1 3 0,1 0-1 16,-2-5 1-16,1 1 2 0,0-2-1 16,-2 1 0-16,2-1 2 0,0-1-2 15,-2 1 0-15,1 1 2 0,-1 1-1 16,-1-3-1-16,1 3 2 0,-1-4-4 0,0 2 1 15,0-2-2-15,2-3-3 0,0 1 0 16,1-3 0-16,1 1-1 0,-1-3 0 16,0 0 0-16,2-2-2 15,0 1 1-15,1-1 1 0,2 2-2 0,1-2 2 16,0 0 1-16,0 0-1 0,0 2 2 16,2 1-1-16,-1 1-1 0,2 0 0 15,0 1-1-15,0 1 2 0,0 2-2 16,0 6 1-16,2-2 1 0,2 2 1 15,2-1-4-15,1-2-1 0,3 3 3 0,-1 0-2 16,2 3 4-16,2-2-1 0,-1 2-1 16,0 1-1-16,2-1 2 0,-4 5-1 15,3-1-1-15,0 2 2 0,0 0 2 16,6 0 1-16,-7 1 2 0,3 0 0 16,0-2-3-16,2 1 2 0,3-4 1 0,-4-1 1 15,0-2-1-15,-3-1 1 0,-1-2 1 16,1-2-3-16,-3-1 1 15,1-1-1-15,-2-5 1 0,0 2-2 0,-2-4 0 16,0 0 1-16,-2 0-3 0,-2-1 2 16,0 1 1-16,-2 2-1 0,-1 0 1 15,0 1-2-15,0-1 3 0,-1 1-1 16,-5 1-1-16,0 0 3 0,-3-1-4 16,1 0 3-16,0 0-2 0,-2-1 0 15,2 0 0-15,0-2-2 0,2-1 0 0,1 1-1 16,1 1 1-16,1-2-1 15,0 5 2-15,3-2-2 0,0 2 0 16,0 0-1-16,0 4-1 0,1 4 0 0,2-1 0 16,4 0-2-16,-1 1-5 0,3-3-2 15,0 4 4-15,2 0 3 0,1-1 3 16,-1 0 4-16,4-4-2 0,-2 1 0 16,1-2-3-16,-2 1-3 0,2-1-1 15,-2 0 7-15,-1-1 0 0,2 0 3 16,-1-3 1-16,1-1-4 0,-2 1 1 0,1-2 0 15,1 2-1-15,-1-1 1 0,0 1-1 16,0 1 2-16,0 1-2 0,1-3 0 16,-2 1 0-16,4-2-3 0,-4 1 4 15,1-1-3-15,2-2 1 0,-2 3 1 16,1-4 0-16,-2 0 2 0,1-3 1 16,0 2-3-16,-4 0 4 0,-2-1-4 0,0 3 0 15,-1 1 3-15,-2 2-3 16,0-3 2-16,0 2 0 0,-1 2-2 15,1 2 0-15,0-2 0 0,0 3 0 0,1 2 1 16,3-1-1-16,-1 2-1 0,0 1-1 16,-1 0-2-16,3-1 3 0,2 0-2 15,-2-2 0-15,3-1 2 0,-2-2 1 16,0 0-1-16,0-3 2 0,-3-2-1 16,-1 1 1-16,-2 0 3 0,-3-3-2 0,0 2 1 15,-4-4 0-15,-6 1-1 0,0-1 0 16,-4-1 1-16,-3 0-2 15,-1 1 3-15,-3-2 4 0,0-1-1 16,-2 0-3-16,-2-1 2 0,3-1-5 0,1 0-1 16,-1-2 0-16,3 0-2 0,-3 0 1 15,2-3-3-15,1 0 3 0,-1 0 2 16,0-4-5-16,1-1 1 0,-3 0-1 16,1-3 1-16,0-1 5 0,-2-1-1 15,2 0 0-15,0 4-1 0,0 2 6 0,1 3-5 16,2 3-5-16,-1 2 3 0,3-1 0 15,-1 4 0-15,1 2 0 0,2-1-4 16,-1 1-1-16,1-1 1 16,2-1 3-16,-1-2 2 0,5 1 2 0,-1-1-2 15,0-1-2-15,5 0 4 0,0 2-1 16,2-2-5-16,1 0 0 0,1-1-1 16,1-1 0-16,6 0 4 0,5 2-1 15,1-4-2-15,4 3 3 0,2-2-1 16,4 0 1-16,5 0 1 0,2 0 0 0,3 0 1 15,4 0 0-15,4 0-1 0,1 2 1 16,0 0-1-16,1 0 0 0,-2 3 0 16,0 2 0-16,-3 4 1 0,0 1 0 15,-2 2 1-15,1 2-1 0,-4 1-1 16,-1 1-1-16,-3 2 1 0,0-2 1 16,-4 2-1-16,0 0 2 0,-2 0-2 15,-4-1-2-15,1 4-3 0,-8 6-2 16,-1 2 2-16,-3 3 1 0,-6 4 5 15,1 2-1-15,-3 1-2 0,3-3-1 0,2 1 2 16,-2 1 2-16,6-2 3 0,-3 3 2 16,5-2-2-16,0 0 0 0,-1 1 0 15,2 1-2-15,1-2-1 0,-2 1 0 16,0-2-1-16,1 2 2 0,-1-2 2 16,-1-1-1-16,0 0 0 0,-1-1 1 0,-2-1 0 15,1 0 1-15,-2-4 1 0,0 3-1 16,-3-5-2-16,1-4 0 15,-1 4-3-15,-1-8 0 0,-1 2 1 16,1 3 1-16,-2-6 3 0,1 1-2 0,-1 0-1 16,3-6 1-16,0 2-4 0,1 0-1 15,2-3 0-15,0 0 0 0,1-1-2 16,1-2 2-16,1 0-1 0,-1 0-1 16,-1 1 4-16,1 1 0 0,-2 0 4 15,1 1-4-15,-1-2 0 0,3-1 0 0,-2 2 0 16,-1 1 0-16,1-2 0 15,2 0 0-15,-1 0 0 0,1-1 0 0,1 0-3 16,2-4 2-16,-3 1-2 0,-1 0 2 16,1 1 1-16,-3 4 0 0,-4 8 2 15,3 2 0-15,-4 7 2 0,1 5-2 16,-1 0-1-16,-1 6-1 0,2-4-2 16,-1-1-5-16,1 0 0 0,3-2 0 15,0 4 1-15,5 0 2 0,3-2 1 16,-2 3 0-16,7 0 0 0,2-1 2 0,0 1 0 15,6-1 1-15,-1-2-1 0,-1 0 0 16,2-2-2-16,0-2 2 0,2 3 0 16,-1 0-1-16,2 2-3 15,-2 2-4-15,1 2-4 0,1 2 0 0,-1 7 2 16,-1 7 3-16,1 3 6 0,-4 3 1 16,2 3 1-16,-2 3 0 0,0 3 0 15,1 1 2-15,-1 2-1 0,-2 2 0 16,0-3-1-16,-1-1 0 0,1-7 0 15,-3-2 0-15,-1-4-6 0,1-6 3 0,-4-5 6 16,-1-4 8-16,4-4 10 0,-1 0-1 16,6-1-4-16,-1-10-2 0,-2-2 0 15,-1-6-2-15,1-4-4 0,-1-5-2 16,1-4-3-16,2-4-1 0,-3-3-2 16,2-3 2-16,-2 2-1 0,-1 0 1 0,-3 0 0 15,-2 2 2-15,2-1-3 0,-5 1 1 16,-1 0 0-16,2 0-2 0,-4 0 4 15,2 0-4-15,-1 1 1 16,-2 3 2-16,2 0 0 0,-4 1 0 0,2 1-1 16,-2 3 0-16,2 1 0 0,-3 3 0 15,0 7 0-15,0 0 1 0,-2 7-2 16,2-1-1-16,-2 0 2 0,1 5-1 16,-1-2 1-16,1 2 4 0,-2 1-4 15,1 1 2-15,-1 5 0 0,0-5 3 0,0 0 2 16,0-1 1-16,0 1 0 0,0 1 1 15,-1-1-1-15,-1 0-1 16,1 3 0-16,-2-3-3 0,2 0-2 16,-1 0-1-16,-1-5-2 0,2 5-1 0,-1 1-2 15,2-7 2-15,0 6-4 0,0-10 0 16,0-3-1-16,3 1 3 0,4-6-4 16,1 1-1-16,2 1 4 0,1 1-6 15,1 1 9-15,2-1 1 0,0 0-2 16,1-1 1-16,-2-4-1 0,2 1 1 0,-4-3 0 15,3 0 1-15,-2-4-1 0,-1 1 1 16,1-1-2-16,-3 1 0 16,0 1-2-16,-3 4 1 0,1 0-1 0,-1 4-4 15,1 1-18-15,2-2-66 0,2 1-143 16</inkml:trace>
  <inkml:trace contextRef="#ctx0" brushRef="#br0" timeOffset="24933.2666">23665 9775 200 0,'0'0'60'0,"0"0"-5"0,0 0-2 16,0 0-2-16,0 0-3 0,0 0-8 15,0 0-5-15,0 0-6 0,0 0-6 0,-49-2-4 16,42-3-5-16,-1-2-1 0,0 3-6 16,2-4-3-16,0 2-2 0,1-3-2 15,-4-4 1-15,5 2 0 0,-2-6-2 16,3-1 0-16,3-1-2 0,0-8 2 16,0 5-3-16,0 0 1 0,6 2-1 0,-2 9-1 15,5-1 0-15,1 2 1 0,-3 6-1 16,9-2 0-16,0 6-1 0,3 0-1 15,5 7 3-15,-3 6 1 16,0 2 3-16,1 3 0 0,-3 3 1 0,-2 0 0 16,-4 2 0-16,0-2-1 0,-3-1 1 15,-2-7 0-15,-5-5-1 0,0-3 1 16,-3-5 1-16,0 0 2 0,0 0 3 16,1 0 2-16,0 0 2 0,2 0-3 15,-2 1-2-15,-1-1-3 0,0-10-2 0,0-10-1 16,-1-6 0-16,-6-2 1 0,3-2 0 15,-4 1 1-15,2 1-1 0,-1 4 3 16,-1 1-3-16,3 8 4 0,2 4 0 16,-1 4 1-16,1 3 2 0,0 0 1 15,0 0-3-15,3 4-2 0,-1-1-3 16,1 1-3-16,-3 0 0 0,2-1-2 16,-1 1-2-16,2 0 1 0,-1 0 1 15,1 10 0-15,0 7 3 0,8 3-3 16,4 0 0-16,1-2-2 0,4-2-2 0,2-3 0 15,0-5 0-15,3-3-2 0,-1-3 2 16,3-2-3-16,-1-8-5 16,3-7-5-16,0-5-8 0,-1-6-5 15,-1-1-7-15,-2-4-4 0,-2 3-9 0,-7-1-23 16,1 6-13-16,-7 8-39 0</inkml:trace>
  <inkml:trace contextRef="#ctx0" brushRef="#br0" timeOffset="25364.4197">24270 9107 483 0,'0'0'43'0,"0"0"-12"0,0 0-7 0,0 0-2 16,0 0-1-16,0 0-4 0,0 0-7 15,0 0-5-15,0 0-5 0,-42-7-3 16,42-5 0-16,0-8 0 0,7-8 0 16,9-5 3-16,3-5-1 0,4-7 1 15,4-5 0-15,5-5 1 0,1-3-1 0,4-3 1 16,-1-2-3-16,3-4-1 0,-5 0 2 15,3-1 0-15,-4 1 3 0,-1 6 0 16,-3 7-1-16,-5 8 1 16,-5 13-2-16,-5 10-1 0,-6 12-2 0,-5 7-1 15,-3 4-1-15,0-2-4 0,0 2-2 16,0 0-3-16,-8 4 2 0,-6 4-1 16,-3 4-4-16,-1 2-11 0,4 2-18 15,0-1-15-15,3 0-11 0,2-5-9 16,1 2 3-16,4-2 7 0,-1-2 5 0,1 2 13 15</inkml:trace>
  <inkml:trace contextRef="#ctx0" brushRef="#br0" timeOffset="25665.5917">24546 8304 211 0,'0'0'63'0,"0"0"1"0,0 0-11 15,0 0-4-15,0 0-8 0,0 0-5 16,0 0-7-16,0 0-5 0,0 0-11 15,0 0-7-15,-39 6-6 0,37-6-8 0,1 0 3 16,1 0 2-16,0-3 2 0,1-7 3 16,10-4-1-16,6-6 0 0,1 2 0 15,3-2-1-15,2 1 1 0,2-2-1 16,-2 1 1-16,2 1-2 0,-1 3 3 16,-1 2-2-16,-2 1 2 0,-6 5-2 0,-6 2 1 15,-4 3-1-15,-5 3 2 16,0 0 3-16,0 0-1 0,1 0 1 15,0 0 0-15,-1 0 0 0,0 17-1 16,-7 5-1-16,-5 10-4 0,-5 4-2 0,3 4-8 16,-2 4-19-16,3 3-58 0,3 5-123 15,0-1-54-15</inkml:trace>
  <inkml:trace contextRef="#ctx0" brushRef="#br0" timeOffset="26685.2125">18743 10436 526 0,'0'0'28'0,"0"0"1"0,0 0-6 0,0 0-9 15,0 0-3-15,0 0-5 0,0 0-3 16,0 0 0-16,0 0-4 16,0 0-2-16,-51 1-2 0,51-2-1 0,0-4 2 15,5-2 2-15,9-3 2 0,4 0 0 0,2 2-2 16,1 1 0-16,1 0 0 16,-2 1 0-16,2 0 2 0,-9 3-1 15,3-2 2-15,-2 1-3 0,-5 0 1 16,4-4-2-16,-6 4 2 0,-1-3 2 0,0 1 3 15,-2-3 2-15,-1 0-2 0,-3-6 1 16,0-6-3-16,0-1 2 0,-7-5 0 16,-2 4 0-16,2 3-1 0,0 7 1 15,-2-1 0-15,5 5 0 0,1 5 1 16,-1-6 2-16,1 8-2 0,0-1-1 16,1-1-3-16,2 4-2 0,0-1-5 15,0 1-1-15,0 0 0 0,0-2 3 16,0 2 2-16,13 0 1 0,7 0 0 15,6 10 0-15,2 3-1 0,2 5 1 0,1 8-1 16,2 4 1-16,2 7 0 0,-2 2 0 16,0 4-1-16,1 1 0 0,-4 1 4 15,0 4-4-15,-1-2 4 0,-1 0-4 16,-5-3-1-16,-4-3 2 0,-4-6-2 16,-7-12 6-16,-7-4 0 0,-1-2 2 0,-9-7 1 15,-6 5 0-15,-7-8 0 16,-1-4 1-16,-3-3-2 0,-3 0 0 15,1-7-2-15,1-2-1 0,1-7-1 16,1-4-1-16,3-1-3 0,1-6 0 0,2-3-2 16,3-5 0-16,3-7-10 0,2-1 1 15,6-8-9-15,4 0-17 0,1-5-38 16,0 0-61-16,7 1-124 0</inkml:trace>
  <inkml:trace contextRef="#ctx0" brushRef="#br0" timeOffset="27823.2579">17981 9611 398 0,'0'0'39'0,"0"0"-1"0,0 0-8 15,0 0-7-15,0 0-13 0,0 0-11 16,0 0-8-16,0 0-3 0,0 0 2 16,0 0 4-16,-25-19 4 0,44 21 1 0,5 8 1 15,3 3 1-15,2 2-1 16,0 5 2-16,1 0-2 0,-1 2 1 15,-2 2-1-15,1 0 1 0,-4 0-1 16,-1 2-1-16,-2-3 3 0,-1-1-2 0,-5-1 1 16,-3-6-1-16,-6-6-1 0,-3-5 1 15,-3-4 4-15,0 0 2 0,0 0 4 16,2 1 2-16,-1 1 0 0,1-1 0 16,-2-1-4-16,0 2-4 0,0-2-4 15,0 0-1-15,-5-10-2 0,-5-4 1 0,-4-6-1 16,0 2 2-16,-1-2 2 0,-1-1-2 15,-3-2 1-15,0-1 0 0,-4 0 0 16,-2-1 0-16,1 1 0 16,-2 1-2-16,0 1 2 0,1-1-1 0,1 3 1 15,2 1 1-15,3 6-1 0,5 4 2 16,3 1-2-16,4 4-2 0,2 1 2 16,2 0-2-16,3 3 0 0,-2 0-2 15,2 0-5-15,-1 0-3 0,-1 0-1 16,2 0 6-16,0 10 2 0,2 12 6 0,5 9-1 15,6 6 1-15,-1 2-2 0,2 2 1 16,-1 2-1-16,1-1 1 0,1 1 2 16,-1 0 0-16,1-3 0 0,-2 0-2 15,0-7-1-15,-3-4 1 0,-3-9 0 16,-3-8 2-16,-1-6 2 0,-3-6 5 16,0 0 6-16,0 0 1 0,0 2-1 15,0-2-5-15,0 0-8 0,-11-8-2 16,-4-9-1-16,-5-8-2 0,3-7-1 15,-2-6-2-15,0-5-2 0,3-6 1 0,1-1 0 16,1-1 3-16,0-1 3 0,2 4-1 16,2 0 3-16,0 6-1 0,2 7 2 15,0 5 0-15,2 10 1 0,-1 5 3 16,4 6 1-16,1 4-1 0,0 2 1 16,2 3-1-16,-1-2 0 0,1 2-2 0,-2-1-2 15,1 0-3-15,1-1-1 0,-2 1-4 16,2-1-1-16,-1 2-1 15,1-1 1-15,0 1 3 0,0-3 2 16,0 2 2-16,6 0-3 0,6-2-4 0,0 1 0 16,1 2 1-16,9 0 9 0,1 0 3 15,9 5-1-15,-2 3 2 0,0-3-6 16,1 2 0-16,-2-3 0 0,-3 1-1 16,-1-2-1-16,-7 0 2 0,1-3-1 15,-6 0 0-15,0 0 0 0,0 0 0 0,-7 0 0 16,0 0 0-16,-6 0 2 0,0 0 1 15,0 0 4-15,1 0 1 0,1 0-1 16,-1 0 1-16,2 0-4 0,-2 0-3 16,-1 0-1-16,2 0-2 0,-2 3-3 15,-3 7 1-15,-7 9-3 0,0 7 1 16,-1 4-3-16,0 5-6 0,1 3-28 16,-2 6-58-16,-1 2-94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20T04:40:46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18750 15704 56 0,'0'0'11'16,"0"0"-3"-16,0 0-1 15,0 0-2-15,0 0-1 0,0 0-1 16,0 0-2-16,0 0 3 0,0 0-4 16,0 0 1-16,-21-4 2 0,19 4-1 0,1 0 1 15,-1-1 5-15,1 1 1 0,-1 0 3 16,1 0 2-16,-1 0 1 0,1 0 0 16,-1 0 0-16,2 0 1 0,-1 0-2 15,1 0-3-15,-2 0-4 0,2 0-5 16,-1 0-3-16,1-2 4 0,0 2 7 0,0 0 3 15,0-2 1-15,12 1-1 0,3-2-2 16,6-1 2-16,0-2 1 16,3-1 1-16,0-2-1 0,4-4 0 15,1 0-1-15,3-4 2 0,2-3 0 0,4 0-1 16,2-5-4-16,2-1-4 0,4-1 0 16,2-2-2-16,1-1 0 0,3-1-2 15,2-2 1-15,5-1-1 0,1-2 2 16,0 0-4-16,3-3-4 0,-1-2 3 15,1 1-3-15,4-2 5 0,1 0 0 0,1 0 0 16,1-3 0-16,2 3-6 0,-1 1 8 16,0 0 0-16,1 3 3 15,-1 2 4-15,1 0-7 0,0 1-2 16,1 0 1-16,1-2-2 0,0-1-2 0,2-1 4 16,0-2-4-16,1-2 4 0,-2 1 1 15,0-4-3-15,3-1 3 0,-1-3-1 16,4 0 0-16,-3 0-1 0,2 1 0 15,-3 4 1-15,-3 2 0 0,-1 2-2 16,-2 2 2-16,-2 1-2 0,1-2-2 0,-1 1 3 16,-1-1-2-16,1 1 3 0,-2 0 0 15,-2 1-2-15,-1-3 2 0,-2 1-2 16,-2 1 2-16,0 2-1 0,-4-2-1 16,-1 3-1-16,0 1 2 0,0 1-1 15,-2 1 3-15,-3 1-1 0,-3 0-1 0,-3 2-1 16,-5 2 0-16,-5 2-2 0,-3 4-5 15,-5 2 2-15,-4 5-6 16,-7 4-8-16,-6 5-10 0,-4 5-27 16,-5 1-33-16,3 0-31 0</inkml:trace>
  <inkml:trace contextRef="#ctx0" brushRef="#br0" timeOffset="809.0664">20325 14583 118 0,'0'0'37'0,"0"0"-5"15,0 0-10-15,0 0-6 0,0 0-9 16,0 0-5-16,0 0-4 0,0 0-4 0,0 0 0 15,0 0-6-15,-20-7-2 0,20 7-5 16,-2 0-5-16,2-1 3 0,-1 1 2 16,1 0 7-16,-2 0 1 15,2 0 5-15,-1 0 2 0,1 0 4 0,-1 0 0 16,1 0 2-16,-2 0 4 0,1 0-4 16,-2 0 7-16,-2 4-6 0,2 0 2 15,2 0 1-15,-2-1-3 0,0 0 1 16,-1 0 0-16,3 2-2 0,1-5 2 15,-2 0-2-15,2 0 0 0,-1 1-2 0,1 1 3 16,-2-1-5-16,2 1 4 0,-1-1-4 16,1 1 1-16,-2-2 1 0,2 1-3 15,-1 1 2-15,1-1-3 0,-2 1 3 16,1 3-2-16,-2 0 0 0,1 0 0 16,-2 3-6-16,3-4-18 0,-1-1-47 15</inkml:trace>
  <inkml:trace contextRef="#ctx0" brushRef="#br0" timeOffset="1034.3601">20325 14583 3 0</inkml:trace>
  <inkml:trace contextRef="#ctx0" brushRef="#br0" timeOffset="2015.6594">20325 14583 3 0,'98'103'3'0,"-98"-103"0"0,-1 0 0 0,1 0 2 0,0 0-2 0,-2 0 6 0,2 0 3 16,0 0 4-16,0 0 7 0,-1 0 4 0,1 0 4 15,0 0-3-15,-1 0-8 0,-1 0-8 16,1 0-9-16,-1 0 1 0,1 0-4 16,-4 3 2-16,1 0 0 15,1 0 0-15,-5 2 3 0,3-4 3 0,-4 2 2 16,1 1 5-16,-2-2 1 0,1 1 3 16,5-1-2-16,-8-1 2 0,6 1-2 15,-5-1-1-15,-2 2-1 0,0-3-3 16,-6 3-4-16,7-3-2 0,-6 3-3 15,0 0 0-15,1-1 2 0,1 1-2 0,-3 0 3 16,2-2 1-16,-2 2 1 0,-1-1 4 16,1-2 6-16,-1 0 5 0,0 0 0 15,-5 0-6-15,0-2-10 16,2-1-5-16,0-1 0 0,1-1 1 0,1-1 0 16,-1 1-1-16,0 3 0 0,3-3 0 15,-1 0-1-15,0 1-1 0,0 0 1 0,-2-3-2 16,-1 3 2-16,3-1 0 15,-2-1 1-15,-1 0-1 0,2-1 1 16,0-3 1-16,1 1-1 0,-1 0 1 0,1-3 0 16,-3 0 0-16,3-3-1 0,-5 0 0 15,1-2 0-15,-2-1-5 0,-2-4 4 16,-1 1-3-16,0 0 4 0,3 0 0 16,0-2 0-16,0 2 0 0,0-4 0 15,2 1-2-15,-1-2 0 0,2 0 2 0,0-1-1 16,1 0 4-16,0 1-4 0,2 1-1 15,0-2-1-15,1 5 1 16,-1-1 0-16,0 1 0 0,3 1 1 16,0 2 1-16,3-3-1 0,-2 1 0 0,3 1-1 15,-3-2 0-15,3-1-1 0,-1-3 1 16,0-1-3-16,0-2-3 0,2-3 3 16,1 0-3-16,-2 0 4 0,3-2 0 15,-1 0 0-15,2-2-1 0,1-3 1 16,2-2 1-16,1 0 1 0,0 0 0 0,1 2 0 15,1 1 1-15,0 3-1 0,0 2 1 16,2 1-1-16,1 1 0 0,0 1-2 16,0 0-3-16,0 0 3 15,3-2-4-15,4 0 6 0,2 0 0 0,1-3 0 16,0-2 2-16,3-1-1 0,0-2 0 16,1-3-1-16,1-1 1 0,2 2 0 15,-1 0 1-15,1 3 0 0,-2 1 1 16,2 3-3-16,-1 0 0 0,1 0 0 15,1 1-5-15,4-1 5 0,-1 0-4 0,1 0 4 16,0 0 0-16,1 1-4 0,0-1 4 16,0 1-1-16,-1-2 1 0,2 2 0 15,2 0 0-15,2 2-2 0,1 1 1 16,1 2 0-16,2 1-3 0,1 3-3 16,0 3 4-16,2 0-1 0,0 2 4 0,-2 0 1 15,-1 4-1-15,-2-1-2 16,-1 3 2-16,0 2 0 0,-1 1 1 15,1 2 0-15,-1 0 1 0,0 2-4 16,1-1 2-16,-2 2 0 0,2 0 2 0,-3-1-2 16,2 2 0-16,1-1 1 0,3 1-1 15,1-2 0-15,0 0-4 0,4 0 4 16,0-1-5-16,-1 2 5 0,0 0 0 16,-1 1 0-16,-2 2 0 0,1 0 0 15,-3 2-1-15,4 0 1 0,-4 1 1 0,3 0-1 16,-1 0 0-16,-1 2 2 15,0 3-2-15,-2 1 1 0,-1 0 5 16,0 3-6-16,0 2 7 0,1 1-6 16,-1-1 0-16,3 2 0 0,-2-1-29 15,5 3 3-15</inkml:trace>
  <inkml:trace contextRef="#ctx0" brushRef="#br0" timeOffset="8244.2339">21366 12129 37 0,'0'0'12'0,"0"0"-4"0,0 0-1 15,0 0 3-15,0 0 0 0,0 0 1 0,0 0 5 16,-81-10 3-16,71 10 5 0,1 2 4 16,-1-1 4-16,6 0 0 0,0 1 2 15,-2-2 0-15,0 0-4 0,-5 0 0 16,0 0-1-16,1-2-3 0,-4-4 0 15,5 3-2-15,-4-7 2 0,6 5-1 0,4 2-1 16,0 0-3-16,0 0-4 0,0 0 0 16,0 0-3-16,0 1-2 0,3 2-3 15,-1-3-2-15,1 3-3 16,0 0-1-16,-2-1-1 0,2 1-1 0,0-1 2 16,0 1-3-16,0-2 2 0,0 0 0 15,0-2 1-15,2-1 0 0,5 0 2 16,-1-2-1-16,-3 4-1 0,4-2-1 15,-1 4-1-15,-2-2 1 0,5 0 0 16,-3 1 0-16,5 2 1 0,-1-1 1 0,1 1-1 16,3 1 2-16,-1 5-2 0,4 5 2 15,-1 1 1-15,0 2-2 16,0 1-1-16,0 1 0 0,0 0-3 0,3 2 2 16,-2 3 0-16,2-1 0 0,-1 3 0 15,-1 0 1-15,0 0 1 0,-3 1 0 16,2-1-2-16,-1-1 2 0,-2 3-4 15,0-1 3-15,-3 3 0 0,1 2 0 16,0 3 3-16,-3 3-4 0,2 1 2 16,-2 3-2-16,-1 1-2 0,-1 1 2 0,1 0-1 15,-4 3 1-15,-1 0-2 0,1 4 0 16,-1-3 0-16,-1 0 0 0,-1 0 2 16,0 0-2-16,0-4-2 0,0-2 2 15,0 1 3-15,0-5-1 0,-1 3 1 16,-2-4-3-16,0-2-1 0,0-1 1 15,-1-4-1-15,1 0 0 0,0-1-1 16,0 0 4-16,0-2-7 0,2 0 4 16,-2 0-1-16,0-8-2 0,0 1 1 15,2 0 0-15,-2-5-1 0,-1 6 1 0,2-8-1 16,-1 0-3-16,2 0 0 0,-1-5-3 16,1 1-2-16,1-6 1 0,0 0-3 15,0 0 0-15,0 1 0 0,0 2-2 16,0-3 2-16,-1 2-2 0,1-1 4 15,0-1 0-15,-2 2 2 0,2-2-1 0,0 2-5 16,-1-2-9-16,-1 0-8 0,1 1-5 16,-1-1 1-16,1 0 3 0,-1 0 2 15,1 0 1-15,-1 0 4 16,1 0 5-16,-1 0 8 0,2 0 7 0,-1-1 6 16,1-1 2-16,-3 0 1 0,3 1 1 15,-1-1 0-15,1 2 4 0,-2-3 5 16,2 2 7-16,-1 0 2 0,1-1 2 15,-1 0 0-15,1 2-3 0,-2-1 0 16,2 1 0-16,-1 0 0 0,1 0 3 0,-2 0 4 16,1 0-2-16,-2 0-1 0,1 5 0 15,-2 3-1-15,-1 0-6 16,1 1-2-16,-3 6-3 0,1 0-5 0,-2 3-1 16,-1-1-2-16,-1 1-1 0,1 1 0 15,-1-1 1-15,0 1-1 0,0 1 1 16,1-1-1-16,-2 2 1 0,2-1 4 15,-1 1-5-15,0-1 5 0,-1 2-4 16,1-1-2-16,-1 1 0 0,2-4 0 16,0 1 1-16,-1-1 0 0,3-3 0 0,-2 0-2 15,1-1 0-15,-2-1-1 0,-1 2 0 16,1 2 0-16,-3 0 0 0,0 1-1 16,-2 3 0-16,0 0 0 0,-2 4 1 15,1 0-2-15,-3 2 2 0,3-2 0 16,-3 2 0-16,1-1 0 0,0-2 0 0,-2 1-2 15,1-4 4-15,-1 1-2 16,-2-1-2-16,3-3 2 0,0 0 2 16,-1 1 1-16,3-1-1 0,-2-2 3 15,2 0-5-15,-2-3 0 0,0-2 0 0,2-1 1 16,-2-2 0-16,1 1 1 0,4-5-1 16,-2 3-1-16,0-3-2 0,5-1 3 15,-7 2 0-15,8-2-1 0,-3-1 2 16,2 0-2-16,0 1 0 0,0-1 0 15,1 1 1-15,0-1-1 0,5-1 1 0,-6 1-1 16,7-1 0-16,-2 1 0 16,1-1-1-16,-2-1 1 0,3 2-1 0,0-2 2 15,-1 1-1-15,5-1 0 16,-6 0 1-16,2 1-2 0,-1 1 1 0,0 0-1 16,-1-2 0-16,2 1 0 0,-5 1 2 15,-1 2-3-15,6-2 0 0,-4 1-1 16,4-2-4-16,0 1-1 0,1 1-3 15,3-3-5-15,-2 0-9 0,2 0-21 16,-1 2-36-16,1-2-56 0,-2 1-87 0</inkml:trace>
  <inkml:trace contextRef="#ctx0" brushRef="#br0" timeOffset="9071.5854">19493 15194 328 0,'0'0'59'0,"0"0"-12"15,0 0-8-15,0 0-6 0,0 0-3 16,0 0-10-16,0 0 0 0,0 0-8 16,0 0 1-16,0 0-2 0,-27-6-5 15,26 6 4-15,-1 0-9 0,1-1-2 16,-1 1 0-16,1 0-4 0,-4 0 2 15,-2 2 4-15,-3 13-3 0,0 4 1 0,1 7 2 16,-1 4-3-16,3 2 1 16,-2 1-1-16,2 1 0 0,0-2 0 15,1-5 1-15,0-3-1 0,2-7-1 0,-2-3 2 16,3-5 0-16,-2-2-4 0,0 3-4 16,1-3-9-16,-1 1-16 0,2-5-30 15,2 1-29-15,1-4-44 0,-2 0-54 16</inkml:trace>
  <inkml:trace contextRef="#ctx0" brushRef="#br0" timeOffset="9391.749">19853 14973 367 0,'0'0'71'0,"0"0"-20"15,0 0-14-15,0 0-16 0,0 0-9 16,0 0-7-16,0 0-1 0,0 0-3 0,0 0 0 16,2-5 0-16,-2 5-2 0,-2 9 0 15,-2 8 0-15,-3 7 0 0,1 3-1 16,0 3-1-16,1 0 2 0,0 1 2 15,1-1-2-15,-2 3 1 0,2-1-4 16,0-4-2-16,-1 1-6 0,1-3-8 16,1-2-8-16,0-7-24 0,3 1-34 0,0-5-34 15,0-8-52-15</inkml:trace>
  <inkml:trace contextRef="#ctx0" brushRef="#br0" timeOffset="9684.9332">20601 14541 334 0,'0'0'96'0,"0"0"-25"15,0 0-24-15,0 0-7 0,0 0-13 16,0 0-6-16,0 0-6 0,0 0-6 15,0 0-2-15,0 0-7 0,6-1 0 0,-6 2-2 16,-3 10-3-16,-4 7 2 16,-4 6-2-16,0 5-1 0,2 2 0 15,1 4-3-15,-2-1 0 0,4 5-4 16,0-3-2-16,2 0-8 0,2-1-15 0,1-3-28 16,1-3-27-16,0-9-24 0,0-4-16 15</inkml:trace>
  <inkml:trace contextRef="#ctx0" brushRef="#br0" timeOffset="9984.2693">21269 14165 382 0,'0'0'80'16,"0"0"-24"-16,0 0-13 0,0 0-13 16,0 0-5-16,0 0-6 0,0 0-5 0,0 0-5 15,0 0-4-15,0 0-7 0,2-9 1 16,-10 18-1-16,-3 12 0 0,-2 8 0 16,-3 9-2-16,1 6-3 0,-2 3 0 15,1 3-4-15,0-3 2 0,3 1 1 16,2-5-10-16,4-2-5 0,2-4-16 15,4-6-23-15,1-3-23 0,0-10-30 16,1-1-40-16</inkml:trace>
  <inkml:trace contextRef="#ctx0" brushRef="#br0" timeOffset="10277.6489">21836 13719 331 0,'0'0'83'0,"0"0"-19"0,0 0-22 16,0 0-16-16,0 0-11 0,0 0-5 15,0 0-3-15,0 0 0 0,0 0-4 16,0 0 0-16,-9 86 0 0,2-50-3 15,-3 3 1-15,3 0-2 0,0-1-6 16,1-3-3-16,0-2-5 0,2-1 0 0,1-2-4 16,1-1 0-16,1 0-11 0,0-1-20 15,-1-8-45-15,1 0-26 0,1-9-63 16</inkml:trace>
  <inkml:trace contextRef="#ctx0" brushRef="#br0" timeOffset="10565.282">22318 13482 413 0,'0'0'55'16,"0"0"-17"-16,0 0-16 0,0 0-8 15,0 0-5-15,0 0-3 0,0 0-2 16,-22 100-1-16,16-69-2 0,0 1-1 16,2-1-2-16,-2 1 0 0,2-1-2 15,1 1 0-15,2-2 2 0,-1-1-5 0,2-1 2 16,0-8-6-16,0 0-11 0,0-8-11 16,0-6-29-16,2 3-33 0,2-4-29 15,3-5-59-15</inkml:trace>
  <inkml:trace contextRef="#ctx0" brushRef="#br0" timeOffset="10756.7547">22697 13338 373 0,'0'0'79'15,"0"0"-17"-15,0 0-15 0,0 0-12 16,0 0-7-16,0 0-11 0,-34 97-6 15,28-73-6-15,1 3-2 0,-1 5-3 16,3 0 0-16,0 5-6 0,2-2-4 0,-2-2-19 16,3-4-67-16,-2-8-178 0</inkml:trace>
  <inkml:trace contextRef="#ctx0" brushRef="#br0" timeOffset="14663.7696">22536 3920 183 0,'0'0'56'0,"0"0"-8"0,0 0-5 16,0 0-7-16,0 0-4 0,0 0-5 16,0 0-7-16,0 0-7 0,-82-45-4 15,73 42-6-15,-1-2-5 0,-2 2 2 0,2 1 1 16,4 0 0-16,-7 2 6 0,8 0-6 16,-9 0-1-16,-4 0-2 0,-1 6-2 15,-4 5 2-15,1-1 0 0,0 4 3 16,3-1-2-16,-1 3 2 0,0-1-1 15,0 0 0-15,-3 2 0 0,-2-1 0 0,-2 4 0 16,-1 1-1-16,-1 6 1 16,-1-1 2-16,2 6-3 0,-1 2 1 15,2 0 0-15,1 2-2 0,3 0 2 16,1-1 1-16,3-2-2 0,2-1 0 0,2-3-2 16,3-5-2-16,0-1 4 0,2 1 1 15,-2 2 5-15,1 2-4 0,-1 0 2 16,-2 1-2-16,0 1-1 0,-1 1 1 15,2 1 0-15,-2 2-2 0,4-1 0 16,-1 1 1-16,4 4-1 0,-1 1 2 0,0 0-2 16,1 2 0-16,0 0-1 0,2 0 1 15,2 0 1-15,0 0 0 0,2-2 1 16,1 1-1-16,1-1 2 16,0-1-2-16,1-1-3 0,3-2 3 0,2-3-3 15,2-2-1-15,-1-2 0 0,3-2 1 16,0 0 1-16,0 1 2 0,5 1 1 15,-1 1 0-15,3-2-2 0,0 0 1 16,0 0-2-16,1-4-1 0,0 0 2 16,1 0 1-16,0-2 0 0,1 0 1 0,0-2-3 15,-1 1-4-15,2-4 1 0,1 2 1 16,2 0 6-16,1 4 2 0,6-1 3 16,1 2-4-16,2-1-2 0,4 0-1 15,-4 0 1-15,3-2-2 0,-3 2 1 16,1-2-1-16,-2-2-1 0,2 0 1 0,0-2 0 15,-1 0 0-15,3-1-1 16,-3-3 1-16,1 0 1 0,0 0 0 16,0-3 0-16,-1 2 0 0,5-3-1 15,-1 0 1-15,1-1 0 0,1-1 0 0,1-2 0 16,-1-1 0-16,0-1 1 0,1-2 0 16,0 0 2-16,-1 0 0 0,2-8 2 15,-3-1-2-15,-1-1 2 0,-2-4 4 16,1-2-1-16,-2 1 2 0,1-1 0 15,1-4 3-15,-1-1-3 0,4-2-1 16,-1-1-2-16,-1-4-3 0,0 1 0 0,-4 0-2 16,1-2 1-16,-5 0-3 15,-1 0-2-15,-1 2 3 0,-1-1-3 16,2 1 4-16,2-1-1 0,-4 0-1 0,2-2 1 16,-3-1-1-16,-2 2 0 0,0-5 0 15,-3 0 0-15,2 2 0 0,-3-3 1 16,1 4 0-16,-1-3 1 0,0 1-1 15,-1-1 1-15,1-1-2 0,-2 1 1 16,1-1 0-16,-5-2-3 0,2 2 4 0,-3-1-3 16,0-1 2-16,-3 3 1 0,-1-1 0 15,-2-2 1-15,-3 1 0 16,-1-1 2-16,-1-1-2 0,-2 0 1 16,0 0-1-16,-3 2 2 0,-5 0-1 0,-3 1 1 15,-2 1-1-15,-3 1 1 0,0 1 2 16,-1 0-6-16,1-1 2 0,0 1-3 15,0 2 3-15,0-1 0 0,2 2 1 16,-2-1 0-16,1 1-1 0,0-3 3 16,0 1-5-16,-1-1 2 0,2 0-3 0,-2 0 0 15,0 0 1-15,0 0-1 0,1 3 0 16,-2 1 1-16,1 2-2 0,-3 2 1 16,-1 1-1-16,0 1 1 0,-3 1-1 15,-2 0 2-15,-2 1-2 0,-1 0 1 16,2 2 1-16,-3 1-5 0,-1 0 4 15,1 2-5-15,-2 2 4 0,0 1 1 16,0 1 0-16,-1 0 1 0,1 3-1 16,0 0 2-16,1 0-2 0,0 2 0 15,1 0 0-15,-2 2 1 0,1-1-2 0,-2 0 1 16,-1 1 0-16,0 0-2 0,-3-1 2 16,1 0 0-16,2 1 2 0,-2-1-1 15,2 2-1-15,-4-2 0 0,0 4-1 16,-3 1 1-16,0 0 0 0,1 0 1 15,4 4-2-15,1 3-2 0,6 0 2 0,1 1-4 16,-1 2 2-16,1 4-1 16,0 1 0-16,-2 2-3 0,0 2 0 15,0 3 1-15,0 1-12 0,-1-1-19 16,4 3-48-16,1-1-69 0,0 2-99 0</inkml:trace>
  <inkml:trace contextRef="#ctx0" brushRef="#br0" timeOffset="16375.6849">23551 6035 252 0,'0'0'65'15,"0"0"-4"-15,0 0-8 0,0 0-9 16,0 0-9-16,0 0-8 16,0 0-7-16,0 0-5 0,0 0-4 0,-9-11 0 15,7 10-7-15,2 1 1 0,-2-2-4 16,2 2-1-16,-1-1-1 0,1 1-1 15,-2-2 1-15,2 2-4 0,0-1 1 16,0 1-1-16,0 0 0 0,0 0 3 16,0 0-1-16,3 3 2 0,7 6 1 0,0 3 0 15,2 1 1-15,1 1-3 0,-1 3 2 16,2 3-1-16,-1 3 0 0,3 1 1 16,-2 5 0-16,4 0-1 0,-2-1 1 15,2 2-1-15,-2-1 0 0,3 1 0 16,-3-3-2-16,0 0-1 0,-1-2 0 15,0-2 0-15,-1-2 1 0,0 1 4 16,-1-1-6-16,0-3 3 0,-5-4-3 16,1-1-3-16,-3-6 0 0,1 2-3 15,-1-2 1-15,-2 2-3 0,1-2 0 0,-4-4-1 16,2 2-1-16,-3-5 6 0,0 0 3 16,0 0 1-16,0 1-10 0,0-1-5 15,0 0-2-15,0 0 1 0,-6-6 2 16,-4-8 4-16,-4-4-2 0,2-2-1 15,-2-2 7-15,2-3 1 0,-3 0 2 0,1-4 1 16,-1-2 0-16,-2 0 1 0,3-5 7 16,-3 2 6-16,0 0 3 15,2 4 5-15,-1 1 1 0,-2 3 4 16,5 3 6-16,-1 5-1 0,5 6-3 0,-2 0-4 16,1 0-4-16,2 4-5 0,-4-2 0 15,6 2-1-15,-2 2-3 0,1 0-2 16,3 3-1-16,-5-3 2 0,6 3-2 15,-1 0 1-15,1 1 0 0,3 2-1 16,-2-1-4-16,2 1 0 0,-1 0-3 0,0 0-1 16,-4 0 3-16,-1 6-2 0,-2 6 2 15,1 6 1-15,1 2-4 0,4 1 4 16,1 5 0-16,1 1 0 16,0 3 3-16,0 2-1 0,0 0 0 0,0-2-1 15,1 0 0-15,2-3 0 0,-1-2 0 16,1-6 0-16,-2-2 0 0,1-5 1 15,0 0-2-15,0-1 1 0,-1-5 0 16,1-1 0-16,-2-5 1 0,0 0 2 16,0 0 7-16,1 2 5 0,-1 0 7 0,0-2-5 15,2 0-3-15,-2 0-5 0,0-4-4 16,0-11 1-16,-2-9 0 0,-2-7-1 16,0 1-3-16,-1-2 2 0,1-1-1 15,-2 0 0-15,-1-2 0 0,0-2 0 16,-1 4-1-16,1 0 2 0,-1 2-1 15,0 3 2-15,1 1-1 0,0 2 1 16,-2 2-1-16,2 2 1 0,0 1-1 16,2 5 2-16,-1 0-2 0,3 4 2 15,-1 1-1-15,1-1-2 0,2 5 3 0,0 3-1 16,1 3-3-16,-2-2 3 0,2 2-8 16,0 0 0-16,0-2-4 0,0 2 2 15,0-1 3-15,0 1 0 0,2-3 3 16,3 2-2-16,8 1 2 0,5 0 0 15,-3 0 0-15,6 1 0 0,-4 5 0 0,0-1 0 16,-1 4 0-16,2 0 0 0,-2-2 2 16,1 3-2-16,-1-3 1 15,0 1-1-15,0-1-1 0,1 1 1 16,0-1-2-16,-1 1 2 0,4 1 0 0,-2-1 2 16,1-1-2-16,-8-2 0 0,4 1-2 15,-7-3 2-15,3 1 0 0,-2 0 0 16,-4-3 0-16,1 2 0 0,-3-3-1 15,1 2 1-15,1 0-2 0,0-1 3 16,-5-1 3-16,0 0 0 0,0 0 3 0,1 0-1 16,1 1 0-16,-2-1 1 0,1 0 1 15,-1 0-1-15,0 2 0 0,2-2-2 16,-2 0-2-16,0 1-1 16,1-1-1-16,-1 0-1 0,0 0 0 0,0 0-1 15,2 2 0-15,-2-2 1 0,0 0-1 16,0 0 1-16,0 1-1 0,0 4-1 15,-3 2 1-15,-7 6-3 0,0 4 0 16,-1 1-3-16,2 3-9 0,-3-1-33 16,0 2-88-16,-4-2-127 0</inkml:trace>
  <inkml:trace contextRef="#ctx0" brushRef="#br0" timeOffset="17627.6768">23447 9773 338 0,'0'0'67'0,"0"0"-16"16,0 0-12-16,0 0-10 0,0 0-7 0,0 0-5 15,0 0-3-15,0 0-3 0,0 0-5 16,0 0-4-16,-7-12-1 0,7 11-2 15,0-3 1-15,6-7 1 0,8-3 0 16,6-6 1-16,4-2-1 0,4-7 0 16,4-3 0-16,2-6 2 0,4-2-2 0,0 1 1 15,1-2-3-15,2 2 1 0,2 1 0 16,0-4 0-16,4 1-2 0,0-4-5 16,7-2 2-16,1-2-4 0,3-1 3 15,1-1 0-15,-2-1-2 0,0-1 1 16,1 1-3-16,-3 4-5 0,-3 1 0 15,-4 5 3-15,-4 5 1 0,-4 3 8 16,-6 6 2-16,-3 3 1 0,-5 4 0 16,-5 3 2-16,-6 6-2 0,-8 6 2 15,-2 3 1-15,-5 3 3 0,0-2 2 0,0 2 2 16,2-1-3-16,0-1 2 0,-1 0-4 16,1 1-1-16,-1 0 0 0,-1-1-4 15,1 0-1-15,-1 1-3 0,2 0-3 16,-2-2-2-16,1 2-4 0,-1 0-9 15,5-4-13-15,-2 1-15 0,0-1-15 0,3-1-9 16,-4 3 3-16,2 0 7 0,1 1-2 16,-5 2-4-16</inkml:trace>
  <inkml:trace contextRef="#ctx0" brushRef="#br0" timeOffset="19065.0665">23829 9437 151 0,'0'0'49'0,"0"0"-2"15,0 0-1-15,0 0-8 0,0 0-1 16,0 0-3-16,0 0-7 0,0 0-9 16,0 0-5-16,0 0-5 0,-62-76-5 15,59 75-4-15,3 1-9 0,-2-2-4 16,2 2 0-16,0 2 5 0,0 14 5 15,0 10 2-15,2 10 1 0,5 4-1 16,-1 4 0-16,0 1 0 0,2-1-1 16,-4 1 0-16,2-7 1 0,-1 1-1 15,-1-6 1-15,1-3 4 0,-3-3-3 0,1-11-1 16,-2-5-6-16,1-5-4 0,-2-6-1 16,0 0-6-16,0 0-31 0,0 0-39 15,1 0-42-15</inkml:trace>
  <inkml:trace contextRef="#ctx0" brushRef="#br0" timeOffset="19344.3493">23985 9180 213 0,'0'0'66'0,"0"0"-7"15,0 0-21-15,0 0-14 0,0 0-18 16,0 0-13-16,0 0-4 0,0 0 1 0,0 0 10 16,0 0 1-16,4 27 4 0,-1 4 0 15,0 2-5-15,0 2 0 0,3 3-1 16,-1 0 0-16,1 0-4 16,0 2 1-16,2-1-6 0,-2-1-3 0,0 0-4 15,2-3-4-15,-4-5-4 0,0-10-9 16,-1-8-16-16,3-5-4 0,-3-3-3 15,3-4-20-15</inkml:trace>
  <inkml:trace contextRef="#ctx0" brushRef="#br0" timeOffset="19584.9313">24332 8925 92 0,'0'0'25'16,"0"0"0"-16,0 0 0 0,0 0-6 15,0 0-3-15,0 0-6 0,0 0-6 0,0 0-1 16,17 99-3-16,-17-75 0 0,0 2-1 16,0-2-5-16,3-1-6 0,2 0-5 15,2-3-8-15,0-7-1 0,3-2-3 16,-4-4-4-16,3-7-4 0</inkml:trace>
  <inkml:trace contextRef="#ctx0" brushRef="#br0" timeOffset="19768.5151">24552 8726 228 0,'0'0'85'16,"0"0"-10"-16,0 0-24 0,0 0-19 15,0 0-16-15,0 0-10 0,0 0-7 16,0 0-1-16,0 0 0 0,0 0 2 15,3-12 2-15,1 18-1 0,0 9-1 16,2 8-1-16,0 4-3 0,-2 4-4 0,1 4-10 16,0 4-18-16,0 1-47 0,-1-1-69 15</inkml:trace>
  <inkml:trace contextRef="#ctx0" brushRef="#br0" timeOffset="20536.5439">23537 8470 216 0,'0'0'73'0,"0"0"-14"0,0 0-11 0,0 0-15 16,0 0-11-16,0 0-4 0,0 0-4 15,0 0-2-15,0 0-4 0,-9-12-4 16,8 10-2-16,1 2-5 16,0 0 0-16,0 0 0 0,0 0 3 0,0 0 0 15,3 5 2-15,7 5 5 0,4 7-5 16,2 3 3-16,1-1-2 0,2 4 0 15,0 2-1-15,1-1-3 0,3-1 1 16,-1 4-3-16,4 0 3 0,0 1 2 16,1 3-1-16,1 3-4 0,-4-1 1 0,0 1 0 15,-3 1 1-15,1-2 2 0,-3-1-2 16,0-2 0-16,-2-1 0 0,-4-3-2 16,-1-4 2-16,-1-2-2 0,-4-6 1 15,1-2 1-15,-4-4-2 0,-2-5 0 16,2 2 1-16,-4-5 2 0,0 0 0 15,0 0 0-15,1 1 0 0,-1 0 0 16,1-1 0-16,-1 3-3 0,0-3-6 16,2 0-4-16,-2 0-6 0,0 0-10 15,0 0-18-15,0 0-13 0,0 0-15 0,-2 0 1 16,1 0 3-16,1 0 9 0</inkml:trace>
  <inkml:trace contextRef="#ctx0" brushRef="#br0" timeOffset="21335.2625">23950 9062 78 0,'0'0'32'0,"0"0"3"16,0 0 6-16,0 0-1 0,0 0 1 0,0 0 0 16,0 0-1-16,0 0 0 0,-82-50-1 15,73 45-7-15,5 2-3 0,-5-1-3 16,5 0-2-16,0 1-4 0,1 2-3 15,3 1-2-15,-2-2-5 0,2 2-1 16,-1-1-3-16,-1 1-1 0,1-1-3 0,-1-1-1 16,1 2-1-16,-1-1-2 0,2 1-1 15,-1-2-3-15,1 2 0 0,0-2 0 16,0 2 3-16,0 0 3 16,0 0 0-16,4 7 1 0,7 3-2 0,3 4 1 15,-3-2 0-15,1 0 0 0,1 0 1 16,0 0-2-16,1-1 0 0,0 0 0 15,0-1 1-15,1 3 0 0,-2-3 0 16,1-1-1-16,-4-1 1 0,3-1-2 16,0 2 1-16,0 0 4 0,2 3-3 0,-7-4 3 15,4 2-4-15,-5-7-1 0,0 4 2 16,1-3-2-16,2 2 0 0,-3 1 1 16,0-3 1-16,2 2-2 0,-5-3 2 15,3 2-2-15,-2-2 0 0,-2-1 1 16,1 0 0-16,-4-2 0 0,0 0 2 0,0 0 3 15,1 1-1-15,1-1 3 16,-1 0-1-16,1 2-1 0,-1-2 4 16,-1 0-3-16,0 2-1 0,2-2 0 15,-2 0-4-15,0 0 1 0,0-2-2 0,0-2 2 16,-5-7-2-16,-2-2-3 0,4 4 4 16,-3-7-6-16,2 2 6 0,1 4 0 15,-2-5-1-15,0-2 1 0,1 1 0 16,-1-6-1-16,1 1 0 0,0 2 0 15,-1-3 0-15,0-1 0 0,-1 1-1 0,1-1 0 16,2-2 0-16,1 1 0 0,0 6-1 16,1-1 0-16,-1 6-2 15,2-1-1-15,0-1 2 0,0 3 1 16,0-2 0-16,0 7 1 0,0 4 0 0,0-4 1 16,0 2-2-16,0-2 3 0,0 2 0 15,0 5 0-15,-1-1 0 0,1 1 0 16,-2-1 2-16,1 0-2 0,-2-1 2 15,2 0 0-15,-1 1-1 0,1-1-1 16,-1 2 0-16,1-1 0 0,-1 1 0 0,1 0 0 16,-5 0 1-16,-1 0-1 0,-4 0-1 15,0 0 1-15,2 3 0 16,-5 3 1-16,5 0-1 0,-2 2 0 16,1 0 0-16,3-1-1 0,-4 2 0 0,4-3-2 15,1 1-2-15,-2 4-4 0,2-4-8 16,-3 5-37-16,2-1-53 0,3-3-89 15</inkml:trace>
  <inkml:trace contextRef="#ctx0" brushRef="#br0" timeOffset="22497.2368">23176 4825 138 0,'0'0'46'0,"0"0"5"0,0 0-6 15,0 0-4-15,0 0-4 0,0 0-9 16,0 0-10-16,0 0-6 0,0 0-6 16,-14-9-3-16,14 9-1 0,-1-2 0 15,1 2-2-15,-2-1 0 0,2 1 0 16,-1-2-2-16,1 2 0 0,0 0-1 0,-2-1-2 15,2 1-2-15,-1 0-6 16,1 0-11-16,0-1-25 0,0 1-42 16,-2 0-75-16</inkml:trace>
  <inkml:trace contextRef="#ctx0" brushRef="#br0" timeOffset="28605.0232">24406 5897 136 0,'0'0'53'0,"0"0"0"0,0 0 0 16,0 0-5-16,0 0-3 0,0 0-9 0,0 0-5 16,0 0-9-16,0 0 1 0,0 0-5 15,-26-35-3-15,24 33-5 0,2 2-6 16,-1 0-3-16,-1-1-3 16,1 1-1-16,-2-2-1 0,3 2 0 0,-1 0 1 15,1 0 2-15,0 0 1 0,0 0 0 16,0 0 0-16,8 8 1 0,1 2-1 15,-3-3 1-15,3 3 1 0,-2-3-1 16,-2-3 0-16,1 2-1 0,-3-3 1 16,0 0 0-16,0-1-1 0,0 1 1 0,1-2 2 15,0 2 2-15,-4-3 8 0,0 0 8 16,0 0 6-16,0 0-1 0,2 0-6 16,-2 0-7-16,-6-6-7 0,-7-6-1 15,-4-5 0-15,-2 0-6 0,0-2 5 16,0-2-4-16,-1 2 4 0,0-2 0 0,1 1-2 15,-1 2 1-15,4 2-2 16,0-1 1-16,6 6-1 0,1 0-1 16,4 5-2-16,2 2 0 0,-3-5 0 15,4 4-3-15,1-5-1 0,1-5-1 0,0 1-1 16,7-4 2-16,6-2 1 0,3-1 2 16,3-2 0-16,3-2-1 0,1 1-2 15,0 1-1-15,0 2-3 0,-3 3-4 16,2 3-8-16,-1 2-23 0,-7 3-27 15,1 3-39-15,-6 4-24 0,-2 3-35 0</inkml:trace>
  <inkml:trace contextRef="#ctx0" brushRef="#br0" timeOffset="28798.9997">24381 5850 313 0,'0'0'50'16,"0"0"-7"-16,0 0-9 0,0 0-11 0,0 0 2 16,0 0-12-16,0 0-2 0,41-84-6 15,-23 49-5-15,1-3-3 0,4-5-7 16,3 2-10-16,3 2-16 16,3 0-68-16,0 8-133 0</inkml:trace>
  <inkml:trace contextRef="#ctx0" brushRef="#br0" timeOffset="29783.9951">23836 7977 214 0,'0'0'65'0,"0"0"-11"16,0 0-13-16,0 0-4 0,0 0-11 16,0 0-7-16,0 0-7 0,0 0-7 15,0 0-5-15,0 9-1 0,0-9-4 16,0 0 0-16,0 0 1 0,0 3 2 15,4 3 2-15,1 1 1 0,2 2-1 16,0 4-1-16,2-3 1 0,0 1 0 16,3 2-3-16,-4-3 2 0,2-2 1 15,1 0-2-15,-3-2 3 0,3 2-1 0,-2-3 0 16,-5-4 0-16,4 3 0 0,-6-2 0 16,1-1 1-16,2 2 3 0,-5-3 0 15,0 0 8-15,0 0 7 0,1 0 9 16,-1 2-1-16,2-2-3 0,-2 0-6 15,0 0-8-15,0 0 0 0,-11-3 0 0,-3-6-1 16,-5-3 0-16,3-1-4 16,-1-2 1-16,0 0-2 0,1-3-1 15,-2 0 1-15,2 0 3 0,-1 0-2 16,2-1-1-16,1 3-1 0,1 1-2 0,4 3-1 16,1 1 1-16,2 3-1 0,3 4 1 15,2 0-3-15,1 4-1 0,-2-6-2 16,1 1-7-16,1-9 6 0,0-4-7 15,3 2 2-15,7-5 3 0,3 3 1 16,0-1 3-16,4 0 2 0,1-2-3 0,0-1-2 16,2 1-8-16,1 2-12 0,-1 1-36 15,-2 3-25-15,-4 6-23 0,-7 6-13 16,-3 0-23-16</inkml:trace>
  <inkml:trace contextRef="#ctx0" brushRef="#br0" timeOffset="30005.1328">23885 7990 358 0,'0'0'52'0,"0"0"-13"16,0 0-13-16,0 0-11 0,0 0-5 15,0 0-6-15,0 0-2 0,0 0-4 16,0 0-7-16,71-95-10 0,-48 64-24 16,4 0-50-16,1 0-100 0</inkml:trace>
  <inkml:trace contextRef="#ctx0" brushRef="#br0" timeOffset="30197.592">24443 7450 551 0,'0'0'43'0,"0"0"-17"16,0 0-12-16,0 0-8 0,0 0-9 15,0 0-19-15,0 0-78 0,0 0-173 16</inkml:trace>
  <inkml:trace contextRef="#ctx0" brushRef="#br0" timeOffset="50888.9692">20253 13058 145 0,'0'0'49'0,"0"0"-5"0,0 0-2 16,0 0-5-16,0 0-4 0,0 0-4 15,0 0-3-15,-83-80-2 0,73 68-1 16,-1 1-2-16,5 4-2 0,-2-1-4 15,1 1 0-15,4 3-2 0,-4-2-1 0,4 4-1 16,0-2-4-16,1 1-1 16,2 3-3-16,-2-2-4 0,2 2-2 15,0 0 0-15,-1 0 0 0,1 0 1 16,0 0 2-16,0 0 1 0,4 10-2 0,6 8 1 16,4 6 1-16,3 3-1 0,0 7 2 15,3 2 2-15,0 7-3 0,2 3 2 16,2 2-2-16,1 2-1 0,-2 0 0 15,3 2-1-15,0-4 0 0,0 1 0 16,0-3-1-16,-1 1-2 0,-5-3 2 0,2-1 0 16,-5-1 2-16,1-6-2 0,-4-6 2 15,-4-10-1-15,-5-7 2 0,-3-9 1 16,-2-4 2-16,0 0 2 16,0 0-2-16,0 0-2 0,0 0-3 0,-1-14 0 15,-6-5 0-15,-6-6 1 0,3 1-1 16,-1 0-1-16,0-1-1 0,2 2-3 15,0 0-2-15,0 0-4 0,0 4-10 16,3 6-15-16,-1 0-14 0,2 8-22 16,1 1-8-16,-3-2-4 0,3 5 3 0,-1-1 5 15</inkml:trace>
  <inkml:trace contextRef="#ctx0" brushRef="#br0" timeOffset="51587.8033">20300 13532 114 0,'0'0'34'16,"0"0"1"-16,0 0 3 0,0 0 1 15,0 0 1-15,0 0-5 0,0 0-3 0,0 0-7 16,0 0-5-16,-59-77-1 0,55 69-1 16,2 5 0-16,1-1 2 0,-1 0-3 15,2 4-3-15,-1-1-2 0,1 1-3 16,0-2-3-16,-2 1-3 0,2-1-1 15,-1 2-4-15,1-1-1 0,0 1 1 0,0-2 2 16,0 2 2-16,0 0 1 0,12 2 1 16,3 7-4-16,3 6 1 15,2 2-1-15,0 3 0 0,-1 2 1 16,4 6-1-16,0 0 0 0,0 4 0 0,1 2-1 16,-3-2 1-16,2 2-1 0,-3-5-1 15,1 1 4-15,-2-2-2 0,-3-2 2 16,0-3-1-16,-6-7-2 0,-1-3 0 15,-3-5 1-15,-3-5 0 0,0 1 1 16,-3-4 1-16,0 0 1 0,0 0 0 0,2 3 2 16,-1-3 0-16,-1 0-2 0,0 0-2 15,0 0 0-15,0-10-1 16,-4-6 0-16,-4-7 0 0,0 0-3 16,1-3 3-16,0 0-1 0,-2-1 1 0,2 0 0 15,0-1 0-15,1 1 0 0,0-3-1 16,3 1 0-16,-1 1-2 0,1 8 2 15,3-1-2-15,0-1 2 0,0 4 0 16,0-8 0-16,1 5-2 0,2 0 0 16,3 0 1-16,0 1-1 0,0 1 1 0,1 1 0 15,-1 1-1-15,-1 5 0 0,1-1-1 16,-3 3 3-16,0 2 1 0,1-2 0 16,-2 6 1-16,-1 1 1 15,-1 3-2-15,0-2 3 0,0-2 0 0,0-1-1 16,0 1 4-16,-3-3-3 0,0 4 0 0,-1 1 0 15,1-1-1-15,-3 3-1 16,-1 0-1-16,-4 0 3 0,0 0-1 16,1 1 1-16,-3 5 0 0,6-1 0 15,-6 4-1-15,3 1 0 0,0 1 1 0,-3 5-2 16,1 0 1-16,-1 0-2 0,0 1 1 16,0 0-2-16,-3-2 0 0,2-1 0 15,1-3 1-15,1-4-5 0,4-1-3 16,-4-4-26-16,0-1-76 0,-1-1-152 15</inkml:trace>
  <inkml:trace contextRef="#ctx0" brushRef="#br0" timeOffset="54668.4528">22769 4732 132 0,'0'0'45'0,"0"0"3"0,0 0 0 16,0 0-2-16,0 0-7 0,-6-85-8 15,5 78-7-15,-1-3-6 0,2 5-9 16,-1-1-3-16,1 1-4 0,0 5-3 0,-2-1 1 16,2 1-1-16,0-2-3 0,0 1-2 15,0-1-1-15,0 1-1 0,0-1 3 16,0 2 4-16,0-2 1 0,2 2-2 16,4 0 1-16,3 0 0 0,2 2 1 15,-4 3 0-15,0 1 0 0,0 1 2 16,-1 1 1-16,-4-5 2 0,1 8-1 15,-3-6 1-15,0 6-2 0,0 6 0 16,-5-3 1-16,-4 4 1 0,1-6-1 16,-1-3 6-16,3-1-1 0,0-4 3 0,-2 2 0 15,5-3-2-15,0-1-5 0,3-2-3 16,-6 0-2-16,2 0-3 0,-5-2-1 16,-1-2-3-16,6-4-1 0,-2 0-2 15,5 5-2-15,-1-10 0 0,2 2 2 16,0 1 0-16,5-4 1 0,-1 8 2 0,3 0 3 15,2 1-1-15,-5 4 3 16,6-1 0-16,-4 2 0 0,7 0 2 16,-3 0-2-16,-1 0 2 0,1 2 2 15,-7-1-1-15,3 5 1 0,-3-2 3 0,-2-1 0 16,2 1 3-16,-3 0 0 0,0 3 1 16,0 3-1-16,-3 4 3 0,-1-5-1 15,-5 3-1-15,-2-2 0 0,3-5-4 16,-4 2 6-16,4-3-1 0,4-3 1 15,-7 1-2-15,7-2-2 0,-2 0-3 0,1 1-4 16,-1-1-2-16,1 0-2 16,0 0-6-16,-3-4-1 0,7 0-5 15,1-6-5-15,0-5-3 0,3 3-9 16,7-5-18-16,5 7-21 0,2 0-17 0,-4 6-18 16</inkml:trace>
  <inkml:trace contextRef="#ctx0" brushRef="#br0" timeOffset="55252.2326">22886 4818 169 0,'0'0'38'0,"0"0"-4"16,0 0-4-16,0 0-2 0,0 0-1 0,0 0-3 15,0 0 0-15,0 0-2 0,0 0-4 16,-13-23 0-16,11 23-1 0,1-2 1 16,-1 2 2-16,1-1-5 0,0 1-2 15,-1-1-4-15,0 1-4 0,0-2-2 16,1 2 0-16,-1-2-3 0,2 2-2 0,-1 0-1 15,1 0-1-15,0 0 1 16,0 0 2-16,0 0-1 0,1 4 5 16,9 4-4-16,2 6 4 0,1 0-4 15,1 2 0-15,1 4-2 0,2 1 0 0,2 4 4 16,0-2-1-16,2 4-1 0,1-1 1 16,1-1-2-16,0 0 1 0,0-1 0 15,-1-1 1-15,-2-1 1 0,-1 0-3 16,-1-2 3-16,-3-4-4 0,-1 1 2 15,-3-7-1-15,-2 1 1 0,-4-3 0 16,-2-5 0-16,0 2 0 0,-3-5 1 16,0 0 0-16,0 0 2 0,2 1-1 15,-1-1-1-15,-1 0-1 0,0 1-3 16,2-1 1-16,-2 0 0 0,0 0 0 0,0 0-3 16,0 0-4-16,0 0-4 0,0 0-1 15,0 0 0-15,0 0 0 0,0 0-2 16,0 0-5-16,0 0-8 0,0 0-13 15,0 0-7-15,-2 0 0 0,2 0 1 16,-1 0 9-16,1 0 8 0,-2 0 4 0,2 0 2 16,-1-1 5-16</inkml:trace>
  <inkml:trace contextRef="#ctx0" brushRef="#br0" timeOffset="55832.9149">23194 5185 14 0,'0'0'23'0,"0"0"3"0,0 0 5 15,0 0 5-15,0 0 18 0,0 0 11 16,0 0 2-16,0 0-2 0,0 0-17 15,-67-31-12-15,59 27-13 0,3 3-7 16,1-1-5-16,-2 1 2 0,6 1 2 16,-1-2 3-16,1 2-5 0,-1 0-4 0,-1-2-4 15,1 2-2-15,-1-1-2 0,1 1-1 16,-1 0-3-16,1-2-3 0,-1 2 1 16,1 0-4-16,1 0 3 0,0 0 4 15,0 0 3-15,10 5 4 0,6 5-1 16,3 3-4-16,-1-1 0 0,3 1-1 0,-4 3 0 15,2-1 0-15,0 1 0 16,-1 1-1-16,1-2 1 0,-1 0 0 16,-3 1-1-16,-1-4-1 0,-4-3 2 15,0 0-1-15,-4-5 0 0,-4 0 3 0,1-1-1 16,-3-3 3-16,0 0 2 0,0 0 1 16,0 0-2-16,2 2-1 0,-2-2-3 15,0 0 0-15,-5-9-1 0,-3-1-1 16,-4-5 3-16,5 3-2 0,0-1 2 15,1-2-1-15,0 2 0 0,-1-2 0 16,3-2-1-16,1 0 0 0,0 5-5 16,1-6 3-16,1 6-2 0,1-2 2 15,-2 0 1-15,2-1-3 0,0-6 3 16,0 7-2-16,0-7 0 0,0 8-1 0,0 0 3 16,0-5 0-16,0 6 0 0,3-5 0 15,-1 8 1-15,-2 3 2 0,1 1 1 16,-1 5 1-16,0-1 3 0,0 1-2 15,0-6 0-15,0 0-2 0,0 1-1 16,0 1-1-16,0 4 0 0,-4 0 0 0,-5 0 0 16,-5 4 0-16,-1 7 1 0,1 3 0 15,2 1 1-15,-1 2 0 0,2 1-2 16,-1 2 1-16,-1-1 0 16,1-1-2-16,1-1 3 0,4-3-2 0,1-2-3 15,2-5-7-15,2-2-22 0,1 0-49 16,1-5-62-16,-2 0-106 0</inkml:trace>
  <inkml:trace contextRef="#ctx0" brushRef="#br0" timeOffset="57284.0981">23359 4697 363 0,'0'0'60'0,"0"0"-13"0,0 0-11 16,0 0-11-16,0 0-9 0,0 0-5 0,0 0-7 16,0 0-5-16,0 0-7 0,0 0-1 15,-36-15 2-15,36 15 2 16,0 0 5-16,8 7 0 0,7 6-2 16,5 2 1-16,2 2 0 0,-3 1-1 0,-1-3 0 15,-2 2 0-15,-1-3-2 0,-5-3 4 16,-1 0 1-16,-4-6-1 0,-2-1 5 15,0-1-1-15,-3-3 5 0,0 0 4 16,0 0-1-16,0 0-1 0,0 2-2 16,0-2-2-16,0 0-2 0,-11 0 0 0,-3-4-3 15,-3-5 0-15,4-2-2 0,0 0-1 16,3 1 1-16,3-2-1 0,-1-2-2 16,4 3 0-16,-1-5 2 0,2 5-5 15,3 0 1-15,-2 1 0 0,2-1-1 16,0 2-1-16,5 2 3 0,6-4 0 0,-2 6-1 15,6-1 0-15,-4 5 0 16,0-1 1-16,8 2-1 0,-9 0 1 16,7 0 0-16,-8 3 1 0,-1 2 0 15,1-2 2-15,-6-2 2 0,2 2 0 0,-5-3 4 16,0 0 1-16,0 0 0 0,0 0 2 16,1 0 1-16,-1 5-1 0,-1 0 1 15,-7 0-2-15,0 2 0 0,4-6-3 16,-8-1-1-16,6 0-1 0,-5 0 0 15,-1-1-2-15,8-1-1 0,-6-3-2 16,7 4-4-16,-2-2-1 0,2 2-1 0,3-6 2 16,2-2-2-16,5-3 2 15,8-2 2-15,-2 4-3 0,-1 4 1 16,2 1-3-16,3 2-3 0,-5 2-2 0,6-1-3 16,0 2-3-16,-5 0-3 0,4 0 0 15,-6 0 2-15,-6 0 4 0,5 0 6 16,-4 0 5-16,5-1 4 0,-2-3 6 15,-3-1-1-15,1 0 5 0,-5-6 1 16,1 2 0-16,-3-4 2 0,0-7 1 0,0 0-1 16,-5-6-2-16,-1 2-1 0,1 3-2 15,-1 0 7-15,1 7 5 0,-2 0 3 16,4 5 3-16,-2 0-5 16,0 0-6-16,-1 0-5 0,2 0-2 0,1 4 1 15,-4-3 0-15,4 5 2 0,0 0-2 16,2 1-2-16,1 2-4 0,-2-2-2 15,2 2-1-15,0 0-3 0,-1 0 0 16,1 0 2-16,-2 0 0 0,2 0-1 16,0 0-2-16,0 4-2 0,0 6 3 0,6 3 2 15,-1-5 4-15,3 6-1 0,-2-7-3 16,1-1-4-16,-1 0-2 0,-3-3 3 16,1 0 1-16,-4-3 4 0,3 0 3 15,3 0 0-15,-2-10 2 0,2-4 3 16,-5 1 0-16,1-4 5 0,-2-1 1 15,0 1 3-15,-3 0 0 0,-1 3-1 16,-1 5-2-16,1 0 2 0,-3 2-1 16,4 2-1-16,2 2 1 0,1 3-5 15,0-1-2-15,0 1-2 0,0-2-3 0,-2 2-2 16,1-2-3-16,-1 2 0 0,1 0 0 16,1 0 1-16,0 0 1 0,0 0 2 15,3 11-1-15,5 4 0 0,5 3-3 16,0-3-2-16,5 1 0 0,-2-3 2 15,4 3 4-15,0-1-3 0,0 0 0 0,2-1 0 16,-2 4-2-16,-1-3 3 16,3 2 3-16,-2 0 2 0,-3 1-3 0,1-1 3 15,-4-1-6-15,-4-4 2 0,-3-1 1 16,-2-3 0-16,-4-4 4 0,2 0 0 16,-3 1 1-16,-3 4 1 0,-7 0 1 15,0 2 0-15,-3-5 0 0,-4-4-1 16,1-2 0-16,-6 0-2 0,2-3-1 15,2-5-1-15,1-3-2 0,3-4-1 16,-1-2-1-16,5-6-5 0,4-2 2 0,5-4-6 16,1-3 3-16,6-1-3 0,5-2-4 15,5 0-14-15,6 0-44 16,0 0-72-16,5 1-115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8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3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3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7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8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2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9103-5F46-4436-8F35-92DC514226C4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1FBC4-F324-4E65-AEDE-F8721B0D5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5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enomenon" TargetMode="External"/><Relationship Id="rId3" Type="http://schemas.openxmlformats.org/officeDocument/2006/relationships/hyperlink" Target="https://en.wikipedia.org/wiki/Theory" TargetMode="External"/><Relationship Id="rId7" Type="http://schemas.openxmlformats.org/officeDocument/2006/relationships/hyperlink" Target="https://en.wikipedia.org/wiki/Scientific_explanation" TargetMode="External"/><Relationship Id="rId2" Type="http://schemas.openxmlformats.org/officeDocument/2006/relationships/hyperlink" Target="https://en.wikipedia.org/wiki/Empirical_knowledg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Nature" TargetMode="External"/><Relationship Id="rId5" Type="http://schemas.openxmlformats.org/officeDocument/2006/relationships/hyperlink" Target="https://en.wikipedia.org/wiki/Knowledge" TargetMode="External"/><Relationship Id="rId4" Type="http://schemas.openxmlformats.org/officeDocument/2006/relationships/hyperlink" Target="https://en.wikipedia.org/wiki/Procedural_knowledg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emf"/><Relationship Id="rId4" Type="http://schemas.openxmlformats.org/officeDocument/2006/relationships/customXml" Target="../ink/ink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emf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istory_of_science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Ibn_al-Haytham" TargetMode="External"/><Relationship Id="rId4" Type="http://schemas.openxmlformats.org/officeDocument/2006/relationships/hyperlink" Target="https://en.wikipedia.org/wiki/Aristotl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ngineer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en.wikipedia.org/wiki/Physicis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Astronomer" TargetMode="External"/><Relationship Id="rId5" Type="http://schemas.openxmlformats.org/officeDocument/2006/relationships/hyperlink" Target="https://en.wikipedia.org/wiki/Johannes_Kepler" TargetMode="External"/><Relationship Id="rId4" Type="http://schemas.openxmlformats.org/officeDocument/2006/relationships/hyperlink" Target="https://en.wikipedia.org/wiki/Galileo_Galilei" TargetMode="External"/><Relationship Id="rId9" Type="http://schemas.openxmlformats.org/officeDocument/2006/relationships/hyperlink" Target="https://en.wikipedia.org/wiki/Nicolaus_Copernicu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Galileo_Galile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163" y="1828800"/>
            <a:ext cx="7772400" cy="2971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5400" dirty="0" smtClean="0">
                <a:solidFill>
                  <a:srgbClr val="00B0F0"/>
                </a:solidFill>
              </a:rPr>
              <a:t>Engineering Mechanics</a:t>
            </a:r>
            <a:br>
              <a:rPr lang="en-US" sz="5400" dirty="0" smtClean="0">
                <a:solidFill>
                  <a:srgbClr val="00B0F0"/>
                </a:solidFill>
              </a:rPr>
            </a:br>
            <a:r>
              <a:rPr lang="en-US" sz="5400" dirty="0" smtClean="0">
                <a:solidFill>
                  <a:srgbClr val="00B0F0"/>
                </a:solidFill>
              </a:rPr>
              <a:t>Lecture-1</a:t>
            </a:r>
            <a:endParaRPr lang="en-IN" sz="54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5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Courses of Studies</a:t>
            </a:r>
            <a:endParaRPr lang="en-IN" sz="4000" dirty="0">
              <a:solidFill>
                <a:schemeClr val="accent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1669" t="46164" r="33054" b="13459"/>
          <a:stretch/>
        </p:blipFill>
        <p:spPr>
          <a:xfrm>
            <a:off x="430666" y="1006420"/>
            <a:ext cx="8254957" cy="5117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69360" y="2892240"/>
              <a:ext cx="5104440" cy="300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6120" y="2884320"/>
                <a:ext cx="5110200" cy="30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6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Books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05630"/>
            <a:ext cx="9143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Timoshenko, Young, et al. </a:t>
            </a:r>
            <a:r>
              <a:rPr lang="en-IN" sz="3200" dirty="0"/>
              <a:t>Engineering Mechanics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Beer &amp; Johnston, Vector Mechanics for Engineers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err="1" smtClean="0"/>
              <a:t>Meriam</a:t>
            </a:r>
            <a:r>
              <a:rPr lang="en-IN" sz="3200" dirty="0" smtClean="0"/>
              <a:t> &amp; </a:t>
            </a:r>
            <a:r>
              <a:rPr lang="en-IN" sz="3200" dirty="0" err="1" smtClean="0"/>
              <a:t>Kraige</a:t>
            </a:r>
            <a:r>
              <a:rPr lang="en-IN" sz="3200" dirty="0" smtClean="0"/>
              <a:t>, Engineering Mechanics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Shames &amp; </a:t>
            </a:r>
            <a:r>
              <a:rPr lang="en-US" sz="3200" dirty="0" err="1" smtClean="0"/>
              <a:t>Rao</a:t>
            </a:r>
            <a:r>
              <a:rPr lang="en-US" sz="3200" dirty="0" smtClean="0"/>
              <a:t>, </a:t>
            </a:r>
            <a:r>
              <a:rPr lang="en-IN" sz="3200" dirty="0"/>
              <a:t>Engineering </a:t>
            </a:r>
            <a:r>
              <a:rPr lang="en-IN" sz="3200" dirty="0" smtClean="0"/>
              <a:t>Mechanics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Hibbeler</a:t>
            </a:r>
            <a:r>
              <a:rPr lang="en-US" sz="3200" dirty="0" smtClean="0"/>
              <a:t>, </a:t>
            </a:r>
            <a:r>
              <a:rPr lang="en-IN" sz="3200" dirty="0"/>
              <a:t>Engineering </a:t>
            </a:r>
            <a:r>
              <a:rPr lang="en-IN" sz="3200" dirty="0" smtClean="0"/>
              <a:t>Mechanics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817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Introduction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8" y="964669"/>
            <a:ext cx="9143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418" indent="-37441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Mechanics</a:t>
            </a: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74418" indent="-37441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do with statics knowledge?</a:t>
            </a:r>
          </a:p>
          <a:p>
            <a:pPr marL="374418" indent="-37441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Units</a:t>
            </a:r>
          </a:p>
          <a:p>
            <a:pPr marL="374418" indent="-37441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Problem Solution</a:t>
            </a:r>
          </a:p>
          <a:p>
            <a:pPr marL="374418" indent="-37441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Idealizations in Mechanics</a:t>
            </a:r>
          </a:p>
          <a:p>
            <a:pPr marL="374418" indent="-37441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 of Mechanics</a:t>
            </a:r>
          </a:p>
          <a:p>
            <a:pPr marL="374418" indent="-37441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and force systems</a:t>
            </a:r>
          </a:p>
          <a:p>
            <a:pPr marL="374418" indent="-37441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transmissibility of a </a:t>
            </a:r>
            <a:r>
              <a:rPr lang="en-I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75240" y="3085200"/>
              <a:ext cx="7350480" cy="118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9480" y="3074040"/>
                <a:ext cx="7359840" cy="12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7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Introduction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8" y="964669"/>
            <a:ext cx="9143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418" indent="-37441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Mechanics</a:t>
            </a:r>
            <a:r>
              <a:rPr lang="en-I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of  physical behaviour of the body under action of force</a:t>
            </a:r>
          </a:p>
          <a:p>
            <a:pPr marL="374418" indent="-374418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418" indent="-37441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Mechanics of rigid body</a:t>
            </a:r>
          </a:p>
          <a:p>
            <a:pPr marL="374418" indent="-374418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418" indent="-37441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Mechanics of deformable body</a:t>
            </a:r>
          </a:p>
          <a:p>
            <a:pPr marL="374418" indent="-374418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418" indent="-374418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Mechanics of fluid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Introduction</a:t>
            </a:r>
            <a:endParaRPr lang="en-IN" sz="4000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240" y="1000255"/>
            <a:ext cx="8965524" cy="4742073"/>
            <a:chOff x="-684864" y="578508"/>
            <a:chExt cx="11657664" cy="6095704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032961" y="1432363"/>
              <a:ext cx="0" cy="28729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5032961" y="1743603"/>
              <a:ext cx="0" cy="28729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175509" y="2918735"/>
              <a:ext cx="1759318" cy="576081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mtClean="0">
                  <a:latin typeface="Times New Roman" pitchFamily="18" charset="0"/>
                  <a:cs typeface="Times New Roman" pitchFamily="18" charset="0"/>
                </a:rPr>
                <a:t>Statics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184676" y="3962256"/>
              <a:ext cx="1759318" cy="541591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 w="9525" cap="flat" cmpd="sng" algn="ctr">
              <a:solidFill>
                <a:srgbClr val="1DFFC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smtClean="0">
                  <a:latin typeface="Times New Roman" pitchFamily="18" charset="0"/>
                  <a:cs typeface="Times New Roman" pitchFamily="18" charset="0"/>
                </a:rPr>
                <a:t>Dynamics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-497744" y="2030902"/>
              <a:ext cx="3321397" cy="550656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smtClean="0">
                  <a:latin typeface="Times New Roman" pitchFamily="18" charset="0"/>
                  <a:cs typeface="Times New Roman" pitchFamily="18" charset="0"/>
                </a:rPr>
                <a:t>Rigid-body mechanics</a:t>
              </a:r>
              <a:endParaRPr lang="en-IN" b="1">
                <a:latin typeface="Tahom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267769" y="2006960"/>
              <a:ext cx="3518636" cy="550656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Fluid mechanics</a:t>
              </a:r>
              <a:endPara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057551" y="2001754"/>
              <a:ext cx="4023097" cy="550656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IN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Deformable-body mechanics</a:t>
              </a:r>
              <a:endParaRPr lang="en-IN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1186343" y="1719662"/>
              <a:ext cx="748483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Rounded Rectangle 16"/>
            <p:cNvSpPr/>
            <p:nvPr/>
          </p:nvSpPr>
          <p:spPr bwMode="auto">
            <a:xfrm>
              <a:off x="1019194" y="4880302"/>
              <a:ext cx="1800378" cy="568612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 w="9525" cap="flat" cmpd="sng" algn="ctr">
              <a:solidFill>
                <a:srgbClr val="1DFFC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1" lang="en-US" smtClean="0">
                  <a:latin typeface="Times New Roman" pitchFamily="18" charset="0"/>
                  <a:cs typeface="Times New Roman" pitchFamily="18" charset="0"/>
                </a:rPr>
                <a:t>Kinematics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999222" y="5837609"/>
              <a:ext cx="1800378" cy="568612"/>
            </a:xfrm>
            <a:prstGeom prst="roundRect">
              <a:avLst/>
            </a:prstGeom>
            <a:solidFill>
              <a:schemeClr val="bg1">
                <a:lumMod val="60000"/>
                <a:lumOff val="40000"/>
              </a:schemeClr>
            </a:solidFill>
            <a:ln w="9525" cap="flat" cmpd="sng" algn="ctr">
              <a:solidFill>
                <a:srgbClr val="1DFFC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smtClean="0">
                  <a:latin typeface="Times New Roman" pitchFamily="18" charset="0"/>
                  <a:cs typeface="Times New Roman" pitchFamily="18" charset="0"/>
                </a:rPr>
                <a:t>Kinetics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3919837" y="3099294"/>
              <a:ext cx="2827312" cy="5686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Strength of Material</a:t>
              </a:r>
              <a:endParaRPr lang="en-US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3925328" y="3928270"/>
              <a:ext cx="2821821" cy="5686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Theory of Elasticity</a:t>
              </a:r>
              <a:endParaRPr lang="en-US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3906108" y="4784181"/>
              <a:ext cx="2841042" cy="5686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Theory of Plasticity</a:t>
              </a:r>
              <a:endParaRPr lang="en-US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7751202" y="3059030"/>
              <a:ext cx="3221598" cy="959020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Theory of compressible fluids</a:t>
              </a:r>
              <a:endPara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7735572" y="4359154"/>
              <a:ext cx="3221598" cy="993638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Theory of incompressible fluids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-205245" y="2581558"/>
              <a:ext cx="0" cy="16519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0" idx="1"/>
            </p:cNvCxnSpPr>
            <p:nvPr/>
          </p:nvCxnSpPr>
          <p:spPr bwMode="auto">
            <a:xfrm flipH="1">
              <a:off x="-205245" y="3206775"/>
              <a:ext cx="38075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24981" y="4503847"/>
              <a:ext cx="0" cy="16703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25354" y="2552410"/>
              <a:ext cx="5791" cy="25160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H="1">
              <a:off x="-205245" y="4209583"/>
              <a:ext cx="38075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638440" y="5164608"/>
              <a:ext cx="38075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624981" y="6174074"/>
              <a:ext cx="38075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3536936" y="3383600"/>
              <a:ext cx="38075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3544574" y="4209583"/>
              <a:ext cx="38075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3525353" y="5068487"/>
              <a:ext cx="38075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8671175" y="1719662"/>
              <a:ext cx="0" cy="28729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7454891" y="2552410"/>
              <a:ext cx="2010" cy="229282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1207829" y="1719662"/>
              <a:ext cx="0" cy="28729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22" idx="1"/>
            </p:cNvCxnSpPr>
            <p:nvPr/>
          </p:nvCxnSpPr>
          <p:spPr bwMode="auto">
            <a:xfrm flipH="1" flipV="1">
              <a:off x="7454890" y="3538540"/>
              <a:ext cx="296312" cy="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7439259" y="4826273"/>
              <a:ext cx="29631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-684864" y="1815428"/>
              <a:ext cx="0" cy="48587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2963991" y="1911194"/>
              <a:ext cx="0" cy="475994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H="1" flipV="1">
              <a:off x="-684864" y="1815428"/>
              <a:ext cx="3648855" cy="451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 flipV="1">
              <a:off x="-684864" y="6603738"/>
              <a:ext cx="3648855" cy="4518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Rounded Rectangle 43"/>
            <p:cNvSpPr/>
            <p:nvPr/>
          </p:nvSpPr>
          <p:spPr bwMode="auto">
            <a:xfrm>
              <a:off x="4019780" y="578508"/>
              <a:ext cx="2020736" cy="957663"/>
            </a:xfrm>
            <a:prstGeom prst="roundRect">
              <a:avLst/>
            </a:prstGeom>
            <a:solidFill>
              <a:srgbClr val="FF33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9814" tIns="59907" rIns="119814" bIns="59907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1" lang="en-US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Engineering Mechanics</a:t>
              </a:r>
              <a:endPara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62080" y="1903680"/>
              <a:ext cx="363600" cy="37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160" y="1897920"/>
                <a:ext cx="37584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2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Classical Mechanics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62000" y="1371600"/>
            <a:ext cx="34290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Classical Mechanics</a:t>
            </a:r>
            <a:endParaRPr lang="en-IN" sz="4000" dirty="0">
              <a:solidFill>
                <a:srgbClr val="7030A0"/>
              </a:solidFill>
            </a:endParaRPr>
          </a:p>
        </p:txBody>
      </p:sp>
      <p:cxnSp>
        <p:nvCxnSpPr>
          <p:cNvPr id="4" name="Straight Connector 3"/>
          <p:cNvCxnSpPr>
            <a:stCxn id="2" idx="6"/>
          </p:cNvCxnSpPr>
          <p:nvPr/>
        </p:nvCxnSpPr>
        <p:spPr>
          <a:xfrm>
            <a:off x="4191000" y="22479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4"/>
          </p:cNvCxnSpPr>
          <p:nvPr/>
        </p:nvCxnSpPr>
        <p:spPr>
          <a:xfrm>
            <a:off x="2476500" y="3124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5"/>
          </p:cNvCxnSpPr>
          <p:nvPr/>
        </p:nvCxnSpPr>
        <p:spPr>
          <a:xfrm>
            <a:off x="3688835" y="2867538"/>
            <a:ext cx="1949965" cy="155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24600" y="1689970"/>
            <a:ext cx="2209800" cy="11149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Special Relativity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8800" y="3862131"/>
            <a:ext cx="2209800" cy="11149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Quantum field theory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876800"/>
            <a:ext cx="2209800" cy="11149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Quantum Mechanics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7100" y="3443031"/>
            <a:ext cx="2209800" cy="1114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Small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2900" y="2733745"/>
            <a:ext cx="2209800" cy="1114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Small &amp; fast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55510" y="1399662"/>
            <a:ext cx="2209800" cy="1114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 fast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Classical Mechanics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309" y="936486"/>
            <a:ext cx="7027886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you do with statics knowledge?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905000"/>
            <a:ext cx="8194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Easier to tackle problem.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Consideration of all features are often difficult.</a:t>
            </a:r>
            <a:endParaRPr lang="en-IN" sz="2800" dirty="0"/>
          </a:p>
        </p:txBody>
      </p:sp>
      <p:pic>
        <p:nvPicPr>
          <p:cNvPr id="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2743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 descr="http://www.popsci.com/files/imagecache/article_image_large/articles/ut1_ultra_trenche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41942"/>
            <a:ext cx="2743200" cy="2286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983280" y="3751920"/>
              <a:ext cx="298080" cy="376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7520" y="3744000"/>
                <a:ext cx="312120" cy="3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9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System of Units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936486"/>
            <a:ext cx="79663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fundamental Quantities (Dimensions)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(kg, -)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(m,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(sec, sec)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 (N,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SI: International System of Units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FPS: US customary units</a:t>
            </a:r>
            <a:endParaRPr lang="en-I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08320" y="1881360"/>
              <a:ext cx="2449800" cy="2412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800" y="1869120"/>
                <a:ext cx="2472120" cy="24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2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Methods of Problem Solution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936486"/>
            <a:ext cx="79663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endParaRPr lang="en-I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body diagram.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endParaRPr lang="en-I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principle.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endParaRPr lang="en-IN" sz="3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check with intuition.</a:t>
            </a:r>
            <a:endParaRPr lang="en-I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532760" y="1252800"/>
              <a:ext cx="4234320" cy="4425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6280" y="1240920"/>
                <a:ext cx="4246200" cy="44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8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67818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Idealization is required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164" y="1074272"/>
            <a:ext cx="8534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3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 steps in analysis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behavior is coming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of all features are difficult.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 ideal model.</a:t>
            </a:r>
            <a:endParaRPr lang="en-IN" sz="3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valid for checking the analytical solution to experiments.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Linearity of system required for easy computation.</a:t>
            </a:r>
            <a:endParaRPr lang="en-IN" sz="3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40400" y="974520"/>
              <a:ext cx="2526120" cy="326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960" y="970560"/>
                <a:ext cx="2543400" cy="32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5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945" y="6858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Science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1669" y="1524000"/>
            <a:ext cx="8700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Science is a body of </a:t>
            </a:r>
            <a:r>
              <a:rPr lang="en-IN" dirty="0">
                <a:solidFill>
                  <a:srgbClr val="FFFF00"/>
                </a:solidFill>
                <a:hlinkClick r:id="rId2"/>
              </a:rPr>
              <a:t>empirical</a:t>
            </a:r>
            <a:r>
              <a:rPr lang="en-IN" dirty="0"/>
              <a:t>, </a:t>
            </a:r>
            <a:r>
              <a:rPr lang="en-IN" dirty="0">
                <a:hlinkClick r:id="rId3"/>
              </a:rPr>
              <a:t>theoretical</a:t>
            </a:r>
            <a:r>
              <a:rPr lang="en-IN" dirty="0"/>
              <a:t>, and </a:t>
            </a:r>
            <a:r>
              <a:rPr lang="en-IN" dirty="0">
                <a:hlinkClick r:id="rId4"/>
              </a:rPr>
              <a:t>practical</a:t>
            </a:r>
            <a:r>
              <a:rPr lang="en-IN" dirty="0"/>
              <a:t> </a:t>
            </a:r>
            <a:r>
              <a:rPr lang="en-IN" dirty="0">
                <a:hlinkClick r:id="rId5"/>
              </a:rPr>
              <a:t>knowledge</a:t>
            </a:r>
            <a:r>
              <a:rPr lang="en-IN" dirty="0"/>
              <a:t> about the </a:t>
            </a:r>
            <a:r>
              <a:rPr lang="en-IN" dirty="0">
                <a:hlinkClick r:id="rId6"/>
              </a:rPr>
              <a:t>natural world</a:t>
            </a:r>
            <a:r>
              <a:rPr lang="en-IN" dirty="0"/>
              <a:t>, produced by scientists who emphasize the observation, </a:t>
            </a:r>
            <a:r>
              <a:rPr lang="en-IN" dirty="0">
                <a:hlinkClick r:id="rId7"/>
              </a:rPr>
              <a:t>explanation</a:t>
            </a:r>
            <a:r>
              <a:rPr lang="en-IN" dirty="0"/>
              <a:t>, and prediction of real-world </a:t>
            </a:r>
            <a:r>
              <a:rPr lang="en-IN" dirty="0">
                <a:hlinkClick r:id="rId8"/>
              </a:rPr>
              <a:t>phenomena</a:t>
            </a:r>
            <a:r>
              <a:rPr lang="en-IN" dirty="0"/>
              <a:t>.</a:t>
            </a:r>
            <a:r>
              <a:rPr lang="en-IN" dirty="0" smtClean="0"/>
              <a:t> https://en.wikipedia.org/wiki/History_of_science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1945" y="2590800"/>
            <a:ext cx="77724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B0F0"/>
                </a:solidFill>
              </a:rPr>
              <a:t>Scientist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817" y="3352800"/>
            <a:ext cx="87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Any Person who </a:t>
            </a:r>
            <a:r>
              <a:rPr lang="en-IN" dirty="0" smtClean="0">
                <a:solidFill>
                  <a:srgbClr val="FFFF00"/>
                </a:solidFill>
                <a:hlinkClick r:id="rId2"/>
              </a:rPr>
              <a:t>practised </a:t>
            </a:r>
            <a:r>
              <a:rPr lang="en-IN" dirty="0" smtClean="0"/>
              <a:t>/ </a:t>
            </a:r>
            <a:r>
              <a:rPr lang="en-IN" dirty="0" smtClean="0">
                <a:solidFill>
                  <a:srgbClr val="FFFF00"/>
                </a:solidFill>
                <a:hlinkClick r:id="rId2"/>
              </a:rPr>
              <a:t>utilised</a:t>
            </a:r>
            <a:r>
              <a:rPr lang="en-IN" dirty="0" smtClean="0"/>
              <a:t> scientific method.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1163" y="3886200"/>
            <a:ext cx="77724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B0F0"/>
                </a:solidFill>
              </a:rPr>
              <a:t>Scientific methods</a:t>
            </a:r>
            <a:endParaRPr lang="en-IN" sz="36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817" y="4551217"/>
            <a:ext cx="8700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Characterizations (observations, definitions, and measurements of the subject of inquiry)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Hypotheses (theoretical, hypothetical explanations of observations and measurements of the subject)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Predictions (inductive and deductive reasoning from the hypothesis or theory)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Experiments (tests of all of the above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8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Rigid Body (Idealization of system)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164" y="848804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Idealisation.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particle remain at fixed distance from each other irrespective of force applied on the body. 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both in Statics as well as dynamics.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leads to idealization of physical system and action.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Idealization of concentrated force can not be possible unless the body is rigid. </a:t>
            </a:r>
          </a:p>
        </p:txBody>
      </p:sp>
    </p:spTree>
    <p:extLst>
      <p:ext uri="{BB962C8B-B14F-4D97-AF65-F5344CB8AC3E}">
        <p14:creationId xmlns:p14="http://schemas.microsoft.com/office/powerpoint/2010/main" val="16081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Laws of Mechanics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164" y="936486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Newton’s law </a:t>
            </a:r>
          </a:p>
          <a:p>
            <a:pPr marL="457200" indent="-4572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Law (Inertia)</a:t>
            </a:r>
          </a:p>
          <a:p>
            <a:pPr marL="457200" indent="-4572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law (Motion)</a:t>
            </a:r>
          </a:p>
          <a:p>
            <a:pPr marL="457200" indent="-45720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Law (Action and reaction)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 of Gravitations.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 of Vector Addition</a:t>
            </a:r>
          </a:p>
        </p:txBody>
      </p:sp>
    </p:spTree>
    <p:extLst>
      <p:ext uri="{BB962C8B-B14F-4D97-AF65-F5344CB8AC3E}">
        <p14:creationId xmlns:p14="http://schemas.microsoft.com/office/powerpoint/2010/main" val="37395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Force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164" y="1024168"/>
            <a:ext cx="56734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is the action of one body on another body that changes or tends to change the motion of the body its acted on.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and simple way to describe physical interaction of bodies.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Newton’s law force exist in pairs. (Action &amp; reaction)</a:t>
            </a:r>
          </a:p>
        </p:txBody>
      </p:sp>
      <p:sp>
        <p:nvSpPr>
          <p:cNvPr id="2" name="Oval 1"/>
          <p:cNvSpPr/>
          <p:nvPr/>
        </p:nvSpPr>
        <p:spPr>
          <a:xfrm>
            <a:off x="5943600" y="1752600"/>
            <a:ext cx="1524000" cy="1905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147142" y="3114805"/>
            <a:ext cx="1066800" cy="13335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2705100"/>
            <a:ext cx="533400" cy="5715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268227" y="3352800"/>
            <a:ext cx="412315" cy="42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2209800"/>
            <a:ext cx="441542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459771" y="3886200"/>
            <a:ext cx="441542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735960" y="1332720"/>
              <a:ext cx="2174400" cy="4321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9480" y="1321560"/>
                <a:ext cx="2184120" cy="43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Force &amp; System of force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0" y="2412157"/>
            <a:ext cx="443413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42" y="1676400"/>
            <a:ext cx="417049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41960" y="1536120"/>
              <a:ext cx="8071200" cy="4512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360" y="1527480"/>
                <a:ext cx="8086320" cy="45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1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Force interactions (Direct &amp; Indirect)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0" y="2412157"/>
            <a:ext cx="443413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upload.wikimedia.org/wikipedia/commons/thumb/e/eb/British_Airways_Concorde_G-BOAC_03.jpg/220px-British_Airways_Concorde_G-BOAC_03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12157"/>
            <a:ext cx="3200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5486400"/>
            <a:ext cx="15485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Direct 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433305"/>
            <a:ext cx="19011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Indirect </a:t>
            </a:r>
            <a:endParaRPr lang="en-IN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6458400" y="3656160"/>
              <a:ext cx="172800" cy="926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0480" y="3648960"/>
                <a:ext cx="190800" cy="9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8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Surface Force Vs. Body Force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164" y="936486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force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on each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of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body, exerted by direct mechanical contact.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External force by mechanical contact.</a:t>
            </a:r>
            <a:endParaRPr lang="en-IN" sz="3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Force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on each volume element of body.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Gravitational, electromagnetic, centrifugal</a:t>
            </a:r>
          </a:p>
        </p:txBody>
      </p:sp>
    </p:spTree>
    <p:extLst>
      <p:ext uri="{BB962C8B-B14F-4D97-AF65-F5344CB8AC3E}">
        <p14:creationId xmlns:p14="http://schemas.microsoft.com/office/powerpoint/2010/main" val="4480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Principle of Transmissibility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945" y="936485"/>
            <a:ext cx="82642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effects of the force are independent of the point of application of the force along its line of action.</a:t>
            </a:r>
          </a:p>
        </p:txBody>
      </p:sp>
      <p:sp>
        <p:nvSpPr>
          <p:cNvPr id="7" name="Oval 6"/>
          <p:cNvSpPr/>
          <p:nvPr/>
        </p:nvSpPr>
        <p:spPr>
          <a:xfrm>
            <a:off x="3207708" y="3455879"/>
            <a:ext cx="1066800" cy="13335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40282" y="4246324"/>
            <a:ext cx="1371600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683708" y="4248413"/>
            <a:ext cx="6492240" cy="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67204" y="4248415"/>
            <a:ext cx="1371600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65085" y="4266159"/>
            <a:ext cx="1173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PULL.</a:t>
            </a:r>
            <a:endParaRPr lang="en-IN" sz="2800" dirty="0"/>
          </a:p>
        </p:txBody>
      </p:sp>
      <p:sp>
        <p:nvSpPr>
          <p:cNvPr id="13" name="Rectangle 12"/>
          <p:cNvSpPr/>
          <p:nvPr/>
        </p:nvSpPr>
        <p:spPr>
          <a:xfrm>
            <a:off x="1928803" y="4266159"/>
            <a:ext cx="1194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PUSH.</a:t>
            </a:r>
            <a:endParaRPr lang="en-IN" sz="2800" dirty="0"/>
          </a:p>
        </p:txBody>
      </p:sp>
      <p:sp>
        <p:nvSpPr>
          <p:cNvPr id="15" name="Oval 14"/>
          <p:cNvSpPr/>
          <p:nvPr/>
        </p:nvSpPr>
        <p:spPr>
          <a:xfrm>
            <a:off x="3200400" y="4953000"/>
            <a:ext cx="1066800" cy="13335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5631496" y="4953000"/>
            <a:ext cx="1066800" cy="13335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56840" y="3815280"/>
              <a:ext cx="3006360" cy="39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8920" y="3807720"/>
                <a:ext cx="3024720" cy="4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3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Principle of Transmissibility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07708" y="1493464"/>
            <a:ext cx="1066800" cy="13335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40282" y="2283909"/>
            <a:ext cx="1371600" cy="1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67204" y="2286000"/>
            <a:ext cx="1371600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65085" y="2303744"/>
            <a:ext cx="1173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PULL.</a:t>
            </a:r>
            <a:endParaRPr lang="en-IN" sz="2800" dirty="0"/>
          </a:p>
        </p:txBody>
      </p:sp>
      <p:sp>
        <p:nvSpPr>
          <p:cNvPr id="13" name="Rectangle 12"/>
          <p:cNvSpPr/>
          <p:nvPr/>
        </p:nvSpPr>
        <p:spPr>
          <a:xfrm>
            <a:off x="1928803" y="2303744"/>
            <a:ext cx="1173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PULL.</a:t>
            </a:r>
            <a:endParaRPr lang="en-IN" sz="2800" dirty="0"/>
          </a:p>
        </p:txBody>
      </p:sp>
      <p:sp>
        <p:nvSpPr>
          <p:cNvPr id="14" name="Oval 13"/>
          <p:cNvSpPr/>
          <p:nvPr/>
        </p:nvSpPr>
        <p:spPr>
          <a:xfrm>
            <a:off x="3263035" y="3456920"/>
            <a:ext cx="1066800" cy="13335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95609" y="4247365"/>
            <a:ext cx="1371600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22531" y="4249456"/>
            <a:ext cx="1371600" cy="1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20412" y="4267200"/>
            <a:ext cx="1194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PUSH.</a:t>
            </a:r>
            <a:endParaRPr lang="en-IN" sz="2800" dirty="0"/>
          </a:p>
        </p:txBody>
      </p:sp>
      <p:sp>
        <p:nvSpPr>
          <p:cNvPr id="20" name="Rectangle 19"/>
          <p:cNvSpPr/>
          <p:nvPr/>
        </p:nvSpPr>
        <p:spPr>
          <a:xfrm>
            <a:off x="1984130" y="4267200"/>
            <a:ext cx="1194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PUSH.</a:t>
            </a:r>
            <a:endParaRPr lang="en-IN" sz="28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042134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TENSION</a:t>
            </a:r>
            <a:endParaRPr lang="en-IN" sz="2800" dirty="0"/>
          </a:p>
        </p:txBody>
      </p:sp>
      <p:sp>
        <p:nvSpPr>
          <p:cNvPr id="22" name="Rectangle 21"/>
          <p:cNvSpPr/>
          <p:nvPr/>
        </p:nvSpPr>
        <p:spPr>
          <a:xfrm>
            <a:off x="6017952" y="4043560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COMPRESION</a:t>
            </a:r>
            <a:endParaRPr lang="en-IN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87960" y="1761120"/>
              <a:ext cx="5282280" cy="30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7160" y="1751760"/>
                <a:ext cx="5297400" cy="3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7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Principle of Transmissibility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13909" y="1091330"/>
            <a:ext cx="2926080" cy="2286000"/>
            <a:chOff x="313909" y="1091330"/>
            <a:chExt cx="3733800" cy="3099670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2789418" y="1091330"/>
              <a:ext cx="609600" cy="12954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13909" y="1452080"/>
              <a:ext cx="3733800" cy="2738920"/>
              <a:chOff x="313909" y="1452080"/>
              <a:chExt cx="3733800" cy="273892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847309" y="1452080"/>
                <a:ext cx="1295400" cy="151251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781537" y="3505201"/>
                <a:ext cx="1266172" cy="6857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13909" y="3429000"/>
                <a:ext cx="1524000" cy="4054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847309" y="3289126"/>
                <a:ext cx="1524000" cy="4054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2395319" y="3294347"/>
                <a:ext cx="1266172" cy="6857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075909" y="1739030"/>
                <a:ext cx="1295400" cy="151251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371309" y="1998947"/>
                <a:ext cx="609600" cy="12954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411622" y="3285994"/>
            <a:ext cx="3066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Concurrent Force</a:t>
            </a:r>
            <a:endParaRPr lang="en-IN" sz="3200" dirty="0">
              <a:solidFill>
                <a:srgbClr val="00B05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105400" y="1905000"/>
            <a:ext cx="1828800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57800" y="2895600"/>
            <a:ext cx="1828800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57800" y="4228671"/>
            <a:ext cx="1828800" cy="0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10200" y="5219271"/>
            <a:ext cx="1828800" cy="0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91167" y="5562600"/>
            <a:ext cx="3800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Unlike Parallel Forces 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93177" y="3285994"/>
            <a:ext cx="3399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Like Parallel Forces </a:t>
            </a:r>
            <a:endParaRPr lang="en-IN" sz="3200" dirty="0">
              <a:solidFill>
                <a:srgbClr val="00B05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27179" y="3733800"/>
            <a:ext cx="3177448" cy="2158246"/>
            <a:chOff x="58720" y="3870769"/>
            <a:chExt cx="3424535" cy="2326077"/>
          </a:xfrm>
        </p:grpSpPr>
        <p:sp>
          <p:nvSpPr>
            <p:cNvPr id="43" name="Snip Same Side Corner Rectangle 42"/>
            <p:cNvSpPr/>
            <p:nvPr/>
          </p:nvSpPr>
          <p:spPr>
            <a:xfrm>
              <a:off x="667798" y="5282446"/>
              <a:ext cx="2815457" cy="9144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Half Frame 43"/>
            <p:cNvSpPr/>
            <p:nvPr/>
          </p:nvSpPr>
          <p:spPr>
            <a:xfrm rot="16200000">
              <a:off x="1321080" y="4388246"/>
              <a:ext cx="1691831" cy="656877"/>
            </a:xfrm>
            <a:prstGeom prst="halfFram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5" name="Half Frame 44"/>
            <p:cNvSpPr/>
            <p:nvPr/>
          </p:nvSpPr>
          <p:spPr>
            <a:xfrm rot="2846903" flipH="1">
              <a:off x="-458757" y="4983200"/>
              <a:ext cx="1691831" cy="656877"/>
            </a:xfrm>
            <a:prstGeom prst="halfFram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 rot="5400000">
              <a:off x="648473" y="5584907"/>
              <a:ext cx="484673" cy="446022"/>
              <a:chOff x="3161335" y="5765860"/>
              <a:chExt cx="484673" cy="44602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3161335" y="57658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463128" y="602900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1856987" y="533713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/>
            <p:cNvSpPr/>
            <p:nvPr/>
          </p:nvSpPr>
          <p:spPr>
            <a:xfrm>
              <a:off x="2198590" y="534652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6" name="Half Frame 45"/>
          <p:cNvSpPr/>
          <p:nvPr/>
        </p:nvSpPr>
        <p:spPr>
          <a:xfrm rot="18900000">
            <a:off x="3000260" y="4599787"/>
            <a:ext cx="1691831" cy="656877"/>
          </a:xfrm>
          <a:prstGeom prst="halfFram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044583" y="514035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244505" y="537972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8100000">
            <a:off x="1776455" y="5306328"/>
            <a:ext cx="27432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2700000">
            <a:off x="-122668" y="5323222"/>
            <a:ext cx="27432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>
            <a:off x="811441" y="4878580"/>
            <a:ext cx="27432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49040" y="1868760"/>
              <a:ext cx="2373840" cy="1971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760" y="1863720"/>
                <a:ext cx="2390040" cy="19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3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Composition and resolution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13909" y="1091330"/>
            <a:ext cx="2951130" cy="2298526"/>
            <a:chOff x="313909" y="1091330"/>
            <a:chExt cx="3765766" cy="3116653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2805402" y="1091330"/>
              <a:ext cx="609600" cy="12954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313909" y="1452080"/>
              <a:ext cx="3765766" cy="2755903"/>
              <a:chOff x="313909" y="1452080"/>
              <a:chExt cx="3765766" cy="2755903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847309" y="1452080"/>
                <a:ext cx="1295400" cy="151251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813504" y="3522185"/>
                <a:ext cx="1266171" cy="68579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13909" y="3429000"/>
                <a:ext cx="1524000" cy="4054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847309" y="3289126"/>
                <a:ext cx="1524000" cy="4054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2395319" y="3294347"/>
                <a:ext cx="1266172" cy="6857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075909" y="1739030"/>
                <a:ext cx="1295400" cy="151251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371309" y="1998947"/>
                <a:ext cx="609600" cy="12954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Straight Connector 34"/>
          <p:cNvCxnSpPr/>
          <p:nvPr/>
        </p:nvCxnSpPr>
        <p:spPr>
          <a:xfrm flipV="1">
            <a:off x="6019800" y="1439060"/>
            <a:ext cx="696602" cy="884288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86400" y="5562600"/>
            <a:ext cx="2049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Resolution 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7687" y="2884081"/>
            <a:ext cx="2302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Composition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508227" y="2472862"/>
            <a:ext cx="875110" cy="4920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5378476" y="2323348"/>
            <a:ext cx="875110" cy="4920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1523885" y="4876800"/>
            <a:ext cx="875110" cy="4920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165101" y="3992512"/>
            <a:ext cx="696602" cy="884288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486400" y="4876799"/>
            <a:ext cx="875110" cy="4920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61510" y="5122804"/>
            <a:ext cx="148709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923955" y="3657600"/>
            <a:ext cx="0" cy="143976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88200" y="1442160"/>
              <a:ext cx="7861320" cy="4652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680" y="1432080"/>
                <a:ext cx="7876440" cy="46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3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0163" y="762000"/>
            <a:ext cx="426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Scientist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B0F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Driven by thirst of knowledge. Continuously ask question and apply scientific method to refine the answer to the problem.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err="1">
                <a:solidFill>
                  <a:srgbClr val="FF0000"/>
                </a:solidFill>
              </a:rPr>
              <a:t>Ibn</a:t>
            </a:r>
            <a:r>
              <a:rPr lang="en-IN" sz="2000" dirty="0">
                <a:solidFill>
                  <a:srgbClr val="FF0000"/>
                </a:solidFill>
              </a:rPr>
              <a:t> al-</a:t>
            </a:r>
            <a:r>
              <a:rPr lang="en-IN" sz="2000" dirty="0" err="1">
                <a:solidFill>
                  <a:srgbClr val="FF0000"/>
                </a:solidFill>
              </a:rPr>
              <a:t>Haytham</a:t>
            </a:r>
            <a:r>
              <a:rPr lang="en-IN" sz="2000" dirty="0">
                <a:solidFill>
                  <a:srgbClr val="FF0000"/>
                </a:solidFill>
              </a:rPr>
              <a:t>, </a:t>
            </a:r>
            <a:r>
              <a:rPr lang="en-IN" sz="2000" dirty="0" smtClean="0">
                <a:solidFill>
                  <a:srgbClr val="FF0000"/>
                </a:solidFill>
              </a:rPr>
              <a:t>born in </a:t>
            </a:r>
            <a:r>
              <a:rPr lang="en-IN" sz="2000" dirty="0">
                <a:solidFill>
                  <a:srgbClr val="FF0000"/>
                </a:solidFill>
              </a:rPr>
              <a:t>960 AD </a:t>
            </a:r>
            <a:r>
              <a:rPr lang="en-IN" sz="2000" dirty="0" smtClean="0">
                <a:solidFill>
                  <a:srgbClr val="FF0000"/>
                </a:solidFill>
              </a:rPr>
              <a:t>(Iraq) is the first scientist (probably)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Used Scientific methods to make </a:t>
            </a:r>
            <a:r>
              <a:rPr lang="en-IN" sz="2000" dirty="0"/>
              <a:t>discoveries in optics and </a:t>
            </a:r>
            <a:r>
              <a:rPr lang="en-IN" sz="2000" dirty="0" smtClean="0"/>
              <a:t>astronomy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</a:rPr>
              <a:t>Science provide a guide for nature.  Engineer uses the concept of science to solve practical problems.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8145" y="762000"/>
            <a:ext cx="4267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Engineer</a:t>
            </a:r>
          </a:p>
          <a:p>
            <a:endParaRPr lang="en-US" sz="2000" dirty="0">
              <a:solidFill>
                <a:srgbClr val="00B0F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Driven by motive to solve real world problem. </a:t>
            </a:r>
            <a:r>
              <a:rPr lang="en-IN" sz="2000" dirty="0" smtClean="0">
                <a:solidFill>
                  <a:srgbClr val="7030A0"/>
                </a:solidFill>
              </a:rPr>
              <a:t>Engineers </a:t>
            </a:r>
            <a:r>
              <a:rPr lang="en-IN" sz="2000" dirty="0">
                <a:solidFill>
                  <a:srgbClr val="7030A0"/>
                </a:solidFill>
              </a:rPr>
              <a:t>have been characterized as focusing on the tangible and the practical</a:t>
            </a:r>
            <a:r>
              <a:rPr lang="en-IN" sz="2000" dirty="0" smtClean="0">
                <a:solidFill>
                  <a:srgbClr val="7030A0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solidFill>
                <a:srgbClr val="7030A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</a:rPr>
              <a:t>Imhotep (2600 BC, Egypt),  </a:t>
            </a:r>
            <a:r>
              <a:rPr lang="en-IN" sz="2000" dirty="0">
                <a:solidFill>
                  <a:srgbClr val="FF0000"/>
                </a:solidFill>
              </a:rPr>
              <a:t>is </a:t>
            </a:r>
            <a:r>
              <a:rPr lang="en-IN" sz="2000" dirty="0" smtClean="0">
                <a:solidFill>
                  <a:srgbClr val="FF0000"/>
                </a:solidFill>
              </a:rPr>
              <a:t>the first engineer (probably)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Credited </a:t>
            </a:r>
            <a:r>
              <a:rPr lang="en-IN" sz="2000" dirty="0"/>
              <a:t>with designing the first Egyptian pyramid, the Pyramid of </a:t>
            </a:r>
            <a:r>
              <a:rPr lang="en-IN" sz="2000" dirty="0" err="1"/>
              <a:t>Djoser</a:t>
            </a:r>
            <a:r>
              <a:rPr lang="en-IN" sz="2000" dirty="0"/>
              <a:t>. 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As science provide a guide, by using the guide engineer can know the part of gap which they are playing and solve engineering problem.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900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Acknowledgement &amp; References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143000"/>
            <a:ext cx="9143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NPTEL lectures on Engineering Mechanics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>
                <a:hlinkClick r:id="rId2"/>
              </a:rPr>
              <a:t>en.wikipedia.org/wiki/</a:t>
            </a:r>
            <a:r>
              <a:rPr lang="en-IN" sz="3200" dirty="0" err="1" smtClean="0">
                <a:hlinkClick r:id="rId2"/>
              </a:rPr>
              <a:t>History_of_science</a:t>
            </a:r>
            <a:endParaRPr lang="en-IN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britannica.com/technology/history-of-flight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Beer &amp; Johnston, Vector Mechanics for Engineers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err="1" smtClean="0"/>
              <a:t>Meriam</a:t>
            </a:r>
            <a:r>
              <a:rPr lang="en-IN" sz="3200" dirty="0" smtClean="0"/>
              <a:t> &amp; </a:t>
            </a:r>
            <a:r>
              <a:rPr lang="en-IN" sz="3200" dirty="0" err="1" smtClean="0"/>
              <a:t>Kraige</a:t>
            </a:r>
            <a:r>
              <a:rPr lang="en-IN" sz="3200" dirty="0" smtClean="0"/>
              <a:t>, Engineering Mechanics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51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600200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Any Questions</a:t>
            </a:r>
          </a:p>
          <a:p>
            <a:pPr algn="ctr"/>
            <a:r>
              <a:rPr lang="en-IN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ebdings"/>
              </a:rPr>
              <a:t></a:t>
            </a:r>
            <a:r>
              <a:rPr lang="en-IN" sz="9600" dirty="0" smtClean="0"/>
              <a:t>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6951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Engineering Mechanics (History)</a:t>
            </a:r>
            <a:endParaRPr lang="en-IN" sz="40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s://upload.wikimedia.org/wikipedia/commons/thumb/a/ae/Aristotle_Altemps_Inv8575.jpg/800px-Aristotle_Altemps_Inv8575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18" y="936487"/>
            <a:ext cx="16459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f/f4/Hazan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18" y="3657600"/>
            <a:ext cx="16459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705600" y="3282646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4"/>
              </a:rPr>
              <a:t>Aristotle</a:t>
            </a:r>
            <a:r>
              <a:rPr lang="en-IN" dirty="0"/>
              <a:t> (384–322 </a:t>
            </a:r>
            <a:r>
              <a:rPr lang="en-IN" dirty="0" smtClean="0"/>
              <a:t>BC)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392862" y="5955268"/>
            <a:ext cx="275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hlinkClick r:id="rId5"/>
              </a:rPr>
              <a:t>Ibn</a:t>
            </a:r>
            <a:r>
              <a:rPr lang="en-IN" dirty="0">
                <a:hlinkClick r:id="rId5"/>
              </a:rPr>
              <a:t> al-</a:t>
            </a:r>
            <a:r>
              <a:rPr lang="en-IN" dirty="0" err="1">
                <a:hlinkClick r:id="rId5"/>
              </a:rPr>
              <a:t>Haytham</a:t>
            </a:r>
            <a:r>
              <a:rPr lang="en-IN" dirty="0"/>
              <a:t> (965–1039)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5999" y="3657600"/>
            <a:ext cx="681643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Arabian mathematician, physicist and astronomer </a:t>
            </a:r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optics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Visual perception  </a:t>
            </a:r>
          </a:p>
          <a:p>
            <a:r>
              <a:rPr lang="en-US" dirty="0" smtClean="0"/>
              <a:t>Ability to </a:t>
            </a:r>
            <a:r>
              <a:rPr lang="en-US" dirty="0" err="1" smtClean="0"/>
              <a:t>interprete</a:t>
            </a:r>
            <a:r>
              <a:rPr lang="en-US" dirty="0" smtClean="0"/>
              <a:t> the surrounding using light in visible spectrum reflected by the object in the environment.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163" y="936486"/>
            <a:ext cx="6816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Greek Philosopher and polymath</a:t>
            </a:r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Prior Analytics (Foundation to scientific methods)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srgbClr val="FFC000"/>
                </a:solidFill>
              </a:rPr>
              <a:t>logic, metaphysics, mathematics, physics, biology, botany, ethics, politics, agriculture, medicine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Engineering Mechanics (History)</a:t>
            </a:r>
            <a:endParaRPr lang="en-IN" sz="40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https://upload.wikimedia.org/wikipedia/commons/thumb/d/d4/Johannes_Kepler_1610.jpg/800px-Johannes_Kepler_1610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35" y="943415"/>
            <a:ext cx="16459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c/Galileo.arp.300pix.jpg/800px-Galileo.arp.300pix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08" y="3692235"/>
            <a:ext cx="16459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24986" y="5978235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4"/>
              </a:rPr>
              <a:t>Galileo </a:t>
            </a:r>
            <a:r>
              <a:rPr lang="en-IN" dirty="0" err="1">
                <a:hlinkClick r:id="rId4"/>
              </a:rPr>
              <a:t>Galilei</a:t>
            </a:r>
            <a:r>
              <a:rPr lang="en-IN" dirty="0"/>
              <a:t> (1564–1642)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2292" y="3258430"/>
            <a:ext cx="296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5"/>
              </a:rPr>
              <a:t>Johannes </a:t>
            </a:r>
            <a:r>
              <a:rPr lang="en-IN" dirty="0" err="1">
                <a:hlinkClick r:id="rId5"/>
              </a:rPr>
              <a:t>Kepler</a:t>
            </a:r>
            <a:r>
              <a:rPr lang="en-IN" dirty="0"/>
              <a:t> (1571–1630)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3711476"/>
            <a:ext cx="6816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 </a:t>
            </a:r>
            <a:r>
              <a:rPr lang="en-IN" sz="2400" dirty="0">
                <a:solidFill>
                  <a:srgbClr val="FF0000"/>
                </a:solidFill>
              </a:rPr>
              <a:t>Italian </a:t>
            </a:r>
            <a:r>
              <a:rPr lang="en-IN" sz="2400" dirty="0">
                <a:solidFill>
                  <a:srgbClr val="FF0000"/>
                </a:solidFill>
                <a:hlinkClick r:id="rId6"/>
              </a:rPr>
              <a:t>astronomer</a:t>
            </a:r>
            <a:r>
              <a:rPr lang="en-IN" sz="2400" dirty="0">
                <a:solidFill>
                  <a:srgbClr val="FF0000"/>
                </a:solidFill>
              </a:rPr>
              <a:t>, </a:t>
            </a:r>
            <a:r>
              <a:rPr lang="en-IN" sz="2400" dirty="0">
                <a:solidFill>
                  <a:srgbClr val="FF0000"/>
                </a:solidFill>
                <a:hlinkClick r:id="rId7"/>
              </a:rPr>
              <a:t>physicist</a:t>
            </a:r>
            <a:r>
              <a:rPr lang="en-IN" sz="2400" dirty="0">
                <a:solidFill>
                  <a:srgbClr val="FF0000"/>
                </a:solidFill>
              </a:rPr>
              <a:t> and </a:t>
            </a:r>
            <a:r>
              <a:rPr lang="en-IN" sz="2400" dirty="0" smtClean="0">
                <a:solidFill>
                  <a:srgbClr val="FF0000"/>
                </a:solidFill>
                <a:hlinkClick r:id="rId8"/>
              </a:rPr>
              <a:t>engineer</a:t>
            </a:r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Speed and velocity, gravity and free fall, principle of relativity, inertia, projectile motion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Father of observational  astronomy.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163" y="936486"/>
            <a:ext cx="6816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German astronomer,  mathematician and astrologer</a:t>
            </a:r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Keplers</a:t>
            </a:r>
            <a:r>
              <a:rPr lang="en-US" sz="2400" dirty="0" smtClean="0">
                <a:solidFill>
                  <a:srgbClr val="00B050"/>
                </a:solidFill>
              </a:rPr>
              <a:t> law of planetary motion (elliptical orbit)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 smtClean="0">
                <a:solidFill>
                  <a:srgbClr val="00B0F0"/>
                </a:solidFill>
              </a:rPr>
              <a:t>heliocentrism</a:t>
            </a:r>
            <a:r>
              <a:rPr lang="en-IN" sz="2400" dirty="0" smtClean="0">
                <a:solidFill>
                  <a:srgbClr val="00B0F0"/>
                </a:solidFill>
              </a:rPr>
              <a:t> (</a:t>
            </a:r>
            <a:r>
              <a:rPr lang="en-IN" sz="2400" dirty="0" err="1" smtClean="0">
                <a:hlinkClick r:id="rId9"/>
              </a:rPr>
              <a:t>Nicolaus</a:t>
            </a:r>
            <a:r>
              <a:rPr lang="en-IN" sz="2400" dirty="0" smtClean="0">
                <a:hlinkClick r:id="rId9"/>
              </a:rPr>
              <a:t> Copernicus</a:t>
            </a:r>
            <a:r>
              <a:rPr lang="en-IN" sz="2400" dirty="0" smtClean="0"/>
              <a:t> equation</a:t>
            </a:r>
            <a:r>
              <a:rPr lang="en-IN" sz="2400" dirty="0" smtClean="0">
                <a:solidFill>
                  <a:srgbClr val="00B0F0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rgbClr val="00B0F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C000"/>
                </a:solidFill>
              </a:rPr>
              <a:t>Refracting (</a:t>
            </a:r>
            <a:r>
              <a:rPr lang="en-IN" sz="2400" dirty="0" err="1" smtClean="0">
                <a:solidFill>
                  <a:srgbClr val="FFC000"/>
                </a:solidFill>
              </a:rPr>
              <a:t>Keplerian</a:t>
            </a:r>
            <a:r>
              <a:rPr lang="en-IN" sz="2400" dirty="0" smtClean="0">
                <a:solidFill>
                  <a:srgbClr val="FFC000"/>
                </a:solidFill>
              </a:rPr>
              <a:t> Telescope)</a:t>
            </a:r>
            <a:r>
              <a:rPr lang="en-IN" dirty="0"/>
              <a:t> </a:t>
            </a:r>
            <a:endParaRPr lang="en-US" sz="24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Engineering Mechanics (History)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9337" y="3208631"/>
            <a:ext cx="2967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2"/>
              </a:rPr>
              <a:t>Sir </a:t>
            </a:r>
            <a:r>
              <a:rPr lang="en-IN" dirty="0" err="1" smtClean="0">
                <a:hlinkClick r:id="rId2"/>
              </a:rPr>
              <a:t>Issac</a:t>
            </a:r>
            <a:r>
              <a:rPr lang="en-IN" dirty="0" smtClean="0">
                <a:hlinkClick r:id="rId2"/>
              </a:rPr>
              <a:t> Newton</a:t>
            </a:r>
            <a:r>
              <a:rPr lang="en-IN" dirty="0"/>
              <a:t> (</a:t>
            </a:r>
            <a:r>
              <a:rPr lang="en-IN" dirty="0" smtClean="0"/>
              <a:t>1642–1727)</a:t>
            </a:r>
            <a:endParaRPr lang="en-IN" dirty="0"/>
          </a:p>
        </p:txBody>
      </p:sp>
      <p:pic>
        <p:nvPicPr>
          <p:cNvPr id="3074" name="Picture 2" descr="Einstein 1921 by F Schmutzer - restoration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43" y="3669268"/>
            <a:ext cx="16459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56870" y="5955268"/>
            <a:ext cx="2907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2"/>
              </a:rPr>
              <a:t>Albert Einstein</a:t>
            </a:r>
            <a:r>
              <a:rPr lang="en-IN" dirty="0" smtClean="0"/>
              <a:t> (1879</a:t>
            </a:r>
            <a:r>
              <a:rPr lang="en-IN" dirty="0"/>
              <a:t> – </a:t>
            </a:r>
            <a:r>
              <a:rPr lang="en-IN" dirty="0" smtClean="0"/>
              <a:t>1955)</a:t>
            </a:r>
            <a:endParaRPr lang="en-IN" dirty="0"/>
          </a:p>
        </p:txBody>
      </p:sp>
      <p:pic>
        <p:nvPicPr>
          <p:cNvPr id="3076" name="Picture 4" descr="Sir Isaac Newton (1643-1727)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43" y="922631"/>
            <a:ext cx="164592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0162" y="991612"/>
            <a:ext cx="6816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English mathematician, physicist and astronomer </a:t>
            </a:r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law of motion, Newtonian Mechanics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Calculus, laws of gravitation, binomial series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711476"/>
            <a:ext cx="6816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 </a:t>
            </a:r>
            <a:r>
              <a:rPr lang="en-IN" sz="2400" dirty="0" smtClean="0">
                <a:solidFill>
                  <a:srgbClr val="FF0000"/>
                </a:solidFill>
              </a:rPr>
              <a:t>German</a:t>
            </a:r>
            <a:r>
              <a:rPr lang="en-IN" sz="2400" dirty="0">
                <a:solidFill>
                  <a:srgbClr val="FF0000"/>
                </a:solidFill>
              </a:rPr>
              <a:t> </a:t>
            </a:r>
            <a:r>
              <a:rPr lang="en-IN" sz="2400" dirty="0" smtClean="0">
                <a:solidFill>
                  <a:srgbClr val="FF0000"/>
                </a:solidFill>
              </a:rPr>
              <a:t>theoretical physicist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Theory of relativity, inertia, projectile motion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Photo-electric effect</a:t>
            </a:r>
          </a:p>
        </p:txBody>
      </p:sp>
    </p:spTree>
    <p:extLst>
      <p:ext uri="{BB962C8B-B14F-4D97-AF65-F5344CB8AC3E}">
        <p14:creationId xmlns:p14="http://schemas.microsoft.com/office/powerpoint/2010/main" val="123904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Bridges (History)</a:t>
            </a:r>
            <a:endParaRPr lang="en-IN" sz="40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s://upload.wikimedia.org/wikipedia/commons/thumb/5/55/Pont_myc%C3%A9nien_de_Kazarma_2.jpg/220px-Pont_myc%C3%A9nien_de_Kazarma_2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" y="958148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4/42/Pont_du_Gard_BLS.jpg/220px-Pont_du_Gard_BLS.jp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0" r="28840"/>
          <a:stretch/>
        </p:blipFill>
        <p:spPr bwMode="auto">
          <a:xfrm>
            <a:off x="6061355" y="943415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3" y="326036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Arch bridge</a:t>
            </a:r>
            <a:endParaRPr lang="en-IN" b="1" dirty="0"/>
          </a:p>
        </p:txBody>
      </p:sp>
      <p:pic>
        <p:nvPicPr>
          <p:cNvPr id="1030" name="Picture 6" descr="File:The Roman Aquaduct at Mória (Lesvos).ogv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r="7620"/>
          <a:stretch/>
        </p:blipFill>
        <p:spPr bwMode="auto">
          <a:xfrm>
            <a:off x="3186540" y="937365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97438" y="326036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Roman </a:t>
            </a:r>
            <a:r>
              <a:rPr lang="en-IN" b="1" dirty="0"/>
              <a:t>aqueduct</a:t>
            </a:r>
          </a:p>
        </p:txBody>
      </p:sp>
      <p:pic>
        <p:nvPicPr>
          <p:cNvPr id="1032" name="Picture 8" descr="The annually reconstructed Q'iswa Chaka (&quot;rope bridge&quot;) in the Quehue District is the last of its kind.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64338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54224" y="3264920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aqueduct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50" y="595526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Rope bridge</a:t>
            </a:r>
            <a:endParaRPr lang="en-IN" b="1" dirty="0"/>
          </a:p>
        </p:txBody>
      </p:sp>
      <p:pic>
        <p:nvPicPr>
          <p:cNvPr id="1034" name="Picture 10" descr="Iron Bridge east side in February 2019.jp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25" y="3669268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510395" y="596200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Iron bridge</a:t>
            </a:r>
            <a:endParaRPr lang="en-IN" b="1" dirty="0"/>
          </a:p>
        </p:txBody>
      </p:sp>
      <p:pic>
        <p:nvPicPr>
          <p:cNvPr id="1036" name="Picture 12" descr="The Akashi Kaikyō Bridge in Japan, the world's longest mainspan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45" y="3664338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405995" y="596200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Suspension bridge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8089560" y="2110680"/>
              <a:ext cx="260640" cy="441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5600" y="2108160"/>
                <a:ext cx="26712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Development </a:t>
            </a:r>
            <a:endParaRPr lang="en-IN" sz="4000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ttps://upload.wikimedia.org/wikipedia/commons/thumb/8/86/First_flight2.jpg/300px-First_flight2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>
            <a:off x="297870" y="942105"/>
            <a:ext cx="274319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4/4c/Dg800.jpg/300px-Dg800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63" y="929559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6/6e/McDonnell_Douglas_DC-10-30%2C_Northwest_Airlines_AN0562156.jpg/220px-McDonnell_Douglas_DC-10-30%2C_Northwest_Airlines_AN0562156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00" y="936486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4013" y="326036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Wright Flier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97438" y="326036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Glider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7154224" y="3264920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Jet Airliner</a:t>
            </a:r>
            <a:endParaRPr lang="en-IN" b="1" dirty="0"/>
          </a:p>
        </p:txBody>
      </p:sp>
      <p:pic>
        <p:nvPicPr>
          <p:cNvPr id="3080" name="Picture 8" descr="https://upload.wikimedia.org/wikipedia/commons/thumb/e/eb/British_Airways_Concorde_G-BOAC_03.jpg/220px-British_Airways_Concorde_G-BOAC_03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0" y="3634252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59377" y="594140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Turbo Jet</a:t>
            </a:r>
            <a:endParaRPr lang="en-IN" b="1" dirty="0"/>
          </a:p>
        </p:txBody>
      </p:sp>
      <p:pic>
        <p:nvPicPr>
          <p:cNvPr id="3082" name="Picture 10" descr="https://upload.wikimedia.org/wikipedia/commons/thumb/4/4a/X43a2_nasa_scramjet.jpg/220px-X43a2_nasa_scramjet.jpg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5" y="3629701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489613" y="594141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Ram Jet</a:t>
            </a:r>
            <a:endParaRPr lang="en-IN" b="1" dirty="0"/>
          </a:p>
        </p:txBody>
      </p:sp>
      <p:pic>
        <p:nvPicPr>
          <p:cNvPr id="3084" name="Picture 12" descr="SpaceShipOne Flight 15P photo D Ramey Logan.jp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00" y="3619083"/>
            <a:ext cx="2743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371350" y="595526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Space craft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22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945" y="6324600"/>
            <a:ext cx="85344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0163" y="228600"/>
            <a:ext cx="8534400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Mechanics: Introduction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945" y="1014810"/>
            <a:ext cx="534785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Mechanics is the paradise of mathematical sciences because here we come to the fruits of mathematics.</a:t>
            </a:r>
          </a:p>
          <a:p>
            <a:r>
              <a:rPr lang="en-IN" sz="3600" b="1" dirty="0" smtClean="0"/>
              <a:t>                 </a:t>
            </a:r>
            <a:r>
              <a:rPr lang="en-IN" sz="3600" b="1" dirty="0" smtClean="0">
                <a:solidFill>
                  <a:srgbClr val="00B050"/>
                </a:solidFill>
              </a:rPr>
              <a:t>Leonardo </a:t>
            </a:r>
            <a:r>
              <a:rPr lang="en-IN" sz="3600" b="1" dirty="0">
                <a:solidFill>
                  <a:srgbClr val="00B050"/>
                </a:solidFill>
              </a:rPr>
              <a:t>da </a:t>
            </a:r>
            <a:r>
              <a:rPr lang="en-IN" sz="3600" b="1" dirty="0" smtClean="0">
                <a:solidFill>
                  <a:srgbClr val="00B050"/>
                </a:solidFill>
              </a:rPr>
              <a:t>Vinci</a:t>
            </a:r>
            <a:endParaRPr lang="en-IN" sz="36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https://upload.wikimedia.org/wikipedia/commons/thumb/b/ba/Leonardo_self.jpg/170px-Leonardo_se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63" y="929558"/>
            <a:ext cx="3048000" cy="478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33421" y="5720609"/>
            <a:ext cx="2894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Leonardo da Vinci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380999" y="3810004"/>
            <a:ext cx="53755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A </a:t>
            </a:r>
            <a:r>
              <a:rPr lang="en-IN" sz="3200" dirty="0"/>
              <a:t>branch of physical science that deals with energy and forces and their effect on </a:t>
            </a:r>
            <a:r>
              <a:rPr lang="en-IN" sz="3200" dirty="0" smtClean="0"/>
              <a:t>bodies.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smtClean="0">
                <a:solidFill>
                  <a:srgbClr val="7030A0"/>
                </a:solidFill>
              </a:rPr>
              <a:t>Merriam-Webster Dictionary </a:t>
            </a:r>
            <a:endParaRPr lang="en-IN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61BE93823A842A5FCCB2235C9EA92" ma:contentTypeVersion="2" ma:contentTypeDescription="Create a new document." ma:contentTypeScope="" ma:versionID="dfe79caef76a138a8302b9e8c06a2215">
  <xsd:schema xmlns:xsd="http://www.w3.org/2001/XMLSchema" xmlns:xs="http://www.w3.org/2001/XMLSchema" xmlns:p="http://schemas.microsoft.com/office/2006/metadata/properties" xmlns:ns2="f1ec8fd9-82f8-4edc-b221-4d5656994e8e" targetNamespace="http://schemas.microsoft.com/office/2006/metadata/properties" ma:root="true" ma:fieldsID="f7a909168bf16ed1777f4507d2a8479f" ns2:_="">
    <xsd:import namespace="f1ec8fd9-82f8-4edc-b221-4d5656994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c8fd9-82f8-4edc-b221-4d5656994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5FC116-9E7A-419D-A58D-86A776CB68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2AC00C-AF6A-49DE-B194-7C8C6169E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1E9EFC-BE4E-40F2-A514-FD4F682C0751}"/>
</file>

<file path=docProps/app.xml><?xml version="1.0" encoding="utf-8"?>
<Properties xmlns="http://schemas.openxmlformats.org/officeDocument/2006/extended-properties" xmlns:vt="http://schemas.openxmlformats.org/officeDocument/2006/docPropsVTypes">
  <TotalTime>17048</TotalTime>
  <Words>960</Words>
  <Application>Microsoft Office PowerPoint</Application>
  <PresentationFormat>On-screen Show (4:3)</PresentationFormat>
  <Paragraphs>228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Tahoma</vt:lpstr>
      <vt:lpstr>Times New Roman</vt:lpstr>
      <vt:lpstr>Webdings</vt:lpstr>
      <vt:lpstr>Wingdings</vt:lpstr>
      <vt:lpstr>Office Theme</vt:lpstr>
      <vt:lpstr>Engineering Mechanics Lecture-1</vt:lpstr>
      <vt:lpstr>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Mechanics</dc:title>
  <dc:creator>aumkar</dc:creator>
  <cp:lastModifiedBy>NITD</cp:lastModifiedBy>
  <cp:revision>59</cp:revision>
  <dcterms:created xsi:type="dcterms:W3CDTF">2020-12-07T17:13:42Z</dcterms:created>
  <dcterms:modified xsi:type="dcterms:W3CDTF">2021-12-20T14:29:13Z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0x01010026D61BE93823A842A5FCCB2235C9EA92</vt:lpwstr>
  </property>
</Properties>
</file>