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7" r:id="rId5"/>
    <p:sldId id="258" r:id="rId6"/>
    <p:sldId id="259" r:id="rId7"/>
    <p:sldId id="260" r:id="rId8"/>
    <p:sldId id="261" r:id="rId9"/>
    <p:sldId id="262" r:id="rId10"/>
    <p:sldId id="263" r:id="rId11"/>
    <p:sldId id="276" r:id="rId12"/>
    <p:sldId id="277" r:id="rId13"/>
    <p:sldId id="280" r:id="rId14"/>
    <p:sldId id="281" r:id="rId15"/>
    <p:sldId id="264" r:id="rId16"/>
    <p:sldId id="271" r:id="rId17"/>
    <p:sldId id="272" r:id="rId18"/>
    <p:sldId id="265" r:id="rId19"/>
    <p:sldId id="266" r:id="rId20"/>
    <p:sldId id="278" r:id="rId21"/>
    <p:sldId id="290" r:id="rId22"/>
    <p:sldId id="291" r:id="rId23"/>
    <p:sldId id="267" r:id="rId24"/>
    <p:sldId id="279" r:id="rId25"/>
    <p:sldId id="292" r:id="rId26"/>
    <p:sldId id="282" r:id="rId27"/>
    <p:sldId id="283" r:id="rId28"/>
    <p:sldId id="275" r:id="rId29"/>
    <p:sldId id="284" r:id="rId30"/>
    <p:sldId id="285" r:id="rId31"/>
    <p:sldId id="286" r:id="rId32"/>
    <p:sldId id="288" r:id="rId33"/>
    <p:sldId id="287" r:id="rId34"/>
    <p:sldId id="289" r:id="rId35"/>
    <p:sldId id="273"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84" d="100"/>
          <a:sy n="84" d="100"/>
        </p:scale>
        <p:origin x="96"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4.wmf"/><Relationship Id="rId2" Type="http://schemas.openxmlformats.org/officeDocument/2006/relationships/image" Target="../media/image83.wmf"/><Relationship Id="rId1" Type="http://schemas.openxmlformats.org/officeDocument/2006/relationships/image" Target="../media/image82.wmf"/><Relationship Id="rId4" Type="http://schemas.openxmlformats.org/officeDocument/2006/relationships/image" Target="../media/image8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98.wmf"/><Relationship Id="rId2" Type="http://schemas.openxmlformats.org/officeDocument/2006/relationships/image" Target="../media/image97.wmf"/><Relationship Id="rId1" Type="http://schemas.openxmlformats.org/officeDocument/2006/relationships/image" Target="../media/image96.wmf"/><Relationship Id="rId5" Type="http://schemas.openxmlformats.org/officeDocument/2006/relationships/image" Target="../media/image100.wmf"/><Relationship Id="rId4" Type="http://schemas.openxmlformats.org/officeDocument/2006/relationships/image" Target="../media/image99.wmf"/></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468.05554" units="1/cm"/>
          <inkml:channelProperty channel="Y" name="resolution" value="2610.91626" units="1/cm"/>
          <inkml:channelProperty channel="F" name="resolution" value="2.84167" units="1/deg"/>
          <inkml:channelProperty channel="T" name="resolution" value="1" units="1/dev"/>
        </inkml:channelProperties>
      </inkml:inkSource>
      <inkml:timestamp xml:id="ts0" timeString="2022-01-17T04:41:02.195"/>
    </inkml:context>
    <inkml:brush xml:id="br0">
      <inkml:brushProperty name="width" value="0.05292" units="cm"/>
      <inkml:brushProperty name="height" value="0.05292" units="cm"/>
      <inkml:brushProperty name="color" value="#FF0000"/>
    </inkml:brush>
  </inkml:definitions>
  <inkml:trace contextRef="#ctx0" brushRef="#br0">25809 5954 5 0,'0'0'4'0,"0"0"-4"15,0 0-2-15,0 0 1 0,0 0-1 16,0 0 2-16,0 0-3 16,0 0 3-16,0 0 0 0,-15-2-1 0,13 2 4 15,1 0-1-15,-1 0 3 0,1 0 3 16,-1 0 0-16,1 0 2 0,-1 0 1 16,1 0-1-16,-1 0-1 0,1 0 0 15,1 0-5-15,-2 0-1 0,2 0 0 16,-1 0-2-16,1 0 1 0,0 0 3 0,0 0-1 15,0 0 0-15,0 0 0 0,0 0-2 16,0 0 3-16,0 0 0 0,0 0 0 16,6 0-2-16,0 0 0 0,0 0-5 15,6 0 2-15,-6 0 3 0,4 0 0 16,3 0 3-16,-1 0 0 0,6 1-1 0,-7-1 0 16,9 0-2-16,-3 0 0 15,-2 0-3-15,6 0 2 0,-3 0-1 16,-5 1 1-16,4 1-2 0,0-1-4 15,-6 1 8-15,7 1-1 0,-8-1 5 0,4-2 2 16,7 0-4-16,-1 0-3 0,6 0 3 16,-2 0 0-16,2-5 0 0,0 2 0 15,1-1 1-15,2-3-1 0,1 3 0 16,2-2-3-16,-1 1-2 0,-1 1-3 16,-3-1 1-16,1 2 0 0,-1 0 0 0,-3 0-4 15,2 1 4-15,-2 2 2 16,4 0 1-16,0 0 9 0,3 0-9 15,-2 0-5-15,-3 0-1 0,-1 0 1 16,-1 0 4-16,1 0 5 0,1 0 1 0,2 0-1 16,1 0-3-16,0 0-3 0,-2-1 2 15,0-4-3-15,1 1 4 0,-3-1-2 16,1 1 0-16,0-1-1 0,-1 1-2 16,-2-1-2-16,2 0 1 0,-4 1-1 15,0-1 3-15,-7 2 0 0,2 0-1 0,1 0 2 16,-3 3-1-16,6-1 1 0,0 1 1 15,-1 0-2-15,1 0 4 0,-1 0-2 16,-2 0 0-16,-4 0 3 16,6 0-3-16,0-1 0 0,-8-1 0 0,8 0-2 15,-9 1-1-15,-1-2-2 0,2 0 0 16,-2 0 4-16,1-3-1 0,-1 4 2 16,0-3-1-16,-5 4-2 0,5-2 2 15,-4 2 1-15,0-1 0 0,3-1 1 16,-3 1-6-16,-1 1-5 0,3-1-13 0,-7 2-7 15,0-1-7-15,5 1-15 0,0 0-30 16</inkml:trace>
  <inkml:trace contextRef="#ctx0" brushRef="#br0" timeOffset="673.7809">26036 5981 68 0,'0'0'18'16,"0"0"-3"-16,0 0 0 0,0 0-3 16,0 0 2-16,0 0 1 0,0 0 2 15,0 0-4-15,0 0-5 0,0 0-5 16,-60 18-5-16,52-14-1 0,-2 7-3 0,0 1-1 16,-2 1 1-16,-1 6-1 0,-1-3 1 15,5-4-1-15,-1 1 1 16,0-1 1-16,3-2 3 0,-2 3 0 15,2-3 2-15,0-2-2 0,-1-2 1 0,1 2-2 16,4-6 2-16,0 1 1 0,3-3-2 16,-4 2 0-16,0 1-2 0,1-1 0 15,0 1-3-15,3-3-2 0,-1 0-11 16,1 0-19-16</inkml:trace>
  <inkml:trace contextRef="#ctx0" brushRef="#br0" timeOffset="1012.6155">26373 5891 114 0,'0'0'27'15,"0"0"-6"-15,0 0-1 0,0 0-2 16,0 0 0-16,0 0-2 0,0 0-4 16,0 0-5-16,0 0-5 0,-92 77 0 15,76-63-5-15,-2 0-3 0,2 1 0 16,-1 1-1-16,2 3 1 0,-2-3 4 16,0 4 0-16,-2 1-2 0,-1 1 1 15,2-1-2-15,0 0 0 0,2 0 2 16,0-4-1-16,6-5-1 0,0-3 2 0,5-1-3 15,2-4-1-15,1-2-3 0,2-2-10 16,-2 0-13-16,2 0-17 0,-1 2-17 16</inkml:trace>
  <inkml:trace contextRef="#ctx0" brushRef="#br0" timeOffset="1342.58">26681 5930 85 0,'0'0'18'0,"0"0"-5"16,0 0-5-16,0 0-3 15,0 0-4-15,0 0 1 0,0 0 1 16,-78 64-1-16,62-52 0 0,4-2 1 0,2-2-2 16,2-1-2-16,-1 0 0 0,-3 5-3 15,0 4-1-15,-6 3 1 0,-2 4-4 16,0 0 1-16,1-1 0 0,0-2 0 16,3 0-3-16,0-3 3 0,6-5-2 15,0 0-4-15,3-6-10 0,4-3-14 0</inkml:trace>
  <inkml:trace contextRef="#ctx0" brushRef="#br0" timeOffset="1668.3896">27049 5885 137 0,'0'0'39'0,"0"0"0"16,0 0-1-16,0 0-4 0,0 0-8 0,0 0-5 16,0 0-11-16,0 0-5 15,-92 85-4-15,72-66-5 0,-2 3 3 16,-1 1-2-16,-1 2-5 0,2 1-3 15,-1 2-3-15,0 0-2 0,0 1 1 0,2-2 1 16,1-1 2-16,2-4 0 0,4-7-1 16,4-3-2-16,3-5-2 0,3-3-4 15,1-2-10-15,3-2-18 0,-2 0-28 16</inkml:trace>
  <inkml:trace contextRef="#ctx0" brushRef="#br0" timeOffset="1992.6008">27404 5863 70 0,'0'0'29'0,"0"0"5"15,0 0 2-15,0 0-4 0,0 0-7 16,0 0-5-16,0 0-5 0,0 0-2 16,0 0 0-16,-52 67-6 0,35-45-1 15,-4 0-4-15,1 1 1 0,3 0-2 16,-2 1-1-16,3-1-1 0,0-2-1 16,3-1 0-16,2-2-5 0,5-6-2 15,0 0-4-15,3-2-1 0,2-6-2 16,-1 2-4-16,2-6 0 0,-1 0-5 0,1 0-8 15,0 1-10-15,0 4-22 0</inkml:trace>
  <inkml:trace contextRef="#ctx0" brushRef="#br0" timeOffset="2291.189">27513 5939 151 0,'0'0'44'0,"0"0"1"15,0 0 0-15,0 0-8 0,0 0-4 16,0 0-12-16,0 0-5 0,0 0-4 16,0 0-6-16,-2 3-4 0,-8 8 0 0,-6 1 0 15,3 2-4-15,0 1 2 0,0 0-1 16,0 2 1-16,-3 0 1 15,3 2 0-15,-3 1-2 0,2 0-1 16,-2-1-2-16,3 0 0 0,4-7-3 0,-1 0-4 16,4-5-10-16,3-3-14 0,0 0-18 15,3-4-19-15,-1 0-30 0</inkml:trace>
  <inkml:trace contextRef="#ctx0" brushRef="#br0" timeOffset="2622.7785">27835 5832 298 0,'0'0'28'15,"0"0"-16"-15,0 0-6 0,0 0-8 16,0 0-4-16,0 0-2 0,0 0-5 0,0 0-1 15,0 0 7-15,0 0 7 0,0-4 11 16,-4 14 4-16,-3 4-1 0,-2 2-4 16,-1-2-1-16,-2 4 1 0,-1-3-5 15,0 0 0-15,-3 0-2 0,3-3 0 16,0 1-3-16,0-2 1 0,0 0-1 0,0 1 0 16,-3 1-1-16,3-3-2 15,3-1-2-15,0 1-3 0,4-6-7 16,3-1-6-16,0 0-11 0,3-3-10 15,-1 0-17-15,1 0-12 0,0 0-15 0</inkml:trace>
  <inkml:trace contextRef="#ctx0" brushRef="#br0" timeOffset="2791.6567">27731 6021 260 0,'0'0'71'0,"0"0"-18"0,0 0-23 0,0 0-15 16,0 0-12-16,0 0-4 0,0 0-8 15,0 0-30-15,0 0-75 0,0 0-119 16</inkml:trace>
  <inkml:trace contextRef="#ctx0" brushRef="#br0" timeOffset="6699.925">26601 5885 6 0,'0'0'13'15,"0"0"2"-15,0 0-4 0,0 0 1 16,0 0-5-16,0 0-2 0,0 0-2 16,0 0-1-16,0 0 4 0,0 0-4 0,-34 6 3 15,31-3-1-15,-3-2-1 16,3 3 3-16,0-1 2 0,1-1 3 0,2-2 5 15,-2 0 0-15,2 0-1 16,-1 2 0-16,-1-2-1 0,1 1 2 0,-1-1 2 16,1 0-1-16,-1 2 1 0,1-2-5 15,-1 0-3-15,1 1 3 0,-1-1 2 16,0 0 4-16,0 0-5 0,-5 0-10 16,1 0-5-16,0 2-4 0,-8-2 1 15,8 0 4-15,-5 0 1 0,-2 2-1 0,3-1 5 16,-1 1-1-16,7-2 2 0,-7 1 2 15,5-1-2-15,-6 0 2 0,1 0-1 16,0 0-3-16,1 0 1 16,0-4-3-16,0 0-1 0,1 1 4 0,-1-1 1 15,2 0-2-15,-1-1 2 0,-1-1 1 16,3 0-1-16,-2-1 8 0,-1-1 1 16,3 0-6-16,-4-4 1 0,3 0-5 15,-2-2-3-15,0 2 5 0,1 0-1 16,1 0-2-16,3 4-3 0,-4-4 5 0,5 4-2 15,-1 1 2-15,1-1 2 0,-3-2-5 16,1-1-3-16,0 1 0 0,-1-3-1 16,1-1 1-16,1 5 1 0,-3-5 1 15,5 7-1-15,-1-2 0 0,0 0 1 16,2 4 2-16,-2-4 0 0,2 5 0 16,-3-7-3-16,-1-4-2 0,2 4 0 15,-1-4-1-15,1-2 1 0,1 7 1 16,0-7-1-16,-1 8 1 0,3-2-1 15,-2 1 1-15,1 0 1 0,1 0-1 0,-1-1-3 16,1 2 1-16,-1 3 0 0,1-6 0 16,1 6 3-16,0-6-2 0,-2 1 0 15,2 5 0-15,0 2-1 0,0-3 2 16,0 1 2-16,0 0 0 0,0 2 0 16,0 4 0-16,0-6-2 0,0 0 0 0,0-6 1 15,0 0-2-15,0 8 1 0,0 0 0 16,0-1 1-16,2 0-1 15,1-5 1-15,3-5-1 0,0 1-1 16,2-4 1-16,-2 4 2 0,0 2 0 0,-2 4 0 16,-1-1 1-16,4-5-3 0,-3 6-4 15,2-6 5-15,-3 5-4 0,1 0 4 16,-1-1-1-16,-1 6 0 0,1 1-1 16,-3 3 1-16,2-5-1 0,0 0 0 15,-1 2-1-15,2-1-2 0,-3 4-1 0,3-3 1 16,0 0-2-16,0 0 1 0,3-1 3 15,-3 1 2-15,5-2 2 0,-2-1 1 16,-3 3 0-16,1 2-2 0,-1-3-1 16,2 1 1-16,-2 0-2 0,1 1 1 15,0 0 0-15,-1-1-4 0,0 1 3 0,1 1-2 16,-4 1 2-16,0-2 0 16,3 0 0-16,0 0 2 0,0-1 0 15,7-3 1-15,-1 2 1 0,-2-1 1 16,7 0-2-16,-7 0 0 0,1 2-1 0,1-2 0 15,-6 4 0-15,5-3-1 0,-4 2 1 16,1 1-1-16,-1-1-2 0,0-1 2 16,6 0 0-16,-1-1 1 15,6-3 3-15,-1 1-2 0,1-1-1 0,3-3 0 16,-5 5-1-16,2 0-1 0,-6 1 1 0,1-1-2 16,4-1 1-16,-5 3-2 0,5-3 1 15,-5 1 1-15,1 2 0 16,-1 0 1-16,-4 2-2 0,7-1 0 15,-6 2 2-15,8 0-1 0,-2 0 0 0,0 0-1 16,2 0 0-16,-4 0 0 0,7 2 0 16,-6-1 1-16,4 4 0 0,-6-2 1 15,-2 0 1-15,2-1-1 0,1 2-1 16,-3 0 1-16,2-1 1 0,-1 1-1 16,-3-3 0-16,4 2 1 0,-5-2-1 0,5 4 0 15,2-3 1-15,-3 3-1 0,0-1 0 16,2 0-1-16,-3-1 1 15,2 2 0-15,0-1 1 0,1 1 0 16,-1 0 0-16,-2-1 0 0,3 0-3 0,-1 1 2 16,-2 0-1-16,2-1 1 0,1 1 0 15,-3-1-2-15,2 1 1 0,1-1-1 16,-2 3 2-16,1-3 0 0,0 1 0 16,-1-1 0-16,1 1 0 0,-1-1-1 15,-1 1-1-15,1-1 1 0,-2 3 0 0,1-3 1 16,-1 2 0-16,1 0 0 0,-1 2 4 15,0 0-3-15,-2 0 2 0,2 2-3 16,0 2 0-16,-1-3 1 16,3 3-1-16,-2 0 0 0,-3-3 3 0,2 5-1 15,1-2 1-15,-3-1 0 0,3 2 0 16,-3-3-3-16,0 0 1 0,-1-1-1 16,0 2 1-16,1-2-1 0,0 2 1 15,-2-1 0-15,1-1 0 0,2 2 1 16,-4-1-1-16,1 1-1 0,-1 0 0 0,2-1 0 15,-2 4 0-15,0 4 0 0,0-6 0 16,0 8 0-16,0-7-3 0,-2 0 1 16,1 4 0-16,-3-5 2 0,1 5 0 15,1-9 0-15,1 3 0 0,-1-2 0 16,1-4-1-16,-1 4 2 0,1-4-2 16,-2 3 2-16,0 1-1 0,-1 0 1 15,1-1-1-15,-3 0 0 0,3 1 0 16,-2 0 0-16,0 1 0 0,1-2 0 15,-4 4 1-15,2-2-1 0,-2 1-1 0,2-2 1 16,-1-2-1-16,-3 2 0 0,3-1 1 16,1-2 0-16,3-4-3 0,0 0 3 15,0 1-2-15,0 0 2 0,-5 4 1 16,5-4-1-16,-6 3 1 0,2 1-1 16,-2-1 0-16,2 0 1 0,1-1-1 0,-1 1 2 15,1-2-5-15,-2 1 4 16,2 0 1-16,0-1-2 0,3-1 0 15,-4 2 0-15,4-3 0 0,-6 5 0 16,2-1 2-16,4-3-3 0,0 1 1 0,-1-1-1 16,1 1 1-16,-5 2 0 0,2 0 2 15,-2-2-1-15,2 2-1 0,4-3 2 16,-1 0 1-16,-3-1-2 0,2-1 0 16,-5 4-1-16,0-1 0 0,-1-1 0 15,3 2 0-15,3-3 0 0,-4 2-1 0,5-2 0 16,-2-1-2-16,-2 4 2 15,2-2 1-15,1 0 0 0,-4 1 1 0,3-2-1 16,1-1 0-16,-5 4 2 16,4-3-2-16,1-1 2 0,-7 1-2 0,6-1 0 15,1-1 1-15,0 2 0 0,4-2 0 16,-6 0 1-16,1 1-2 0,0-1-1 16,0 1 0-16,1 1-2 0,0 0 1 15,-5 2-1-15,-1 1 0 0,1-1 2 16,2 1 1-16,-2 0 1 0,-1 0 0 0,6-3 0 15,-5 1 0-15,5-1 0 0,-1-1 1 16,0 1-1-16,-1-2 1 0,2 1-1 16,-2-1-1-16,1 2 0 0,-1-2 0 15,0 0 1-15,0 0-1 0,1 0 2 16,-1 0-1-16,2 0 0 0,-3 0 0 0,3 1-1 16,-2-1 0-16,0 2 0 15,0-2 0-15,0 1 1 0,-1-1 1 16,1 0-2-16,1 0 2 0,0 0-2 15,5 0 0-15,-6 0 1 0,-1 0-1 0,2 0 1 16,0 0 0-16,-1 0-2 0,2 0 0 16,-1-1 0-16,0 1-2 0,5 0 1 15,-6-2-4-15,2 1-3 0,-1-1-3 16,1 2-5-16,0-3-14 0,-2 2-18 16,2-1-24-16,-1 0-17 0,5 2-31 0</inkml:trace>
  <inkml:trace contextRef="#ctx0" brushRef="#br0" timeOffset="8340.0638">26480 5461 12 0,'0'0'5'0,"0"0"-3"16,0 0 1-16,0 0-1 0,0 0 0 16,0 0 5-16,0 0-2 0,0 0 5 15,0 0-1-15,-1-61 1 0,2 57-2 0,0-1-2 16,1 1 0-16,-1-1-1 0,2 2 2 15,-1-1-3-15,1-1-1 0,-2 1 1 16,2 1 0-16,0 0 0 0,1-1 1 16,-1 1 0-16,3-2-1 0,-2 3-1 15,-1-1-3-15,2 1-2 0,-5 2 1 16,0-1-3-16,5 1 1 0,2 0 2 16,4 0 2-16,0 0 2 0,1 0 1 15,-2 1-1-15,-1 3 0 0,1-1 1 16,-3 1-2-16,0 0 1 0,-4 0 1 0,3 2 1 15,-2-2 4-15,-3-1 1 0,2 6 1 16,-1-4-2-16,-1 6 2 0,-1-1-2 16,0 2 1-16,0-1-1 0,-1 0-4 15,-2 1-2-15,0-3-1 0,-2 1-2 16,3-5 0-16,-2 6 0 0,2-7 1 0,-4 5 0 16,-1 5 2-16,1-6 0 15,-1-1-1-15,1 0 1 0,3-5-3 16,0 1 1-16,1 1 1 0,2-4-1 15,-2 0 3-15,2 0-2 0,-1 0 0 0,-1 1 2 16,1-1-2-16,-6 0 1 0,1 0-3 16,0 0 1-16,-3 0 0 0,5-3 0 15,-2 0 2-15,-1-5-2 0,4 5 2 16,-3-3-2-16,0-2 1 0,2 1-1 16,-1 1 0-16,2 1 1 0,-2-2 4 0,4 4 5 15,-1-2 4-15,1 2 1 0,1 3-1 16,-2-4-3-16,1-1-2 0,-1 0-2 15,1 3 1-15,1 2-4 16,-1-2-3-16,1 2-2 0,0-2-4 0,-2 1 1 16,2-1-3-16,0 1-1 0,0-6 4 15,0 0-3-15,0 1 3 0,0-3 1 16,0 4-2-16,2-3 3 0,2-2-1 16,2 3-1-16,0-1 1 0,2 0-6 15,2-1 0-15,-2 3 1 0,4-3 3 0,0 3-7 16,-3 0 1-16,7 0 2 0,-2 0-1 15,-4 1 13-15,0 2-7 0,-5 2-3 16,-1 1-4-16,2 0 0 16,4 0 4-16,-1 0 5 0,-3 4 6 0,-1 1 1 15,0 2-3-15,-1 2-1 0,-3-4 0 0,-1 6 0 16,0-5-1-16,0 6 2 16,0 0-1-16,-5-1 0 0,0 4 3 15,1-8 0-15,-2 7 1 0,2-7-3 16,1-3 3-16,-3 2 0 0,2-3 0 0,-3 1 1 15,1 1-2-15,-3-2 1 0,1 1-4 16,-1-1 1-16,0 0-2 0,2 1 0 16,-3-1 0-16,5-2 2 0,3 1-2 15,2-2 1-15,-6 0 0 0,0 0 2 16,-1 0 0-16,3 2 2 0,-1-2 0 0,1 0 0 16,-1 0-1-16,1 0 0 15,-1-4-1-15,3 1 0 0,-2 1 0 16,1-2 0-16,3 4 0 0,-2-5 0 15,1 1 0-15,-1-1-3 0,1 2 1 0,1 3-4 16,-2-1 0-16,2-5 1 0,0 0-1 16,0-5 1-16,3-4-3 0,3 5 2 15,2-3-1-15,-2 6-4 0,2 0-2 16,-2 1-2-16,-3 3 0 0,1 2 3 16,1-1 2-16,1 1 1 0,4 1 1 15,2 0-4-15,-3 0 2 0,4 3 1 16,-5 1 5-16,1 7 3 0,-2 0 1 15,-2-3 1-15,1 4 1 0,-1-4-2 16,-4-3 0-16,1 5 3 0,-2-3-3 0,0 3 1 16,0 2-3-16,0-1 2 0,-7 4-2 15,0-4 0-15,-4 4 0 0,4-6 0 16,-4 0-4-16,3-4 0 0,1 0-2 16,-3-1-7-16,6-2-7 0,1-1-17 15,-6-1-27-15,0 0-45 0</inkml:trace>
  <inkml:trace contextRef="#ctx0" brushRef="#br0" timeOffset="14107.8496">26539 6064 4 0,'0'0'13'0,"0"0"0"15,0 0 0-15,0 0 1 0,0 0-2 16,0 0-3-16,0 0-2 0,0 0-1 16,0 0 0-16,-4-21-3 0,2 21 2 0,2-2-2 15,0 2 3-15,-2-2 2 0,2 2 2 16,0-1-3-16,-2-1 1 15,2 2 0-15,0-1 0 0,-1 1 2 16,1-1 0-16,-1-1 3 0,1 1-1 0,-2-1 0 16,1 0-3-16,-1 1-1 0,1-1-3 15,-1 1 0-15,-1-4 1 0,-1 1 0 16,1 1 0-16,1 0 0 0,2 3 1 16,-4-4 0-16,0 2-3 0,1-1 1 15,0 1-4-15,3 2-1 0,-1-1 0 0,1 1-1 16,-2 0-1-16,1 0 1 0,-1 0 2 15,1 0 1-15,-1 0 4 0,1 0-1 16,-1 0 2-16,1 0 0 16,0 0 0-16,-5-2 1 0,-1 2 2 0,1-2-1 15,2 2 1-15,-1-3-7 0,1 2 1 16,-1-1-3-16,-3-2 0 0,5 3 0 16,-1-3-2-16,-4-1 2 0,4 3 0 15,-1-1 1-15,-3-2 0 0,4 4-1 16,-1-3 0-16,-3 1 0 0,3 2-1 0,0 0 1 15,0-1 1-15,5 2 0 0,-6-1-2 16,1-1 1-16,-1 0-1 0,-6 1 0 16,8-1 3-16,0 1-2 0,-7-2 2 15,7 1 0-15,-6-2-2 0,1 1 1 16,2-4 2-16,-1 2-3 0,0-2 1 0,1 0 3 16,0 1 4-16,-2 0 2 15,2 0 2-15,1 0 1 0,0-2-10 16,0 2 1-16,-1-2-2 0,2 1 3 15,2 2 1-15,-5-2 4 0,5 4-3 0,0 0-1 16,-2-5-1-16,1 4 3 0,-2-6-4 16,1 3 2-16,1-4-2 0,0 1-4 15,1-1 1-15,-2-6-1 0,1 6-1 16,1-7 1-16,0 2 0 0,0-2 1 16,1-1-2-16,-1 1-2 0,1 2 2 0,-1 1 3 15,0-1 1-15,2 6-1 16,-2-3 0-16,-1-4-3 0,1-1-2 15,-1-4 1-15,1 6 2 0,0-2 1 16,1 7-1-16,1-1-1 0,-1-3 0 0,1 3 0 16,-1-2 1-16,1 8-1 0,-1-6 1 15,2 6 2-15,-1 0-2 0,1 2-1 16,-2-3 0-16,2 3 0 0,-2-2 0 16,2 1 1-16,0 5-1 0,-1-6 0 15,1 2 0-15,-2-1-1 0,2 0 1 0,0 5 0 16,-1-1 0-16,1 1 0 0,0-6-1 15,-2-2-2-15,2 2 1 0,0 2-1 16,0-3 3-16,0 2 0 16,0-6 0-16,0 0 0 0,0 1 0 0,3-7-1 15,0 6 2-15,2-4 1 0,-2 5 0 16,-1 5 0-16,-1 0 1 0,1 1-3 16,-1-1 1-16,1 1-1 0,-1-1 1 15,-1 5 0-15,0-1 1 0,0 1-1 16,0-2 0-16,2 1 0 0,-2-1-4 0,0 1 5 15,1-1-5-15,-1 0 4 0,0 1 0 16,0-1 0-16,0 1-2 0,2 1 0 16,-2-2 3-16,0 2-6 0,0-1 5 15,1 1-3-15,-1-1-3 0,3-6 5 16,1-2-3-16,2 0 4 0,1-3 0 0,-2 6-1 16,-1-1 1-16,2-1 1 15,-5 5-2-15,5-6-2 0,-3 7 4 16,0-3-2-16,-1 2 1 0,-2 3 0 15,0-1 0-15,0 1 0 0,2-1 0 0,-1-1 0 16,-1 1-1-16,2-1-2 0,-2 2 1 16,1-2 1-16,-1 2-2 0,2-1 2 15,-2-1-3-15,4-3 2 0,5-2 2 16,-4 1 1-16,3-1-1 0,-2 2 1 16,-3 2-2-16,0-1 1 0,-1 2-1 0,-2 2-2 15,0-1 3-15,0 1-2 16,2-2 1-16,0 0 1 0,0 2-1 0,-1-1 0 15,1 1-2-15,-1-2-1 16,4-2 1-16,2-2 1 0,3-2 1 0,2 2 1 16,-1-1-1-16,-1 3-2 0,-1 1-2 15,1-1 1-15,-1 1 2 0,1 0 1 16,-1-1 0-16,-1 2 2 0,2-3-1 16,3-1 1-16,-4 0-1 0,5 0 1 15,-6 1-2-15,-5 2 1 0,4-2-2 0,-2 4 1 16,0 0-2-16,2-4-1 0,-2 4 1 15,-2-1-1-15,1 0-1 0,-4 2 1 16,0-1-1-16,0 1 1 0,1 0 1 16,8-1-1-16,-3 1 2 0,0 0 1 15,4 0-1-15,-3 0 1 0,-3 0 0 16,2 0 0-16,-2 0 0 0,2 0 0 16,-1 0 0-16,1 0 1 0,-6 0 0 15,5 0 0-15,-1 0 1 0,1 1-1 16,-1 0 0-16,-4-1 0 0,0 0 0 0,6 0 0 15,-1 2 0-15,1-2 0 0,5 2-2 16,-7-1 0-16,3 3-1 0,3-2 1 16,-3 1 1-16,1 0 0 0,2 1 0 15,-3 2 0-15,0-2 0 0,1 1 1 16,-5-4 0-16,5 4 0 0,-5-3-1 0,0 0 0 16,1 1 0-16,-4-3-2 15,0 0 0-15,0 0-1 0,2 0 2 16,-1 1 0-16,5 1 2 0,-2 0 0 15,2-1 1-15,1 3-1 0,-2-3 0 0,-3 0 1 16,6 2-1-16,-4 0 1 0,6 0 0 16,-3 2 0-16,2 0 0 0,-1-3 0 15,0 3-1-15,1-3-1 0,-6 1 2 16,4-1-2-16,-2 0 1 0,0 0-2 16,-1-1 0-16,1-1 1 0,-1 2 0 0,0-1 1 15,3 1-1-15,-2-2 1 16,-1 1-1-16,0 1 0 0,1 0 0 15,-5-2 1-15,3 0 0 0,1 1 0 16,2 0 0-16,-2 0-1 0,-4-1 0 0,4 0 1 16,1 2-3-16,-1 0 2 0,4 1-1 15,-4-1 0-15,1-2 2 0,0 3-3 16,-5-3 1-16,3 1 1 0,1 1-1 16,-1-1 2-16,4 3 0 0,-1 0 0 15,-3-3-1-15,1 1 0 0,-1 1 0 0,1-1 1 16,-1 0-1-16,2 1 1 0,-2-1-2 15,2-1 0-15,0 1-1 0,-1 1 0 16,-4-3 1-16,3 2-1 16,1 0 2-16,-1 0-1 0,5 2 1 0,-6 0 0 15,2-4-1-15,4 6 1 0,-4-3-1 16,-1-2 0-16,4 4-2 0,-2-2-1 16,2 1 2-16,0 1-1 0,0 0 9 15,-1-1-5-15,3 2 3 0,-4 0-4 16,1 0 0-16,2 0 0 0,-5-3 1 0,4 4 0 15,-5-5 1-15,3 4-1 0,1 1 2 16,-3-4-2-16,1 4 0 0,-1-4-1 16,0 1 1-16,2 3 0 0,-2-3 0 15,-1 0 2-15,2 3-1 0,-1-2-2 16,-1-1 0-16,2 3 0 0,-1-2 0 16,-2-1 0-16,4 3 0 0,-1-4 0 15,-1 0 0-15,1 5 0 0,-1-6 0 16,-2 2 0-16,4 4 0 0,-4-4 0 15,1 0-2-15,1 6 4 0,-2-5-2 0,1 6 0 16,-1 0 0-16,-1-6 0 0,0 7 0 16,0-5 0-16,0 5 0 0,0 0-2 15,0-5 2-15,0 3-1 0,0-3 0 16,0-4 1-16,0 4-1 0,0-3 2 16,0 2-1-16,0-1-1 0,0 1 0 0,-1-2 0 15,1 3 1-15,0-1 0 0,-2 4 0 16,2-4 0-16,0-1 0 15,-1 6 0-15,1-6 0 0,0 0 1 16,-2 6-2-16,2-7 2 0,-1 1-1 0,-1 6 0 16,1-5 1-16,-4 2-1 0,3 3 0 15,-1-1 0-15,0-2 0 0,0 2 0 16,-1-1 0-16,-1-2 0 0,2 3 0 16,2-7 0-16,-3 4-1 0,2-3 2 15,1-1-1-15,-4 6 0 0,2-5 1 0,-1 4-1 16,-3 0 0-16,1 1-1 0,-3 1 1 15,3-4 0-15,-3 5 0 0,0-1 1 16,3-4-2-16,-3 3-1 0,4-3 0 16,-1 1 1-16,0-1 0 0,-1 0 1 15,-5 4 0-15,5-4-2 0,-2 3 4 16,3-3-2-16,-2-2 0 0,2 3 1 16,-1-3-1-16,-3 3 0 0,1 0 4 15,-3 3-4-15,7-5 3 0,-3 0-2 16,0 0 1-16,5-2-1 0,-4 1 0 0,4-1-1 15,-6 0 0-15,1 2 0 0,3-3 1 16,2 0 0-16,-1-1 1 0,-1 1-2 16,1 0-2-16,1 1 2 0,-4-2-2 15,3 1 1-15,-1 0-2 0,-3 1-3 16,3-2-8-16,-3 3-8 0,0 1-11 16,3 1-6-16,-1 0-9 0,1 2-7 0,-3 4-5 15,4-3 5-15,-4 4 3 16,2 0 0-16,2-6-2 0,-4 7-4 15</inkml:trace>
  <inkml:trace contextRef="#ctx0" brushRef="#br0" timeOffset="15266.4837">25855 6066 18 0,'0'0'1'0,"0"0"3"16,0 0 1-16,0 0 2 0,0 0 3 0,0 0 2 16,0 0 1-16,0 0-2 0,0 0 1 15,0 0 1-15,5-10-1 0,-5 10 2 16,1 0-1-16,-1-2 3 0,2 2 2 16,-2 0 1-16,1 0 1 0,0 0 0 15,1 0 0-15,-1 0-1 0,1 0-4 0,-1 0-2 16,1 0-2-16,-1 0 0 0,1 0-1 15,5 0 1-15,1 0 0 0,-2 0-3 16,6 0-1-16,-6 0 0 0,1 0-4 16,3 0 3-16,-6 0-2 0,1 0-1 15,6 0-1-15,-5 2 1 0,4 0 0 16,2-1 2-16,-4 1-1 0,3-1 1 16,0 1-1-16,-2 1-3 0,1-2 0 15,-1 1 1-15,-4-2 0 0,7 1-2 16,-6-1 0-16,7 2 1 0,-2-2 1 0,-5 0 0 15,7 1 4-15,-7-1-4 0,6 0 2 16,0 0-1-16,-7 0-2 0,5 0 0 16,-4 0-1-16,-2-1-1 0,3 1 0 15,-7 0 0-15,0 0 1 0,0 0 0 16,2 0 1-16,-1 0-2 0,5 0 1 0,0 0 0 16,0 0 0-16,1 0 3 0,-7 0-2 15,0 0 2-15,5 0-1 16,1 0-1-16,0 0 0 0,0 0-1 15,-6 0-1-15,0-2 1 0,0 2-1 0,2 0 1 16,-1 0 0-16,0 0 1 0,1 0 0 16,0 0-1-16,0 0 0 0,-1 0 0 15,1 0 1-15,-1 0 1 0,1 0 2 16,-1 0-3-16,5-1 0 0,0 1-2 16,0 0-1-16,1 0-1 0,-7 0 1 0,0 0 0 15,0 0 1-15,1 0 0 0,1 0 0 16,-1 0 1-16,1 0-2 15,-1 0 1-15,0 0 0 0,1 0-1 16,-1 0-7-16,1 0-12 0,-1 0-31 0,1 0-35 16,-2-2-81-16</inkml:trace>
  <inkml:trace contextRef="#ctx0" brushRef="#br0" timeOffset="17293.0214">25941 5965 163 0,'0'0'43'0,"0"0"-4"16,0 0-6-16,0 0-11 0,0 0-8 16,0 0-8-16,0 0-3 0,0 0-2 15,0 0 2-15,0 0 0 0,-10 0 2 16,10 0 2-16,0 0 0 0,0 0 1 16,0 0 1-16,0 0-1 0,0 0 0 0,1 0 0 15,5 0-1-15,0 0 1 0,1 0 1 16,4-1 0-16,-5 1 1 15,7-2-2-15,0 1-1 0,-2 1 0 16,1 0 0-16,-3 0-4 0,1 0-2 0,2 0-1 16,1 4-3-16,-3-1 5 0,3 3 1 15,-4-3-1-15,0-1 1 0,0 1 0 16,0 0 0-16,0-2-1 0,-4 1 0 16,4-1 1-16,-3 1-3 0,-2-2 2 15,8 1 1-15,-6 1 1 0,-1-2 2 0,7 2-2 16,-5-2 3-16,6 1-2 0,0-1 1 15,0 0-1-15,0 2-3 0,-1-2-1 16,-1 0-1-16,-2 1 1 16,2-1 0-16,0 2 2 0,-2-2-1 0,-5 0-1 15,7 1 0-15,-5-1-1 0,0 0-1 16,0 0 1-16,-1 0 0 0,1 0 1 16,0 0 1-16,4 0-1 0,-4 0 0 15,0 0 0-15,4 0-2 0,-6 0 0 16,1 0 0-16,6 0 0 0,-7 0 1 0,1-1 1 15,5-1 1-15,-4 2-2 0,1 0-4 16,5-1 2-16,-7 1 0 0,7-2 2 16,-1 1 2-16,0-1-2 0,1 2 1 15,-3-3 0-15,2 1-1 0,-2 1 0 16,2-2 0-16,-3 2 0 0,2-2 0 16,-1 1 0-16,1-1-1 0,-5 1 0 15,0 2 0-15,0-2 1 0,0 1-1 16,6 0 0-16,0-1-3 0,-7 1 3 15,2 1-1-15,0 0-1 0,0 0 2 0,7 0 0 16,-2 0 2-16,-6 0 0 0,8 0 0 16,-8 0 1-16,1 0-2 0,5 0 0 15,-5 0 0-15,0 0 0 0,0 0-2 16,0-2 1-16,0 2 1 0,5-1 1 16,0 1 1-16,-1-3 0 0,0 1 3 0,0-1-3 15,0 0-1-15,1 0 0 0,0 0-2 16,-1 0 1-16,1 0 1 15,0 1 0-15,0-1-1 0,2 2 1 16,-1-2-2-16,1 1 0 0,0 1 0 0,-2 1 0 16,2-2 2-16,-1 2-1 0,1 0 0 15,-2 0 1-15,4 0-1 0,-4-1 1 16,1 1 0-16,-1-2-1 0,1 2 0 16,-2-2 0-16,3 1 0 0,-4-2 0 15,1 2 1-15,2-4 0 0,-4 2 0 0,1 0-1 16,2-1 1-16,-6 2-2 0,4-1 0 15,-5 1 2-15,0 1-3 0,2-1-1 16,-2 2 0-16,1 0-3 16,-1 0 4-16,6 0-1 0,-4 2 1 0,1 1 1 15,2 2-1-15,-5-4 2 0,6 3 2 16,-5-2-2-16,5-1 1 0,0 1-1 16,-4-2 1-16,5 2-1 0,-5-2 1 15,0 0 0-15,0 0-1 0,-6 0 0 16,0 0 0-16,7 0-1 0,-3 0-1 0,2 0-1 15,0 0 1-15,-6 0 1 0,4 0 0 16,2 1 2-16,-2-1-1 0,6 2 1 16,-5-1 1-16,-1-1 1 0,7 2-2 15,-5-2 1-15,6 0 0 0,-1 0-2 16,0 0 1-16,0 0-1 0,1 0 0 0,-2 0 1 16,-6-2 0-16,9 1 0 15,-7 1-1-15,0-2 0 0,4 1-1 16,-4 1 1-16,1 0 0 0,3-2 0 15,-4 2 0-15,-2 0 1 0,3 0-2 0,-1 0 1 16,0 0-1-16,0 0 1 0,5 0-1 16,-6 0 1-16,-1 0 0 0,2 0 0 15,-2 0-1-15,2 0 1 0,0 0-2 16,5 0 2-16,0 0 2 0,1 0-2 16,4 0 0-16,-7-3 0 0,3 0 0 0,-4-1 0 15,3 1 0-15,-2-1 0 0,0 3-3 16,1-2 2-16,-4 1-4 15,1 1 0-15,-2-1-3 0,-1 1 2 16,0-2 1-16,-4 3 2 0,0 0 3 0,0 0 0 16,6 0 0-16,1-2 0 0,-1 2 1 15,4-1-1-15,-4 1 2 0,0 0-2 16,4-2 0-16,-4 0 0 0,3 1 0 16,2-1 2-16,-7 1-4 0,2 1 2 15,-6 0-2-15,5-1-4 0,-1 1-3 0,0-2-3 16,3 2-2-16,-7 0 2 0,0-1 8 15,0 1 1-15,2 0 8 0,-1 0-2 16,1 0-1-16,-1 0 4 0,-1 0-5 16,2 0 0-16,-2 0 0 0,1 0 0 15,-1 0 1-15,1 0-1 0,-1 0 0 16,2 0 1-16,-2 0-1 0,0 0 2 16,1 0 0-16,-1 1 1 0,0-1 1 15,0 0 0-15,2 0-1 0,-2 0 0 16,0 0-2-16,0 2 0 0,0-2-1 0,0 0-1 15,0 0 0-15,0 0 2 0,0 0-2 16,1 0 2-16,-1 0-1 0,0 0-2 16,0 0 1-16,0 0-2 0,0 0 0 15,0 0 0-15,0 0-3 0,0 0-2 16,0 0-3-16,2 0-1 0,-2 0 2 0,0 0 5 16,1 0 0-16,1 0 3 0,-1 0 0 15,1 0 0-15,0 0-1 16,0 0-1-16,-1 0 1 0,1 0 0 15,-1 0 2-15,1 0 1 0,-1 0 0 0,0 0 0 16,1 0-1-16,-1 0-1 0,1 0-1 16,-1 0-3-16,1 0 0 0,-1 0 0 15,1 0 3-15,-1 0 1 0,1 0-2 16,5 0 0-16,-2 0-3 0,1 0 1 16,0 0 2-16,-6 0 2 0,0 0 2 15,6 0-1-15,0 0 3 0,1 0-1 16,-1 0 4-16,-6 0 3 0,0 0 1 15,0 0-1-15,1 0-2 0,1 0-2 16,-2 0-2-16,0 0-5 0,0 0-17 0,0 0-25 16,0-3-27-16,-6 1-30 0,-4-1-59 15</inkml:trace>
  <inkml:trace contextRef="#ctx0" brushRef="#br0" timeOffset="18067.285">27290 5895 264 0,'0'0'52'0,"0"0"-5"16,0 0-8-16,0 0-4 0,0 0-4 16,0 0-4-16,0 0-2 0,0 0-7 15,0 0-5-15,-13-7-5 0,13 5-3 16,-2 2-1-16,2-1-1 0,-1 1-2 0,1-3 0 16,-2 3 0-16,2 0 1 15,0 0 2-15,0 0 2 0,0-2 2 16,0 2-4-16,2-3 0 0,2 1-2 15,6 1 1-15,1-2 0 0,2 2 1 0,3-2 1 16,-4 3-2-16,6-2-1 0,1 2-1 16,-3 0 1-16,1 0-1 0,2 0 0 15,-3 0-1-15,-2 0-1 0,4 3 1 16,-6-1-1-16,3-2 1 0,5 0 0 16,1 0 0-16,6-5 1 0,-1-5-5 0,0 0 4 15,0-3-5-15,-2 2 4 16,-2 0-1-16,0 1-2 0,-6 2-2 15,-2 2-1-15,-3 1 0 0,-2 2 2 16,2 0 0-16,-7 1-1 0,0 2-1 0,-4 0-3 16,0-1-1-16,0 1 0 0,2 0 2 15,5 0-1-15,-1 0 2 0,-2 0-1 16,2 0 0-16,-6 0 0 0,0 0 4 16,0 0 2-16,1 0 0 0,1 0 3 15,-1 0 0-15,1 0-1 0,-1 0 1 0,1 0 0 16,-1 0-1-16,1 0 1 0,0 0-1 15,0 0 0-15,-2 1-1 0,1-1-1 16,-1 0 0-16,2 2 0 16,-2-2 1-16,0 0-2 0,1 0 1 0,-1 0 1 15,0 2 1-15,2-2-2 0,-2 0 4 16,0 0-1-16,0 1 2 0,0-1 1 16,0 0-2-16,0 0 1 0,0 0 0 15,0 0 1-15,0 2-1 0,0-2 0 16,0 0 0-16,0 0-1 0,0 1 1 0,-2-1-2 15,1 1-2-15,-1-1 1 0,1 3-5 16,-5 0 0-16,2-2-6 0,-4 5-15 16,3-1-18-16,-1 2-15 0,-1-1 1 15,1 1 8-15,2-2 15 0,-4 0 5 16,1 1 1-16,-3-1 0 0,-3 1 5 0,-3 0 5 16,-3 1-3-16</inkml:trace>
  <inkml:trace contextRef="#ctx0" brushRef="#br0" timeOffset="18363.2448">27543 5920 16 0,'0'0'25'16,"0"0"3"-16,0 0-4 0,0 0 2 16,0 0 0-16,0 0 2 0,0 0-1 15,0 0 0-15,0 0-3 0,0 0 0 16,-69-3-2-16,66 0-5 0,0-1-5 16,3 4-7-16,-2-1 0 0,2 1-3 0,-1-2 1 15,1 1-3-15,-2-1-3 0,2 1 2 16,0 0 0-16,0-1 2 0,0 1 2 15,0-1-1-15,0 0 1 16,0 1 1-16,5-2 0 0,5 0 2 0,1 0 1 16,1 0 1-16,5 0 1 0,-5-1 0 15,7 3 3-15,-9-1-3 0,3 2 0 16,1 0-2-16,1 0-4 0,5 0-2 16,-8 0 0-16,8 0-1 0,-3 0-1 15,1 2-3-15,0-1-4 0,-2 3-3 0,3-3-10 16,-7 1-15-16,9-2-33 0,-3 0-41 15,2 0-45-15</inkml:trace>
  <inkml:trace contextRef="#ctx0" brushRef="#br0" timeOffset="29925.3189">26779 5413 0 0,'0'0'6'0,"0"0"-1"15,0 0-2-15,0 0 0 0,0 0-2 16,0 0 0-16,0 0 0 0,0 0 1 16,0 0-4-16,0 0 1 0,0 0-1 15,0 0-3-15,0 0 0 0,0 0-1 0,0 0 5 16</inkml:trace>
  <inkml:trace contextRef="#ctx0" brushRef="#br0" timeOffset="32706.5198">26784 5423 10 0,'0'0'9'0,"0"0"3"16,0 0-1-16,0 0 1 0,0 0 1 16,0 0-5-16,0 0-1 0,0 0-1 15,0 0-2-15,-12-10-1 0,11 10 1 16,1-2 0-16,-2 2-1 0,2-1-1 16,-1 1 0-16,1-2 0 0,-2 2 0 15,2 0 2-15,-1-1 3 0,1 1 1 16,0 0 1-16,0-2 1 0,0 2 4 0,-1 0-3 15,1 0 4-15,0 0-6 0,0-2-3 16,0 2-2-16,0 0-3 0,0 0-1 16,0 0-1-16,0-1-3 0,0 1 0 15,0 0 2-15,0 0 1 0,0 0 1 16,0 0 1-16,0 0-2 0,0 0-3 16,0 0-2-16,1 0-2 0,0 0-3 0,5 0 9 15,1 0 2-15,-2 0 2 16,5 1 2-16,-6 1-9 0,1 0 0 15,6 1 3-15,-2 0 5 0,1 0 4 0,4 1 4 16,-5-1-5-16,0-1-1 0,1 1-1 16,-6-2-2-16,6 1 3 0,-4-1 0 15,6 1 0-15,-1-1 1 0,0-1-1 16,0 0 0-16,-1 0-2 0,6 0 3 16,-3-4 4-16,0 1-1 0,3-3 2 0,0 1-2 15,0 1-3-15,1-1-3 0,-2 2 0 16,-5 1-6-16,-3 1-2 0,3 1-5 15,-4 0-4-15,4 0 3 16,1 0 4-16,-3 0 7 0,1 3 4 0,0 2-2 16,-1 0 3-16,1 0 3 0,-2 0 0 15,3-1 2-15,-2 1-1 0,1-2-5 16,3 0-4-16,-2-3 2 0,2 2 1 16,0-2 0-16,2 0 4 0,0 0-6 15,-1 0 0-15,0 0-2 0,0 0-1 0,0 1 1 16,4 2 1-16,-5-1 2 0,5 0 0 15,-7 2 1-15,3-3-2 0,-1 2 1 16,-2-1 0-16,3 1 2 16,-1-1-2-16,0-1 1 0,0 0-1 0,0 2 0 15,2-3-2-15,4 2 1 0,-1-1-2 16,-1 1 1-16,1 0 0 0,2-1 0 16,-2 0 3-16,6-1-1 0,0 0 0 15,-2 0-1-15,1 0-1 0,-5 0 2 16,-1 0-1-16,1-4 0 0,-5 2-1 0,6-1 0 15,-6 3-1-15,1-3 1 0,6 2 0 16,-7 0 1-16,5-1-1 0,-7 0 0 16,-4 2 0-16,5 0-1 0,-3 0-2 15,6 0 0-15,1 0-1 0,-4 0 1 16,2 0 1-16,-4 4 2 0,2-2 1 0,-2 3 2 16,0-2 0-16,0 0-2 0,0 1 1 15,-4-2-1-15,-1-1-1 16,1-1 1-16,-1 3 1 0,0-2-1 15,2 0 0-15,-6-1 0 0,0 0 1 0,0 0 1 16,1 0 1-16,1 2 1 0,-1-2 2 16,1 0-3-16,-1 0 1 0,1 0-3 15,-2 0-1-15,1 0-1 0,-1 0-1 16,1 0 0-16,-1 0 1 0,2-2 0 16,-2 1 0-16,0 0-1 0,1-2-1 0,-1 2-1 15,0-1 1-15,2 1 0 0,-2-1 1 16,0 1 1-16,0 0-3 15,0-1 0-15,1 0-4 0,-1 1-1 16,0-1-4-16,0 2-1 0,0-7 5 0,0 1 1 16,0 1 6-16,0 1 2 0,-3-1 0 15,2 2 2-15,-2-2-2 0,-1-2-1 16,1 4 1-16,0-2-2 0,-6 0 2 16,5 1 0-16,-5-2-1 0,0 0 0 15,-2 2 3-15,2-1 2 0,-1 0 6 0,-1 1-2 16,-1 1-3-16,2 0-1 0,-3 0-3 15,1-1 4-15,-1 3 1 0,2-2-2 16,-1 2 1-16,-1-2-1 0,2 1 2 16,-2-1 1-16,1 1 2 0,2-1-1 15,3 2 0-15,-3 0-1 0,5-1-1 16,1 1-1-16,-1 1 1 0,5 0-2 16,-1-2-2-16,1 2-1 0,-2 0-3 15,0 0-3-15,1-2-4 0,-1 2 0 16,2 0 1-16,-1 0 4 0,1 0 3 0,0 0 1 15,0 0 0-15,1 0 0 0,4 0 0 16,4 4 0-16,-1 0 2 0,0-1-1 16,1 1 0-16,0 1 0 0,-1-2 0 15,2 0-1-15,-1 2-1 0,0-4 0 16,0 2 1-16,2 0-1 0,-1-1 3 0,2 1-1 16,5 0 1-16,-7 0-2 0,7 0 0 15,-6-1-1-15,0 1 0 16,-1-2 0-16,1 0-2 0,0 2 0 15,1-3 2-15,-1 2 0 0,1-2 2 0,-1 0-8 16,-2 0-1-16,2 0 5 0,-6 0-1 16,5-2 6-16,-5 1-2 0,0-1-1 15,1 2-2-15,-6 0 1 0,0 0 0 16,0 0-3-16,1 0-2 0,1 0-1 16,-1 0 2-16,1 0 4 0,-2 0 6 0,1 0-1 15,-1 2 3-15,0 9-3 0,-4 3 1 16,-2-1-2-16,-2-1 0 0,3-4-3 15,-2 2 1-15,-2 1 0 16,3-2-1-16,-4 3 1 0,1-1 0 0,2-4-1 16,-4 2 0-16,5-2 1 0,-3-1-1 15,2-1 0-15,-1-2 1 0,0 4-1 16,-1-4 1-16,2 2-1 0,-3-3 0 16,-3 3 1-16,3-2-2 0,-4 3 1 15,5-3 0-15,-1 1-2 0,1-1 0 0,0 1 0 16,0 0-1-16,0 2 1 0,0-1 0 15,2 1 1-15,-1-1 0 0,3-3-2 16,2 2 3-16,0-3 2 16,0 2-2-16,0 0 1 0,0 1-1 0,3-4-1 15,-1 0 1-15,1 0-2 0,-2 1 2 16,2-1 2-16,-1 0-2 0,1 2 0 16,-2-2 0-16,2 0 1 0,-1 1 0 15,1-1 0-15,-2 0 0 0,2 0 1 16,-1 1-1-16,1-1 3 0,0 0-2 0,-3 0-1 15,3 2 1-15,0-2-1 0,0 0 2 16,0 0 0-16,-1 0 3 0,1 2-2 16,0-2 0-16,0 0 2 0,0 0-1 15,-2 0 1-15,2 0-1 0,0 0 1 16,0-8-2-16,0 0 1 0,0-5 0 16,0-6 0-16,0 1 0 0,0-3-1 15,2 0-1-15,3-1 0 0,1 3 0 16,-1-4-2-16,0 2 0 0,1-1-1 15,-1 0 1-15,2 0-1 0,-3 1 1 0,-1 6-1 16,1-2 4-16,-2 7 1 0,1-1-3 16,-2 0 0-16,1 6-4 0,-1-7-1 15,1 8 1-15,-2 0-3 0,1-1-8 16,-1 5-6-16,0-2-5 0,0 2 3 16,0 0 3-16,0 0-5 0,0 10-16 0,0 8-31 15,-6 4-43-15</inkml:trace>
  <inkml:trace contextRef="#ctx0" brushRef="#br0" timeOffset="33325.6161">26721 6121 87 0,'0'0'21'0,"0"0"-4"0,0 0-6 16,0 0-9-16,0 0-4 0,0 0-5 15,0 0 1-15,0 0 0 0,0 0 2 16,0 0-1-16,-3-1 0 0,3 1-5 16,5 0-5-16,1 0-12 0,6 0-13 15</inkml:trace>
  <inkml:trace contextRef="#ctx0" brushRef="#br0" timeOffset="33785.1163">27838 6133 171 0,'0'0'42'0,"0"0"-2"0,0 0-8 15,0 0-12-15,0 0-10 0,0 0-10 16,0 0-7-16,0 0-7 0,0 0-11 0,0 0-7 16,-14-7-3-16,14 7-2 0,-2 0-16 15,2 0-30-15</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468.05554" units="1/cm"/>
          <inkml:channelProperty channel="Y" name="resolution" value="2610.91626" units="1/cm"/>
          <inkml:channelProperty channel="F" name="resolution" value="2.84167" units="1/deg"/>
          <inkml:channelProperty channel="T" name="resolution" value="1" units="1/dev"/>
        </inkml:channelProperties>
      </inkml:inkSource>
      <inkml:timestamp xml:id="ts0" timeString="2022-01-17T04:47:11.718"/>
    </inkml:context>
    <inkml:brush xml:id="br0">
      <inkml:brushProperty name="width" value="0.05292" units="cm"/>
      <inkml:brushProperty name="height" value="0.05292" units="cm"/>
      <inkml:brushProperty name="color" value="#FF0000"/>
    </inkml:brush>
  </inkml:definitions>
  <inkml:trace contextRef="#ctx0" brushRef="#br0">7321 8869 86 0,'0'0'13'0,"0"0"-6"15,0 0 0-15,0 0 0 16,0 0 5-16,0 0 3 0,0 0 0 16,0 0 0-16,0 0-2 0,0 0-2 0,-26-13-3 15,23 11-1-15,3 2-2 0,-1-2-2 16,-1 2-2-16,1-1-2 0,-1 1-3 16,1-2-2-16,-2 2-2 0,3-1 1 15,-1 1 4-15,1-2 2 0,0 2 4 16,0 0 0-16,0 0-1 0,0 0 1 0,0 0-1 15,0 0 1-15,0 0-1 0,0 0 0 16,0 0-1-16,0 0 4 0,0 0 5 16,1 0-2-16,2 0 2 15,4 0 1-15,0 0-3 0,5 0 2 0,2-2-3 16,-3 2-3-16,1-1 0 0,0 1 1 16,0 0-1-16,1-1-1 0,-2 1-2 15,-5 0-4-15,4-2 2 0,-3 2 0 16,4-1 5-16,0-1 1 0,-1-1 6 15,-1 1 1-15,4-1-3 0,3 0-2 16,-3 1-5-16,3-1 0 0,-6-1 0 0,-6 3-4 16,9-1 2-16,-4 1 2 0,4-1 0 15,4 1 4-15,2-2-4 0,1 0 0 16,5 1-1-16,-2-1-1 0,0 0-4 16,-8 0 0-16,2 2 1 0,3-1 3 15,-1 1 2-15,10 1-1 0,0-2 2 16,0 0-3-16,0 2 1 0,-2 0-1 15,2 0-1-15,0 0 2 0,0-1 2 16,-4 1 1-16,2-2-1 0,-1-1 1 0,0 0-4 16,0 1 1-16,0-3 0 0,1 2 0 15,-2-2 2-15,4 1 1 0,2-1-1 16,-1-1 2-16,5 0-4 0,-5-2 1 16,6 1 1-16,-6 1-3 0,-2 1 0 15,1 1-3-15,-3 1 1 0,0 0 1 16,1 3 1-16,-1 0 1 0,-1 0 1 15,0 0 1-15,-2 0-3 0,0 0 0 16,-2 0-2-16,0 4 1 0,-1-2 1 16,0 1 3-16,1-2-1 0,-6-1 1 0,3 0 1 15,2 0-2-15,0 0 0 0,5-3 0 16,-8 2-2-16,0-5 2 0,-2 4-1 16,-3-1-1-16,6-1 0 0,-7 4-1 15,1-2-2-15,0 1 4 0,2 1 1 16,4-2 0-16,-4 0 0 0,5 2-2 0,-6 0 0 15,-1 0 0-15,-2 0 0 0,3 0 1 16,-3 0 0-16,3 0 3 0,-3 2-4 16,-4-2 0-16,4 2 0 0,-4-1 0 15,-2-1 0-15,6 2 0 0,-4-2 1 16,0 0 1-16,1 0 0 0,-3 0 1 16,2 0-2-16,3 0 1 0,5 0 0 15,-5 0 1-15,4 0-1 0,0 0-1 16,-1 0-2-16,-6 0-3 0,-1 0-3 15,1 0-4-15,-2 0-2 0,1 0-3 0,-1 2-4 16,-4-2-5-16,0 0-19 0,0 0-16 16,3 0-19-16,-3 2-38 0</inkml:trace>
  <inkml:trace contextRef="#ctx0" brushRef="#br0" timeOffset="1792.0564">7298 8951 79 0,'0'0'27'0,"0"0"2"0,0 0 2 16,0 0 8-16,0 0 1 0,0 0-1 0,0 0-6 16,0 0-9-16,0 0-7 0,0 0-4 15,-26-79-3-15,23 73 0 0,3 1-2 16,0 5 0-16,0-1-3 0,0 1-2 16,0-2-2-16,-3 1-2 0,3 1-3 15,0-1-1-15,0 1 3 0,0 0 1 16,0 0 2-16,-3 0-1 0,0 2 0 0,0 9 0 15,-2-2 1-15,2 2 0 16,0-2-1-16,0 1 1 0,0 1 0 16,2 0-1-16,-1 1 2 0,1 0 0 0,-1 8-1 15,2-6 1-15,0 6-1 0,0 0 0 16,0 0-1-16,0 4 2 0,0-6-2 16,0 2 0-16,0-5 0 0,0 4 0 15,0 4 3-15,3-1-3 0,-1 0 1 16,-1 0-2-16,1 2 0 0,-1 2 4 0,-1 2 2 15,0-1-3-15,3-1 1 0,-3 0-1 16,3-3-1-16,0 1 2 0,-1-3-2 16,0-7 0-16,1 4-2 0,-2 0-1 15,1-7 1-15,1 7-1 0,-2-8-1 16,-1 1 0-16,0 0 2 0,3-1-1 16,-3 1 0-16,0-7 0 0,3 3 0 15,-3-3 1-15,0 2 0 0,0-1-2 16,0 1 1-16,0-6 0 0,0 0 0 15,0 0-1-15,0 2 2 0,3 3 0 0,-2 2 0 16,-1-3-1-16,2 7-1 0,-1-5 1 16,-1-2-4-16,2 7-3 0,-1-5-7 15,-1 0-5-15,3 4-1 0,-2-5 4 16,-1 0 6-16,2 1 5 0,-2-6 3 16,0 0 2-16,0 0 2 0,0 1 0 15,1 6 0-15,-1-1 0 0,0-1 1 16,2 2-1-16,-2-7 1 0,0 0-1 15,0 0 2-15,0 1-1 0,0 1-2 16,0-2-1-16,0 1 0 0,0 1 0 0,0-1 1 16,0 1 1-16,0-1 1 0,1 6 0 15,-1-2 2-15,0 0 0 0,3 7-1 16,-3-6 0-16,0 0 0 0,0 5-2 16,0-5-2-16,0-2 1 0,0 3-1 15,0-7 1-15,0 0 1 0,0 0 0 0,0 1 3 16,0 1 0-16,0-1-1 0,0 1 2 15,0 0-4-15,0-1 2 16,0 0 0-16,0 2-2 0,0-3 0 16,0 2-2-16,0-1-3 0,0 1 4 0,0 0 1 15,0-1 1-15,0 0 2 0,0 1-3 16,0-1-3-16,0 1 2 0,0-1 0 16,0 1-3-16,0 0 1 0,4 2 2 15,-2 1 5-15,1-1 7 0,3 2 0 16,-3-3 0-16,5 1-2 0,-1 1-6 0,1-5 2 15,-1 4 1-15,3-3 0 0,3 2 3 16,3 0 4-16,-2-2 1 0,2 2-4 16,5-1-1-16,-1 0-6 15,7 1 1-15,-1-2 0 0,0 3-1 0,2-2 0 16,2-1-1-16,3 3-2 0,-1-4 3 16,0 0-1-16,1 0-2 0,-1-2 0 15,1-1 0-15,-1-1-4 0,3 1 3 16,-2-2 4-16,3 2-3 0,-1 0 2 15,0 0-2-15,-1 0 0 0,1 2 1 0,-2 1 0 16,-1 0 0-16,1-2-1 0,1 2 1 16,-4-2 0-16,5-1 2 0,-5 1 0 15,3-3-3-15,-1 0-2 0,0-2 2 16,0-2-4-16,-2 1 4 0,1-1-2 16,-4 3 1-16,2 0 1 0,0 1 1 15,0 2 1-15,0 0-2 0,-2 2 2 16,-1-2-1-16,0 0 0 0,-1 1 0 15,-1 0-2-15,1 2 0 0,-2-1 0 16,2-2-1-16,-1 0 1 0,4 0 0 0,-1-3-2 16,1 1 1-16,-1-1-1 0,-1 0 2 15,4 0 0-15,-3 0 0 0,-1 0 0 16,0 0-2-16,0 3 3 0,-9 0-3 16,2 1 1-16,1 0-2 0,-1 1-1 15,10-1-1-15,-12 1-7 0,3 1-4 0,-7 0 2 16,1 0 3-16,6-1 5 15,-9 1 5-15,8-2-1 0,0 1-4 0,-8-2 1 16,5 1-1-16,-4 0 2 16,-2-1 4-16,1 2-2 0,-2-3 1 0,0 0-7 15,-3 3-4-15,4-4-5 0,-6 3-11 16,-1 1-4-16,1 0-11 0,-1-2-7 16,0 0-11-16</inkml:trace>
  <inkml:trace contextRef="#ctx0" brushRef="#br0" timeOffset="3032.1313">9383 8711 68 0,'0'0'23'0,"0"0"-1"15,0 0-3-15,0 0-6 0,0 0-4 16,0 0-3-16,0 0-3 0,0 0 0 16,0 0-1-16,0 0-1 0,-3-14 1 15,3 14 4-15,0 0 0 0,0 0 4 16,0 0 3-16,0 0 1 0,0 0 0 16,0 0 4-16,0 0-1 0,0 0 1 15,0 0 1-15,0 0-3 0,0 7-1 16,0 0-1-16,0-1-1 0,0 6-1 15,0-6-2-15,0 6-2 0,0 2-3 0,0-1 0 16,3 6-1-16,-3-2-1 0,0 7 0 16,3-9-1-16,-3 5-1 0,0 1 1 15,0 2 0-15,0 7-2 16,-3-4 3-16,0 0-3 0,3-8 1 0,-1 0 3 16,-2 1-4-16,3-7 1 0,-1 8-1 0,1-9 0 15,0 2-1-15,0 0 1 16,0 0 0-16,0 0 0 0,0-1 0 15,0 0 3-15,1 2-2 0,3 3 4 16,-4-5-4-16,3 5 0 0,0-7 0 0,-3 2 0 16,1 2 0-16,-1 0 1 0,0 6-1 15,0-7-1-15,0 6 0 0,0-1-1 16,-4-7-1-16,4 8 1 0,-3-3 2 16,2-1-1-16,-2 3 0 0,2-6 0 15,1 0-1-15,-2 1 1 0,2 0-1 0,0-1 1 16,0-2 0-16,0 3-1 15,0-4 1-15,0 3 0 0,0-8-1 16,0 5 1-16,2-4 1 0,-2 0 0 16,1 5-1-16,2-3 1 0,-2 4-1 0,-1 0 0 15,0 0 1-15,3 1-1 0,-3-7 2 16,0 7-2-16,0-6 0 0,0-1-2 16,0 9 1-16,0-8-1 0,0 1 0 15,0-2-2-15,0 0 1 0,0 1 1 16,0 0-3-16,3 0 2 0,-3-1 1 0,1-1-2 15,1 1 2-15,-1 0 1 0,-1-5 1 16,0 0 0-16,0 0 0 0,2 1 1 16,-2 1-2-16,1-1 1 0,-1 0 0 15,2 1 1-15,-2-1-1 0,0 1 1 16,1 0-1-16,-1-1 0 0,0 1 0 16,2-1 0-16,-2 1 2 0,0-1-2 15,1 1 1-15,-1-2-1 0,0 1-1 16,0-1 1-16,0 2-1 0,2-2 2 15,-2 1-1-15,0-1 3 0,0 2-2 0,0-1-1 16,0-1 0-16,0 2-1 0,0-2-1 16,0 2 1-16,1-2 0 0,-1 1-6 15,0-1-5-15,0 2-17 16,0-2-23-16,0 1-22 0,0 0-38 0</inkml:trace>
  <inkml:trace contextRef="#ctx0" brushRef="#br0" timeOffset="3212.3724">9451 9793 235 0,'0'0'-19'15,"0"0"-42"-15</inkml:trace>
  <inkml:trace contextRef="#ctx0" brushRef="#br0" timeOffset="5859.4942">8261 8175 64 0,'0'0'18'0,"0"0"1"16,0 0 0-16,0 0 0 0,0 0 4 16,0 0-2-16,0 0 3 0,0 0 1 0,0 0 0 15,0 0-3-15,-9-22-4 0,8 20-3 16,1 1-6-16,-2-1-3 0,2 0-2 16,-1 1 1-16,1-1-1 0,-3 2 0 15,3-1 0-15,0 1-3 0,0-2 1 16,0 2-2-16,0-1 0 0,0 1 1 0,0-1-1 15,-3 1-1-15,3 0-1 0,0 0-1 16,0 0 3-16,0 0 0 0,0 0 0 16,0 0-3-16,-1 0 0 15,1 2-2-15,-2 4 4 0,0 6 3 0,0 5 2 16,1-4-1-16,1 6 0 0,0-1 1 16,0 2-2-16,0 6 3 0,0-3-4 15,0 0-1-15,0 0 1 0,3 2 0 16,1 2 2-16,-3-2-1 0,2 0-2 15,3 0 0-15,-2 0 2 0,1-2-2 0,-1 2 4 16,-1-1-1-16,4 2-2 0,-4-3 2 16,0 1-2-16,-2 0-1 0,1 0 0 15,-1 4 2-15,1-1-1 16,-1 2 0-16,-1-2-1 0,3 1 0 0,-3-3-1 16,3 1 2-16,1-2-1 0,0 1 1 0,-1-4-1 15,0-5-1-15,0-1 1 16,0 2-1-16,0-6 0 0,1 6 1 15,-1-2 0-15,0-4 1 0,3 5 1 16,-3 1-2-16,-2-7 0 0,-1 7 2 0,3-7-4 16,-3 0 2-16,3 0-1 0,-3-7 0 15,1 4-1-15,-1-3 0 0,2 2 2 16,-2 1-2-16,1 3 5 0,-1-4-3 16,0-1-1-16,2 0-2 0,-2-5 2 15,0 5 0-15,0 1-2 0,0-1-3 0,1 1-2 16,-1-6-2-16,0 0-5 15,0 0-3-15,0 2-6 0,2-1-3 0,-2 1 5 16,0-1 6-16,0 0 0 16,0 1 4-16,0-1 0 0,0 1 1 0,0 0 4 15,0-1 1-15,0 1 3 0,1-1 6 16,-1 1-5-16,0-1 5 0,0 1-3 16,0 0 1-16,0-1-1 0,0 0 0 15,0 0 1-15,0 1-1 0,0 0-5 16,0-1-3-16,0 1-3 0,2 0 0 0,-2-1-3 15,0 0 1-15,0 1-3 0,0 0-6 16,0-1-5-16,0 0-6 16</inkml:trace>
  <inkml:trace contextRef="#ctx0" brushRef="#br0" timeOffset="6700.176">8170 9055 152 0,'0'0'42'0,"0"0"2"16,0 0-1-16,0 0-1 15,0 0-7-15,0 0-9 0,0 0-7 16,0 0-8-16,0 0-6 0,-6-36-7 0,6 35-2 16,0 1 1-16,0-2 1 0,0 2 2 15,0 0 4-15,0 2-1 0,2 7-2 16,5 3 5-16,1 0-4 16,3 5 1-16,-1-2-1 0,0-1-2 0,0 1 0 15,-1 0 3-15,2 3 1 0,1 1 1 0,-2 0 4 16,0 3-6-16,-1 0 4 15,-5 2-5-15,2-1 1 0,0 0-2 16,-2-8-1-16,-1 1 0 0,-2-7-1 16,1-6-1-16,-1 8 1 0,1-6 1 0,-1 0-3 15,-1-1 1-15,0-4-2 0,0 0 0 16,0 0 2-16,3 2 1 0,-3-1 1 16,0 1 1-16,0-1 1 0,3-1 2 15,-3 1 2-15,1-1-2 0,-1 0 1 16,2 3-2-16,-2-3-1 0,1 0 2 0,-1 0-3 15,3-4 0-15,-1-2-1 0,3-4-1 16,-2-6 0-16,0 6-1 16,3-7 0-16,-2 0 0 0,1 0 1 15,-1-8-1-15,3 4-3 0,-3 6 4 0,1-2-8 16,-2 2 3-16,0 2-1 0,1-4 0 16,-1 1 3-16,5 1 2 0,-3 1 0 15,1-1 1-15,1 2 0 0,-3 3 0 16,5-4 0-16,-2 3-3 0,-1 3 2 15,1-3 1-15,-1 4-1 0,-2 4 1 0,-1 0 0 16,-3 3 2-16,0-2-2 0,0 2-1 16,0 0 1-16,3-1-3 0,-3 1 0 15,1-2 2-15,-1 2 1 0,0-2 3 16,2 2 2-16,-2 0-2 0,0 0 1 16,0 0 0-16,0 0-1 0,-6 0 2 15,2 0 0-15,-8 0-1 0,2 2 3 16,6-2-4-16,-8 2 3 0,5-1-1 15,-2 1 1-15,-5 1 0 0,4-3 3 16,-2 1-1-16,1 1-1 0,-1-2-1 0,-2 0-3 16,2 0-1-16,0 0 2 0,-2 0 2 15,10 0-2-15,-8 0 0 0,5 0-1 16,3 0-4-16,-1 0 0 0,5 0-3 16,-6 0-1-16,-1 0-4 0,3 0-2 15,-2 0-7-15,6 0-28 0,-1 0-25 16,1 0-28-16,-2 0-40 0</inkml:trace>
  <inkml:trace contextRef="#ctx0" brushRef="#br0" timeOffset="9695.2443">8369 9985 162 0,'0'0'26'0,"0"0"-3"16,0 0-8-16,0 0-1 0,0 0 3 16,0 0-3-16,0 0 2 0,0 0 4 0,0 0 7 15,0 0 2-15,3-46-3 16,-3 44-3-16,0 2-6 0,0-1-7 15,2 1-2-15,-2-1-3 0,0 1 2 16,0-2-1-16,0 2 0 0,0-1 2 0,0 1 1 16,0-2 0-16,0 2 3 0,0-1-4 15,0 1 3-15,0-1-4 0,0 1-3 16,0 0-1-16,0 0-1 0,0 0-1 16,0 0-2-16,0 0-2 0,0 0-1 15,0 0 0-15,0 0 3 0,0 9 1 0,0 9 0 16,0 2 0-16,0 4 0 0,1 1-1 15,-1 1 0-15,0 3 1 16,2 0-2-16,-1 2 3 0,1 1-2 16,1-3-2-16,-2 0 0 0,2-3 0 0,1-2 2 15,0-1 2-15,-2-6 0 0,1-1-1 16,-2-4-1-16,2-1 0 0,-1 0 0 16,-1-6 0-16,-1-1-1 0,0-4 0 15,0 0 0-15,0 0 1 0,3 1 1 16,-3 1 0-16,0-1 1 0,0 1-1 0,0-1 0 15,3-1 1-15,-3 2-1 0,0-2 0 16,1 0-6-16,-1 2-7 16,0-2-6-16,0 0-5 0,0 0-6 15,0-2-2-15,0-4-2 0,0-5-4 0,-1 2 8 16,1-3 5-16,-3 1 0 0,3-2 8 16,0 0 0-16,0-2-2 0,0-6 4 15,0 0 0-15,0-6 2 0,0 9 6 16,0-2 3-16,0 1 8 0,0 6 0 15,0-7 1-15,0 8 1 0,0-3-4 0,0-6 3 16,0 9-1-16,0-9 4 0,0 11 1 16,0-2 3-16,0 0 1 0,0 1 2 15,0-1 3-15,0 1 2 0,0 1 5 16,-3-1 3-16,2 1 4 0,-1 7-2 16,-1-7-4-16,2 5-5 0,-1 1-7 15,1 0-2-15,1 4-1 0,-2-2-5 16,2 2-5-16,0-1-5 0,-1 1-4 15,1-1 0-15,-3 1 2 0,-1 0 4 16,1 1 3-16,-3 7 0 0,-1 5-1 0,1-6 0 16,-1 5 0-16,3-3-1 0,-2-2 1 15,1 0 0-15,1-4-1 0,1 5 1 16,0-5 0-16,-4 3 0 0,1 0 1 16,2-3-1-16,1 0 0 0,0-1-1 15,0 1 0-15,-1 0 0 0,0 0 1 0,4-3-5 16,-2 0 3-16,2 0-1 0,-1 1-2 15,-2-1 2-15,3 1-1 16,0-1 2-16,0 2 2 0,-3 5-1 16,0-2 1-16,2 6 1 0,-2-2-1 0,0 2-2 15,1-1 1-15,-2 1-2 0,1-1 2 16,-4 3 1-16,6-3 2 0,-4 1 0 16,1-2-1-16,2-4 2 0,1-1 1 15,1-4-1-15,-2 0 0 0,2 0 1 16,-1 2-3-16,-2-2 0 0,3 0 0 0,-3 1-1 15,3-1-2-15,0 0 0 16,0 0 0-16,0 0 1 0,0-5 1 16,0-2 1-16,0-3-1 0,0-1 2 0,0 0-2 15,7-5 0-15,-2 8 1 0,1-6-1 16,-2 4 1-16,3 1 0 0,0-3 0 16,-2 4 1-16,-1-2 2 0,2 2 3 15,-3-2 0-15,2 3 2 0,-3 2 2 16,1 3 1-16,-3 2-4 0,0-2 0 15,0 2-2-15,1-2-5 0,-1 1 1 0,0 1-2 16,2-1-2-16,-2 1-1 0,1-2 3 16,-1 0-3-16,2 1 1 0,-1-4 1 15,2 1 1-15,3-6 1 0,4-2-2 16,-6 5 1-16,6-4 0 0,-5 3 0 16,-2 6 1-16,0-1 1 0,-3 3-1 15,0-2 1-15,0 2-2 0,1 0 0 16,-1-1 0-16,0 1 0 0,0-1 0 15,4 1 0-15,-4-3 2 0,0 3 1 16,0 0-2-16,0-1 0 0,0 1 0 0,0 0 0 16,0 0 0-16,0 0 0 0,0 0 0 15,0 0-1-15,0 0 2 0,-4 4-4 16,-2 3 2-16,-1-2-1 0,1 3-1 16,-1 0 0-16,0-1 0 0,-5 8-3 15,5-1 5-15,-9 6 0 0,6 1 0 0,-3 3 0 16,1 0 0-16,-1 0-3 0,2-3 1 15,-1-1-6-15,5-8 1 16,0 3-1-16,2-7 3 0,4-4 2 16,-2 1 4-16,3-5 1 0,-3 3-2 0,3 1 0 15,-1 0 0-15,-1 1 0 0,2-5 0 16,-1 0 0-16,1 0 0 0,0 2 0 16,0-2 1-16,0 2-1 0,0-2 2 15,0 0-4-15,0 0 1 0,0 0-1 16,0-7-1-16,7-6 1 0,3-3 2 0,3-2 0 15,-1 2 1-15,-1 0 0 0,2 0-1 16,-1 2 1-16,1-1-1 16,-3-1 1-16,3 2 0 0,-6 2 1 15,-1 1-1-15,3-3 2 0,-5 5-1 0,3-5-1 16,-4 5 0-16,1 0 2 0,1-2 0 16,-4 1 0-16,2 0 0 0,-1 0-1 15,1-1 1-15,-3 5-1 0,1-6 1 16,-1 6-4-16,0-6 3 0,0 0-3 15,0 6 4-15,4 1 2 0,-4 5-1 0,0-2-2 16,0 2 2-16,0-1-3 0,0 0 0 16,0 0-1-16,0-1-2 0,0 0-3 15,0 1 2-15,0 1-1 0,0-2 4 16,0 2 3-16,3 0-1 0,-3 0 2 16,0 0-2-16,0 0-1 0,0 0 0 15,3 0 0-15,-3 0 1 0,1 0-1 16,-1 0 0-16,2 0 3 0,-2 0-4 15,1 0 3-15,2 3-3 0,0 2-1 16,3 2-1-16,-3 1 4 0,5-1-2 0,1 4 2 16,-3 1 2-16,4-1-2 0,-1 0 3 15,-2 1-2-15,-3-5 0 0,4 6 0 16,-4-5-2-16,0 2-1 0,2-1 2 16,-2-1-4-16,2 7 2 0,-1-8 0 15,2 7 0-15,-2-7 1 0,-2 2-1 0,2-1-1 16,-1 0 1-16,-1 1 0 15,-3-5-1-15,6 4 0 0,-3-4 0 0,-2-1 0 16,5 5 1-16,-5-5-1 16,1 0 0-16,1 2 1 0,-3-5-1 0,1 3 0 15,-1 1 0-15,3-1-2 0,0 1 2 16,-3-4 0-16,0 0 0 0,0 0 0 16,0 2 0-16,1 0 2 0,-1-1-1 15,0 1 0-15,2 0 1 0,-2-2 0 16,0 1 0-16,1-1 0 0,-1 2-1 0,0-2 0 15,2 1 2-15,-2-1-2 16,0 1 0-16,0-1-2 0,0 0 1 0,1 2 1 16,-1-2-2-16,0 0 2 15,0 1-1-15,0-1 0 0,2 0 1 0,-2 0 0 16,0 0 0-16,0 2 0 0,0-2 0 16,0 0 2-16,0 0 0 0,0 0 2 15,0 1-2-15,0-1 1 0,0 0 0 16,0 0 0-16,0 0 0 0,0 0-1 15,0 0 0-15,0 0-1 0,0 0 1 0,0 0 0 16,0 0 0-16,0 0 0 0,-2 0 0 16,1 0 1-16,-1 0-2 0,1 0 0 15,-5 0-1-15,0 0 1 0,0-1 0 16,1 1-1-16,-1-2 1 0,0 2-1 16,0 0 2-16,0 0-1 0,-2 0 0 15,2 0-2-15,-7 0 0 0,-6 0-3 16,2 0 1-16,-6 2-2 0,1 3 3 15,-1 1-2-15,4 0 1 0,2 1 0 16,-1 1-1-16,0 0 1 0,-1-1 1 0,6-2 0 16,0-1 2-16,3-1 0 0,5-1 0 15,-5-1 1-15,4-1-1 0,-1 0 0 16,-4 0 1-16,6 0-3 0,-1 0-1 16,1 0-4-16,-1 0-10 0,3-1-12 15,-1-2-19-15,1 1-42 0,3 2-25 0,-2-1-25 16</inkml:trace>
  <inkml:trace contextRef="#ctx0" brushRef="#br0" timeOffset="9904.8007">8157 10290 18 0</inkml:trace>
  <inkml:trace contextRef="#ctx0" brushRef="#br0" timeOffset="21481.662">10701 9892 48 0,'0'0'12'0,"0"0"-3"0,0 0-2 0,0 0-1 16,0 0-2-16,0 0-4 0,0 0 0 16,0 0-2-16,0 0-2 0,-9-9-1 15,9 9 0-15,0-1 3 0,0 1 1 16,0 0 2-16,0 0-1 0,0 0 2 16,0 0 0-16,0 0-2 0,0 0-2 15,4 0-4-15,-1 0 2 0,7 4 4 16,-4-3 4-16,6 2 8 0,6 0 0 15,0-1-1-15,8-2-4 0,-2 0 0 16,2 0 2-16,0 0-2 0,3 0 2 0,3-3 0 16,1 0-4-16,2 0 0 0,1 0-2 15,2 0-2-15,-1 1 0 0,1-1 2 16,0 1-1-16,2-2 2 0,-1 1-2 16,2 2 0-16,-2-1-2 0,-3 1 0 15,1-3 0-15,-2 3 0 0,3 0 1 0,-2 0-1 16,2-1-1-16,0 0 2 0,0 1-2 15,3-2 2-15,-2-1 0 16,1 1 2-16,-1 0-2 0,0 1 1 16,2-2-1-16,-2 3 1 0,-2 1-1 0,-2 0-1 15,-3 0 0-15,0 0-3 0,-3 0 0 16,-2 0-1-16,-1 0 2 0,0 0 0 16,3 0 2-16,0 0-2 0,0 0 0 15,0 0 2-15,-3-2-3 0,0-2-1 16,3 1 2-16,-5 1 0 0,1-1 5 0,-1 0-8 15,-2 0 5-15,1 1 0 0,2 0 0 16,-2 0 9-16,2 1-4 0,-1-1-1 16,1 1-1-16,-1-1 0 15,-2-1-2-15,1 1 1 0,0-1-1 0,-1 0 1 16,-6 2-2-16,3-2-2 0,-3 1 2 16,-3-1 0-16,3 1 0 0,-5 1 2 15,-1 0-4-15,2 0 0 0,-9-1-3 16,10 0-1-16,-7 2-3 0,-2-1-3 15,2 1-2-15,-6 0-3 0,5 0-2 0,0 0-6 16,-1 0-20-16</inkml:trace>
  <inkml:trace contextRef="#ctx0" brushRef="#br0" timeOffset="22304.8767">10916 9962 116 0,'0'0'26'16,"0"0"-3"-16,0 0 0 0,0 0 0 16,0 0-5-16,0 0-2 0,0 0-8 15,0 0-7-15,0 0-3 0,0 0-4 0,-30-22 1 16,12 33 3-16,-3 5-3 15,0 0 0-15,1 4 2 0,3 0-1 0,-1 1 4 16,1 2 0-16,1-1-1 16,-1 0-1-16,2-4-1 0,1-1 2 0,1-2 1 15,3-6 1-15,1 2 1 0,2-6-2 16,-1 2-3-16,0-1-1 0,4-4-5 16,1 2-4-16,3-4-8 0,-2 0-15 15,2 0-26-15</inkml:trace>
  <inkml:trace contextRef="#ctx0" brushRef="#br0" timeOffset="22613.0704">11392 9858 138 0,'0'0'22'16,"0"0"-7"-16,0 0-4 0,0 0-1 15,0 0-1-15,0 0-5 0,-88 82 0 16,69-65-5-16,0 1-2 0,-3 2 2 16,-1 2 0-16,0 0-1 0,-2 0-2 15,1 0 1-15,-1 1-1 0,2-1-3 16,3-3 0-16,0-1 0 0,2-4-3 15,7-3 2-15,-1-4-3 0,6-1-4 16,3-4-7-16,-1 1-7 0,4-3-18 0</inkml:trace>
  <inkml:trace contextRef="#ctx0" brushRef="#br0" timeOffset="22920.4443">11684 9910 154 0,'0'0'53'0,"0"0"2"16,0 0-3-16,0 0-10 0,0 0-12 15,0 0-11-15,0 0-8 0,0 0-5 16,0 0-5-16,7-7-3 0,-10 7 0 0,-8 2-2 15,-7 6 3-15,-5 7-1 0,0-1 2 16,0 1-2-16,4 1 0 0,-1-3 0 16,4 2-1-16,-1-1-4 15,1-1-5-15,3-1-1 0,1 1-8 0,2-4-14 16,3 0-13-16,2-1-14 0,1 1-6 16,1-1-3-16,2-4 5 0</inkml:trace>
  <inkml:trace contextRef="#ctx0" brushRef="#br0" timeOffset="23226.0343">12200 9751 125 0,'0'0'51'0,"0"0"-11"16,0 0-9-16,0 0-9 0,0 0-3 0,0 0-4 16,0 0 2-16,-74 91-7 0,51-68-5 15,-1 1 0-15,-4 2-5 0,1 1-2 16,-1 0 1-16,-1-1 0 0,-1 2-2 16,-1-4 0-16,1-2-1 0,3-2-3 15,1-3 0-15,4-4-3 0,7-4-3 0,6-5-1 16,6-1-10-16,3-3-16 0,-2 0-8 15,2 0-4-15,2-7-3 0,9-8-1 16</inkml:trace>
  <inkml:trace contextRef="#ctx0" brushRef="#br0" timeOffset="23514.5989">12539 9833 176 0,'0'0'45'0,"0"0"-11"16,0 0-5-16,0 0-8 0,0 0-4 16,0 0-4-16,0 0-5 0,0 0-2 15,0 0-4-15,0 0 3 0,-71 50-4 16,52-30-2-16,0 0 2 0,-1-1-3 15,-2 1-1-15,3 0 0 0,-1-2-3 0,3 0-1 16,1-1-1-16,0-2-5 0,7-7-5 16,-1 2-13-16,6-4-19 0,1-2-21 15,-1-1-20-15</inkml:trace>
  <inkml:trace contextRef="#ctx0" brushRef="#br0" timeOffset="23786.0794">12676 9905 187 0,'0'0'47'0,"0"0"-9"15,0 0-10-15,0 0-12 0,0 0-5 16,0 0-5-16,0 0-4 0,0 0-1 0,0 0-2 15,0 0-4-15,-28 13 3 16,13 1-2-16,-2 1 2 0,2 1 0 16,-1 1-2-16,0-2-2 0,3 0-1 0,0-6-5 15,4 2-8-15,3-4-9 0,0 2-10 16,-2 0-10-16,7-7-12 0,-1 3-19 16</inkml:trace>
  <inkml:trace contextRef="#ctx0" brushRef="#br0" timeOffset="23991.0285">12972 9819 302 0,'0'0'62'0,"0"0"-21"15,0 0-15-15,0 0-16 0,0 0-3 16,0 0-7-16,0 0-1 0,0 0 3 15,0 0-6-15,-82 54-2 0,59-29-6 0,3 1-7 16,2 1-16-16,-1 2-46 0,2 1-57 16</inkml:trace>
  <inkml:trace contextRef="#ctx0" brushRef="#br0" timeOffset="25023.9491">11840 9205 132 0,'0'0'31'16,"0"0"-4"-16,0 0-2 0,0 0 1 15,0 0-3-15,0 0 7 0,0 0-1 16,0 0-2-16,0 0-3 0,0 0-4 0,-10-48-7 16,10 47-3-16,-3 0-4 0,3-1-2 15,-1-4-2-15,-1 1 0 0,1 1-1 16,1-1 1-16,0 5 2 0,-2-1-1 16,2 1 1-16,0-2 0 0,-1 1 3 15,1-1 2-15,-2 0 1 0,2 1-2 16,-1-1-1-16,1 1-2 0,-2-1-2 0,2 1 0 15,0 0-3-15,-1 1-1 16,1-2-4-16,0 2 2 0,-2 0 0 16,2 0 2-16,-2 0 2 0,0 3-1 0,1 9 1 15,-2 8 1-15,3 1 4 0,0 8-3 16,-1 1 1-16,-1 1-4 0,-1-2-1 16,2 3 1-16,-1 4 0 0,1 0 0 15,1 1-1-15,0 0 0 0,0 2-1 16,0-3 0-16,0-1 1 0,0-3 2 0,0-5-1 15,0-8 2-15,1-1-2 16,1-6 0-16,1-2-2 0,-2 2 2 16,1-6-1-16,-1 5-1 0,-1-7 0 15,0 1-1-15,3 1 0 0,-3-1 0 0,1-1 2 16,1 1-1-16,0-1-1 0,0 1 0 16,-1 0-1-16,1 0-1 0,-1 5 1 15,1-6-1-15,-1 1-2 0,1-1 2 16,-2-4-1-16,0 5 1 0,0 1 1 15,0-2-2-15,1 3 1 0,-1-7-2 0,0 0 0 16,0 0-2-16,0 1-6 0,0 1-10 16,0 0-12-16,0-1-9 0,0 0-2 15,0 2-2-15,0-3 4 16,-1 2-9-16,-1-2-7 0</inkml:trace>
  <inkml:trace contextRef="#ctx0" brushRef="#br0" timeOffset="25992.5137">11697 9597 222 0,'0'0'38'0,"0"0"-5"0,0 0-6 16,0 0-7-16,0 0-7 0,0 0-1 0,0 0-5 15,0 0-1-15,0 0-3 0,0 0 2 16,-9-13-1-16,9 13 4 0,0-2 6 16,0 2 6-16,0-1 4 0,0 1 1 15,0-2-2-15,0 2-5 0,-4-1-4 16,4 1-5-16,0-2-1 0,0 2-4 0,0-1-3 15,0 1-1-15,0-1-3 0,0 1 0 16,0 0-1-16,0 0 1 0,0 0 3 16,0 7 2-16,7 5-1 15,0 5 1-15,-1 1-1 0,-3 0-1 0,4 2 1 16,-1 0-1-16,-2 1-1 0,1 0 0 16,-1 0-2-16,0-1 1 0,2-2 0 15,1 1 2-15,-1-1 0 0,-3-6 0 16,3 3 2-16,-2 0-2 0,-1-3 1 15,2 3-3-15,-4-5 0 0,6-1-2 0,-3 0-1 16,-2-6 2-16,2 5 1 16,-1-5 0-16,0-1 2 0,0 1-1 0,-3-3 2 15,0 0 1-15,0 0-2 0,0 2 1 16,3-2 0-16,-2 2-1 0,1-2 2 16,-2 1-1-16,2-1 1 0,-2 0-2 15,2 2 1-15,-2-2 1 0,0 0 1 16,1 1-2-16,-1-1 0 0,0 0 0 15,2 0-2-15,-2 0 2 0,0-4-1 16,1-8 1-16,1-1-4 0,1-5 3 0,0 0-4 16,-2 1 3-16,3 1 1 0,-1-1-1 15,2 0 1-15,0 1 0 0,0-1 0 16,-1 2 1-16,0 0-1 0,-1 4 0 16,3-5-1-16,1 1-3 0,-1 2 1 15,3-4 2-15,-3 5-2 0,-2 0 1 0,4-2 2 16,-3 5 0-16,1-6-4 0,-2 6 4 15,-1-2-1-15,3 2 1 16,-5 4 2-16,5-4 1 0,-5 7-2 16,1-3 0-16,1 1-1 0,-3 4-1 0,0-1 0 15,0 1-3-15,0 0 0 0,1-2 0 16,-1 2 0-16,0 0 3 0,0 0 0 16,2 0 2-16,-2 0 3 0,0-1-2 15,0 1 2-15,0 0 0 0,0 0 0 16,0 0-2-16,0 0 1 0,0 0 1 0,0 0 0 15,0 0-2-15,0 0 0 0,0 0-1 16,-2 0-1-16,1 0 0 0,-1 0-1 16,-6-1 1-16,-1 1 0 0,-1 0 1 15,-3 0-1-15,1 0 0 0,-4 0 0 16,3 1 0-16,-3 0 1 0,6 1 0 16,3-2 0-16,-2 0 0 0,3 0 0 15,-2 0-1-15,4 0 0 0,4 0 0 16,-6 0-3-16,0 1-4 0,-7 1-5 15,-3 3-7-15,0 2-5 0,3-1-10 0,3 2-20 16,0-2-19-16,7-3-19 0,-1 6-25 16</inkml:trace>
  <inkml:trace contextRef="#ctx0" brushRef="#br0" timeOffset="49523.5009">7596 4843 4 0,'0'0'3'15,"0"0"-4"-15,0 0 0 0,0 0 0 0,0 0 1 16,0 0 2-16,0 0 2 0,0 0-1 16,0 0 2-16,-2-4 0 0,2 4 1 15,0 0-1-15,5 0 0 0,-4 3 1 16,5 2 2-16,-2 1-2 0,-1-4 1 16,-1 2-1-16,2 1-2 0,0-1 4 15,-1 3-3-15,3-1 0 0,-2 2 1 16,-1 0 0-16,2-1 0 0,-2 0 0 15,-2 3-1-15,2-1 0 0,2 2 0 16,-2 1 0-16,-1-1-1 0,2 7-3 0,-2-7 1 16,1 8 1-16,-2-1 0 0,-1-7 1 15,3 7-2-15,-3-6 1 0,0-1-2 16,0 2 0-16,0-1 2 0,0 1-1 16,0 1 1-16,0 5 2 0,-3-1 1 15,-4 7-1-15,-1-3-1 0,-3 1 1 0,1-1-2 16,-2-1-1-16,2 0-3 0,0-3 1 15,-3 0 1-15,3 1-1 0,0-3 0 16,-3 1 0-16,4 0 1 16,-1-2 1-16,-3 0 2 0,3 0-2 0,-2 0 0 15,-1-3 0-15,3 3-2 0,-3-3 2 16,2-1 2-16,-1 1 1 0,-1-1-1 16,4-4 2-16,-4 3 0 0,3-3 1 15,0 0 0-15,-2 0 1 0,1-2 1 16,4-2 0-16,-2 1 0 0,2-2 2 0,1 0-3 15,2-1-2-15,-8 1-3 0,2 0-1 16,-2 1-1-16,-6 1-2 0,-1-3-3 16,-6 4 1-16,1-2-1 0,1 0 3 15,5-2 3-15,-2 0 4 0,4 1 2 16,3-2 3-16,-6 0-1 0,0 0 1 16,3-4-3-16,-5-4 2 0,5 2 6 15,4-3-2-15,2-1 0 0,0-4-2 16,-3-3-8-16,4 0 1 0,-1-1-4 15,3 5 1-15,3-3 0 0,-1 1 1 0,2 3-3 16,-2-5-4-16,2 0 1 0,0 5 0 16,0-5 1-16,0 9 4 0,0-3-1 15,2 0 0-15,-2 2 0 0,0-2 0 16,-3 1-1-16,2 1 1 0,1-5 0 16,2-4-3-16,-2 0 1 0,0 0-1 15,1 1-4-15,1-1 5 0,1 5-4 0,0-8 3 16,0 3-1-16,0-2-2 15,3-4 2-15,3 1 1 0,2 2 2 16,2 1 0-16,-1 1 1 0,4-1-1 0,-3 0 1 16,2 0 0-16,-1 1 0 0,1 0-2 15,-5 6 1-15,0-1 1 0,3 0-2 16,-1 1 1-16,7-6 1 0,-3 1-2 16,7 2 2-16,-1 0-1 0,-6 7-1 15,3 1-14-15,-6 4-3 0,0 1 2 16,3 0 3-16,3 1 17 0,7-1 6 0,-1-1-1 15,3 1-2-15,-5 0-5 0,-3 1-4 16,-4 2 2-16,2 0 0 16,3 0 0-16,0 0 2 0,5 2-1 0,-3 2 1 15,-7 0-2-15,3 1 0 0,-1 0-2 16,-1 2 2-16,-1 0 0 0,1 1-1 16,-2-1 1-16,-5-1 0 0,5 4 0 15,-5-3 1-15,0-2 1 0,4 4-1 16,0-1 1-16,-1 2-1 0,4 1 0 0,-5-4 0 15,0 2 1-15,1 2-2 0,0-3 2 16,2 2-2-16,-3-2 0 16,-1 3 0-16,-1-4 0 0,2 2 0 0,-6-2 0 15,0-4 0-15,4 5-2 0,-4-4 0 16,0 4 2-16,1 1 0 0,-2-6 2 16,-1 8 0-16,-1-5-2 0,0 6 1 15,0 5 0-15,0-7 0 0,0 5 0 16,-3-6-1-16,-1 1 2 0,1-1-1 15,-2 0-1-15,0-2 0 0,1 1 0 0,1 1-1 16,-2-1-2-16,1-1 3 0,-2 1-3 16,3-1-3-16,0 3-5 0,-2-3-11 15,2 2-15-15,-2 0-19 0,4 1-13 16,-1 0-47-16</inkml:trace>
  <inkml:trace contextRef="#ctx0" brushRef="#br0" timeOffset="65011.7009">9681 3439 356 0,'0'0'42'0,"0"0"-9"15,0 0-5-15,0 0-5 0,0 0 0 16,0 0-8-16,0 0-5 0,0 0-2 0,0 0-5 15,0 0-1-15,-13-12-1 0,10 12-1 16,3-2 0-16,-1 2 0 0,-1 0-3 16,1 0-2-16,1 0-3 0,-2 0-1 15,2 0 5-15,0 2 4 0,0 14 5 16,0 5-1-16,0 8-2 0,2-1-2 16,1 2 0-16,1 1 2 0,-1-1-2 15,0 1 0-15,0-3-3 0,1 0-2 16,-1-4 1-16,3-1 0 0,-5-8 2 15,5 0 1-15,-3 1 1 0,0-8-3 0,1 6-2 16,-1-5-5-16,-1-5-9 0,-1 4-11 16,2-3-29-16,-3 0-26 0,5 7-20 15,-3-5-27-15</inkml:trace>
  <inkml:trace contextRef="#ctx0" brushRef="#br0" timeOffset="65775.1401">9781 4009 4 0,'0'0'3'16,"0"0"1"-16,0 0-1 0,0 0 3 16,0 0 8-16,0 0-1 15,-94 70 1-15,81-65 3 0,-2-2 4 0,4 1 10 16,1-3 1-16,-2 0-2 0,-2-1-9 16,-4 0-14-16,-2 0-2 0,-6-6-2 15,3 0 3-15,7-2 14 0,-1-2 4 16,2-1-1-16,1-3-16 0,1-3-14 15,-3-2-9-15,3 1-3 0,-3-2 12 0,4 2 3 16,-1 1 1-16,2-2-3 0,-1 2 0 16,-1 2 1-16,3 4 2 0,3-1 0 15,-2 0 1-15,2 4-1 0,0-5 0 16,1 5 4-16,1-3 4 0,-2-4-1 16,3-1-6-16,1-7-3 0,2 2 0 15,1-4 1-15,0 1 4 0,3-2 0 16,2-1-1-16,2-3 2 0,2 2-2 15,0 1-1-15,2-2-1 0,0 4-3 16,0 0 2-16,2 1 0 0,-1-1 3 0,2 3 3 16,-1 0 1-16,4 1-1 0,-2 1-1 15,5 3 2-15,-1 0-2 0,1 0-6 16,0 3 2-16,-2 2-2 0,4 3 5 16,-1 1 0-16,3 5 3 0,2 2-1 15,1 1-1-15,0 4 1 0,1 7-1 16,-1 3 4-16,-2 2-9 0,-2 4 8 15,-1 4-2-15,-2 3 1 0,-4 4 0 0,3-2-7 16,-5-1-5-16,-1-1 3 16,0-3 4-16,-3-2 6 0,-1 1-3 0,-3-2-4 15,-3-4-3-15,-2 3-3 0,-1-2-9 16,-7 2-25-16</inkml:trace>
  <inkml:trace contextRef="#ctx0" brushRef="#br0" timeOffset="66852.0347">10123 2985 10 0,'0'0'0'0,"0"0"0"16,0 0 1-16,0 0 4 0,0 0-1 16,0 0 2-16,0 0 2 0,0 0-1 15,0 0-1-15,-30 81 0 0,26-63-2 16,-2-4 1-16,0 1-1 0,2 0 0 16,0 2-1-16,-2 4-1 0,1 0-4 15,0-1-2-15,2 3 4 0,0 1-6 16,0 2 6-16,-1 5 0 0,1 1 1 15,-2 3 4-15,1 5 0 0,-3 1-4 0,3 0-1 16,1-2 0-16,0-2 0 0,1-5 0 16,1-2 0-16,1-2-1 0,-2-4 0 15,1 2 2-15,-2-2-1 0,3 0 0 16,-3 2 1-16,3 0-1 0,-1 0 0 16,-1 1-1-16,1 0 0 0,1 1-4 15,-3 0 5-15,2-1-1 0,1 1 0 16,-2 3-2-16,1-1 0 0,-1 4 0 15,1 1 1-15,-1 2 4 0,1 0 0 16,-2-2-1-16,0-1-4 0,3-3 2 0,0-5 0 16,0-1 2-16,0-8 0 0,0 3 2 15,0-2-3-15,0-6 0 16,0 8-1-16,0-2-1 0,0 0 2 0,0 5-1 16,4-2 1-16,-2 0-1 0,1 1 2 15,0-1-1-15,-2 0 0 0,2 2-2 0,0 1 1 16,-2 0-3-16,1 4-1 15,-1-1 5-15,2 0-3 0,-3 1-3 16,3-1 2-16,-2 3-1 0,1-2 3 16,-2 2 4-16,1 1 0 0,-1-2-1 0,0-2-2 15,2-1 1-15,-2-2 0 0,1-1 1 16,1-2 0-16,-1 2 0 0,2-2-2 16,0 0 1-16,1 4-1 0,-1-2-2 15,1 4 6-15,2 0-3 0,0 1-1 16,-3 3-4-16,4 4-1 0,-1 1-2 15,-3 7 2-15,0 1 3 0,0 5 3 0,-3 1 0 16</inkml:trace>
  <inkml:trace contextRef="#ctx0" brushRef="#br0" timeOffset="67122.0524">10090 7211 0 0,'0'0'0'15,"0"0"3"-15,3 105-3 0,-3-71 1 16,0 1-2-16,0-2-2 0,3 2 3 0,-3 0 0 16,0-1 0-16</inkml:trace>
  <inkml:trace contextRef="#ctx0" brushRef="#br0" timeOffset="67476.8449">10115 8569 0 0,'0'0'1'0,"0"0"-1"16,0 0 2-16,0 0-1 0,8 89-1 0,-8-78 1 15,0-5 1-15,2 4 0 0,-2-3-1 16,0-2 1-16,1 1-1 0,-1-6 0 16,0 5 1-16,0 1 1 0,2 5 7 15,-1-1 0-15,-1 1 6 0,2 0-1 16,-2 1-3-16,0 0-3 0,0-1-3 16,0 1-4-16,0-6 0 0,0 5 1 15,0-6-1-15,0 0 0 0,0 1 1 16,0-6 2-16,0 0-2 0,0 0 1 15,0 2-7-15,0-2-4 0,0 0-17 0,0-2-42 16</inkml:trace>
  <inkml:trace contextRef="#ctx0" brushRef="#br0" timeOffset="69084.5271">13042 3484 42 0,'0'0'17'0,"0"0"-4"16,0 0-1-16,0 0-2 0,0 0 0 16,0 0-4-16,0 0-2 0,0 0-2 0,0 0-4 15,0 0 4-15,-4-7-2 16,4 7 2-16,0 0 3 0,0 0 0 15,-2 3-1-15,2 11 0 0,0 6-1 16,0 5 2-16,0 2 2 0,0 0-3 0,0 1-3 16,0 6-1-16,-1 1 2 0,1 3 8 15,-3 4-2-15,0 4 3 0,0 4-4 16,0 3-12-16,0 2 5 0,0 1-1 16,3 3 1-16,0 2 7 0,0 2 0 15,0 1-3-15,-3 0-3 0,3-3 6 0,-1-5-6 16,-2-1-1-16,3-4 1 0,-1-2-2 15,1-1 5-15,-2 0 2 16,1 0-2-16,-1 1-1 0,1-1-7 16,1 0-2-16,0-3 4 0,0-1 2 0,0 0 2 15,0-2 4-15,0 2-7 0,0-1 2 16,0 1-1-16,0 1-1 0,0 0 5 16,0 0-4-16,0 0 0 0,0 1-2 15,0 1-2-15,0-3 0 0,0 2 2 16,0-4 2-16,1-1 0 0,1-3 0 0,1-3 0 15,1-2 1-15,0-1 3 0,0 1-2 16,1-1 0-16,1 0-3 16,-2 0 2-16,-1-3-3 0,5-2 2 15,-3-1 1-15,-2 0 0 0,1-1 2 0,-1 3-1 16,0 1 2-16,-2 0-3 0,2-1 0 16,-1 1-2-16,-1-1-2 0,2-8-1 15,-2-2-1-15,-1-4 1 0,2-1 4 16,-2 1 0-16,1-1 0 0,-1 1 0 15,0 0-1-15,2 4 1 0,-2-6 0 0,0 8-1 16,0-4 1-16,0-4-4 0,0 6-5 16,0-6 1-16,0-6-3 0,0 6 2 15,0-6 4-15,0 0 2 0,0 7 1 16,0-6-2-16,0-1-4 0,0 0-1 16,-2-3-1-16,2 4 4 0,0-1 0 15,0 1 0-15,0-7-1 0,-1 4-2 16,1 2-6-16,0 0-1 0,0 0-8 15,0-1-7-15</inkml:trace>
  <inkml:trace contextRef="#ctx0" brushRef="#br0" timeOffset="69591.9212">13156 7465 74 0,'0'0'15'0,"0"0"2"16,0 0-3-16,0 0-6 16,-4 84-6-16,4-61-2 0,0 1-1 0,0 0-2 15,0 2 5-15,0 2 0 0,0 1 0 16,-2 1 1-16,2 4-1 0,0 1 2 16,-1 1 2-16,1 3-4 0,0-1 1 15,0-1-3-15,0 1 3 0,0-2-2 16,0 1 0-16,0 1-1 0,3-1-1 15,0-1-1-15,1 0 2 0,-1-1 1 0,0-2-1 16,2-1 0-16,-3 0-1 0,1-2 2 16,-2 2-2-16,1-1-1 0,-1-1 0 15,-1-1-4-15,3-2 4 0,-3-1-2 16,0-8 1-16,0 0 0 0,0-4 0 16,0 0 2-16,0 0-1 0,0-1 1 15,0 1 1-15,0-1-1 0,0 9 1 16,0-2-4-16,0 5-6 0,0-3-9 15,-3 3-15-15,3 0-18 0</inkml:trace>
  <inkml:trace contextRef="#ctx0" brushRef="#br0" timeOffset="69780.9221">13172 9039 202 0,'0'0'59'16,"0"0"0"-16,0 0-12 0,0 0-16 16,0 0-14-16,0 0-10 0,0 0-9 0,0 0-3 15,0 0-5-15,3 53-12 0,-3-53-33 16,0 0-36-16,0 1-80 0</inkml:trace>
  <inkml:trace contextRef="#ctx0" brushRef="#br0" timeOffset="70763.7637">12710 3132 119 0,'0'0'23'0,"0"0"-5"0,0 0-5 16,0 0-2-16,0 0 0 0,0 0-3 16,0 0 1-16,0 0-3 0,0 0 0 15,0 0-5-15,3-82-1 0,2 75 1 16,-1 1-1-16,2 0 2 0,2 0 1 15,1 0-1-15,0 1-1 0,0 1 3 0,1 1-1 16,-2 0 0-16,-3 1-3 0,-1 0-4 16,-4 2-1-16,5 0 1 0,0 0 0 15,4 0 4-15,0 4 4 0,-3 2 0 16,2 0 5-16,-4 1-6 0,2 1-1 16,-3 3 0-16,0-3-4 0,-3 6 8 15,0 6 11-15,0 1-2 0,-4 8 10 16,-7 0 3-16,-3 2-11 0,-2 0 1 15,-1-2-9-15,-1-2-6 0,3-2 0 16,1-4-2-16,3-7 0 0,7 0-2 0,-1-7 1 16,4-3 0-16,-1-1 1 0,2-3 3 15,0 0 2-15,0 0 3 0,0 2 1 16,0 0-2-16,0-2-4 0,0 1-3 16,0-1 2-16,0 0 3 0,3 0 2 15,3 0-1-15,7 0-5 0,3 0 0 0,3-1 2 16,1-5 0-16,-6 2 3 0,1 0-5 15,-5 2-2-15,-6 1-2 16,2 0 0-16,-1-1-3 0,-1 0 0 16,0 1-4-16,2 1-5 0,-2-2-12 0,5 2-34 15,4 0-43-15,3 0-90 0</inkml:trace>
  <inkml:trace contextRef="#ctx0" brushRef="#br0" timeOffset="71895.6336">13237 9031 252 0,'0'0'48'0,"0"0"-11"16,0 0-7-16,0 0-8 0,0 0-4 16,0 0-4-16,0 0-2 0,0 0 0 15,0 0 1-15,0 0-1 0,-3-7 2 16,3 5 2-16,0 2-4 0,0-1-1 15,0 1-3-15,0-2-3 0,0 2-3 16,0-1-1-16,0 1 0 0,0-2 0 0,1-2 0 16,8-5 1-16,4-2 0 0,0 2-1 15,-4 2 0-15,0 5-2 0,-4 0 0 16,0 1 0-16,0-1 0 0,1 2-1 16,0 0-1-16,4 0 0 0,2 0-2 15,-3 2 2-15,0 2-2 0,-3 4 0 16,2 2 1-16,-4-2 2 0,0 7 3 15,-4 4 2-15,0 3 1 0,-7 9-1 16,-5-1-1-16,-5 2 2 0,-2 0-2 16,-1-2 4-16,-2-2-5 0,3 0-1 0,1-7 2 15,3-5-1-15,5-4-2 0,4-5 1 16,3-3-3-16,2-1-1 0,1-3 2 16,0 0 0-16,0 0 2 0,0 0 0 15,3 0 1-15,9 0 0 0,6 0-1 16,5-3 1-16,-4-3-1 0,-3 2-1 0,-1-2 0 15,-7 4-3-15,-2 0 1 0,3-1-2 16,-5 1 2-16,1 0 2 16,4 0-6-16,-4 0-9 0,-1 0-9 0,1 1-25 15,-5 1-21-15,0-1-30 0,0 1-44 16</inkml:trace>
  <inkml:trace contextRef="#ctx0" brushRef="#br0" timeOffset="72556.9104">13519 9221 192 0,'0'0'15'0,"0"0"-10"0,0 0-4 16,0 0-2-16,0 0 3 0,0 0 0 15,0 0 0-15,0 0-1 0,0 0 0 16,-33 84-3-16,30-61 0 0,1-1 0 16,-1-1 1-16,0 2 3 0,-2 0-1 15,-2 0 1-15,-1 4-2 0,-2-1 0 16,-3 1 2-16,0-3 2 0,-1-1-1 15,1-3 2-15,-3-2-2 0,3-4 4 16,2-4 4-16,-3-3 7 0,5-3 5 16,-5-2 3-16,-5-2 0 0,-2 0-1 0,-7 0-7 15,2-5-4-15,3-1-4 0,-2 0-4 16,-1 0-2-16,2-1 0 0,-1 0-1 16,-1-1 0-16,3 0 0 0,-2-3-1 15,2-2 0-15,2 2 1 0,2-3 1 16,0-4 0-16,4 3 2 0,1-5 2 0,1-2-2 15,0 0 3-15,0-1-1 16,4-3 2-16,1-4-3 0,2-3-5 16,2-4-2-16,1-4-6 0,1 0 5 15,2 0-2-15,0 0 4 0,0 3 1 0,2 1-7 16,5 0 1-16,3 2 0 0,0 1-3 16,5 3 5-16,3 3-1 0,5 4-3 15,3 2 5-15,3 6-1 0,3 4 1 16,4 3-2-16,-1 4-6 0,4 5 2 15,-3 0-1-15,5 2 0 0,-4 8 8 0,1 1-1 16,1 1-3-16,-4 0-7 0,-2 2 0 16,-7-1-1-16,-1 3 2 0,-4-1 10 15,-3 2-3-15,-1 2-7 0,-5 3 2 16,-2 3-1-16,-6 7-4 0,-4 4 5 16,0 7-7-16,-13 7-14 0,-6 2-26 0,-5 1-38 15</inkml:trace>
  <inkml:trace contextRef="#ctx0" brushRef="#br0" timeOffset="73312.3159">10106 9028 326 0,'0'0'47'0,"0"0"-8"15,0 0-6-15,0 0-7 0,0 0-4 16,-30-80 2-16,27 75-3 0,3 1-4 16,0 4-4-16,-3-1-8 0,3 1-4 15,0 0-4-15,0 0 1 0,-1 1 0 0,-1 14 2 16,2 7 0-16,-1 9 1 0,-1 1-1 15,2 0 1-15,0-2-2 16,-1 2 1-16,1-3 2 0,-2 1-3 16,2-3 3-16,0-7-3 0,0 1-4 0,0-9 2 15,0 1-2-15,0-1 0 0,0-8 0 16,0 3 3-16,0-7 1 0,0 0 1 16,0 0 0-16,0 0-8 0,0 2-41 15,0-2-59-15,0-10-101 0</inkml:trace>
  <inkml:trace contextRef="#ctx0" brushRef="#br0" timeOffset="73943.3085">10187 9045 202 0,'0'0'14'15,"0"0"-10"-15,0 0-4 0,0 0 1 16,0 0-1-16,0 0 3 0,0 0 0 16,0 0 5-16,0 0 4 0,0 0-1 15,16 56-2-15,-16-38-4 0,0 1 1 16,0 5 4-16,-3 1 2 0,-7-1 0 15,0 2-3-15,-6-1-4 0,4-2-5 16,-3 0 0-16,0-3 1 0,1-4 0 0,-1 0 5 16,-1-1-2-16,0-3 1 0,-2-2 0 15,4-2 4-15,-1-3 2 0,-1-2 4 16,-3-3 1-16,-7 0 2 0,3-3 6 16,1-8 0-16,0-1 0 0,1-3-4 15,2-1-12-15,-1-3-2 0,1-3-1 0,0-3-5 16,2 2 1-16,-1-4-2 15,0 1-4-15,3-3 2 0,-1-3-3 16,3 0 1-16,5-1-2 0,0-2-2 16,4-3 4-16,4-1-2 0,0 1 2 0,4 1-1 15,8 2 2-15,2 5-2 0,5 1 2 16,0 1-1-16,4 3 2 0,6 2 1 16,0 2 1-16,3 3 1 0,-2 1-2 15,5 5 2-15,-2 2 2 0,-1 7-4 16,-2 3 0-16,-1 0 0 0,-3 8 0 0,-1 4 1 15,-5 2 1-15,2 4-3 16,-2 2 2-16,-4 5-1 0,0 5-1 0,-3 6-1 16,-2 2 2-16,-5 3-3 15,0 0 1-15,-5 0 0 0,-1-2 0 0,0-2 3 16,-7-5-2-16,-1-4 1 0,-1-3 2 16,-3-3-2-16,1 0 4 0,-4-1-10 15,-5 0-15-15,2 0-31 0,-5-2-31 16,0-2-30-16</inkml:trace>
  <inkml:trace contextRef="#ctx0" brushRef="#br0" timeOffset="122775.0484">11898 5475 70 0,'0'0'24'0,"0"0"-5"0,0 0-3 15,0 0-4-15,0 0-3 0,0 0-2 16,0 0 1-16,0 0-5 0,0 0-1 0,-7 2 1 15,5-2-2-15,2 0 0 0,-1 0 0 16,1 0 2-16,0 0-2 16,0 0 3-16,0 0 2 0,0 0 2 15,0 0 1-15,0 0 2 0,0 1-1 0,0-1 1 16,0 0-1-16,0 0 0 0,0 0 2 16,0 0-4-16,0 0 0 0,0 0-1 15,0 0 0-15,0 0 1 0,0 0 0 16,0 0 1-16,0 0-1 0,0 0-2 15,0 0 0-15,0 0 0 0,0 0-2 0,0 0-2 16,0 0-4-16,0 0-2 16,0 0 2-16,0 0 2 0,0 0 2 0,7 0 4 15,4 1-1-15,0 1-2 16,7 1-1-16,-2-3-2 0,-1 0 0 0,4 0 2 16,1 0-4-16,0 0 6 0,9 0-2 15,0 0 0-15,0-3 4 0,3-1-5 16,0-3 3-16,1 3-3 0,4-1-1 15,-2 1 1-15,0 1-1 0,-2-1-1 16,-3 2 1-16,-1 0-1 0,-1 1 2 0,-1 1 0 16,-3-2-1-16,0 2 0 0,-7 0-1 15,2 0-3-15,1 0 0 0,-5 0 0 16,5 0 0-16,0 0 0 0,-2 0 0 16,-1 0 0-16,3 0 4 0,-1 0 3 15,1 0-1-15,0 0 3 0,-2 0-7 16,2 0 2-16,-7 0-3 0,6 0 1 15,-7 0 2-15,0 0-4 0,0 0 3 16,0 0 1-16,2-1-1 0,-8 1 1 16,0 0 1-16,-6 0 0 0,0 0-1 0,0 0 0 15,1 0 0-15,1 0 1 0,-1 0 2 16,1 0-3-16,-1 0 1 0,2 0 0 16,-2 0 0-16,1 0-2 0,-1 0 1 15,1 0 0-15,-1 0 0 0,-1 0 1 16,3 0 0-16,-2 0 3 0,1 0 0 0,-2 0 1 15,1 0-2-15,-1-2 1 16,2 2-2-16,-2-2-2 0,0 1 2 16,1-1-3-16,-1 1 1 0,0-1-1 15,0-2 1-15,0-2 1 0,-4-1-1 0,-2 0-2 16,0 1-2-16,-1 2 1 0,-3-1-5 16,3 0 0-16,-5 1-1 0,-4-2-1 15,1 3 6-15,-9 0 0 0,4-1-1 16,-3 3 0-16,7 0 1 0,-4 1 3 15,0-2 4-15,-1 1-2 0,-6-1 2 0,1 1-3 16,0-1 4-16,1 0 2 0,9 1-1 16,-1-2 3-16,7 1 2 15,-1 0 1-15,2 0 4 0,0-1-5 16,0 0-1-16,5 1-5 0,-8 0-1 0,8 1 2 16,-2 0 2-16,3-1-2 0,3 2 1 15,-1-1-4-15,1 1-3 0,-2 0-1 16,2 0-1-16,-1 0 1 0,1 0 1 15,0 0 2-15,0 0 0 0,7 1-1 16,2 3 0-16,4 3 0 0,0-2 3 0,0 0 0 16,6 2 3-16,2-1-2 0,-2 0-2 15,4-2-2-15,-1-1-1 0,1 2 2 16,-3-2-5-16,3 0 3 0,0-2 1 16,-2 3-1-16,6-3 5 0,-1 1-3 15,2-1-2-15,-4 0 0 0,-8 1 0 16,2 1 0-16,-8-1-2 0,-4-2 0 15,5 1 0-15,-5 1-1 0,-2-2 2 16,2 1 0-16,-6-1 0 0,0 0 0 16,0 0 4-16,0 0 0 0,2 2-1 0,-2-2 1 15,0 2-2-15,-2 0 1 0,-7 3 0 16,1 0-1-16,-7 2 0 0,4 1 2 16,3-2-4-16,-6 1 2 0,8-2 0 15,-3 1 0-15,-5 1 2 0,-2 1-2 16,-3 3 1-16,-1 1-1 0,0 0 1 0,-5 1 0 15,-1 3-1-15,0-2 1 16,3-1-2-16,-2-1 1 0,2 1 0 16,2-3-1-16,2-1 1 0,-1 2 0 15,-2-2 0-15,0 2 0 0,-1-1-1 0,0-1 1 16,5 0 0-16,3-3 0 0,0 1 0 16,8-4 1-16,3-2-2 0,-1 2 2 15,5-3-1-15,-1 0 0 0,1 0 1 16,-2 0-1-16,1 2 0 0,1-2-3 15,-3 0-3-15,3 0-2 0,0 0 1 0,0 0 0 16,0-4 2-16,3 0-1 0,3-4 0 16,-2 0 2-16,2 3 1 0,1-3 2 15,-1 2 1-15,0 0 0 16,-3 3 1-16,1-4 2 0,-4 1-1 0,3 2 0 16,0-4 1-16,-1 3-1 0,-2-8-1 15,2 3 1-15,-1-1 3 0,-1 0-1 16,0 0 2-16,2-1 0 0,-2-1-3 15,0 3 3-15,0-3-3 0,1 1 1 16,-1 1-1-16,0-2-1 0,0 1 2 0,2-1-1 16,-1 0 0-16,2-4-2 0,0 5 2 15,0-5-3-15,1 7 4 16,-1-1 2-16,3 2 1 0,-5 4 3 0,1 1 1 16,-2 4 1-16,0-2-1 0,0 2-3 15,1-1-3-15,-1 0-1 0,0-1-1 16,2 1-3-16,-2-1 0 0,0 0-1 15,0 1 1-15,1-1 0 0,-1 0 1 16,0 1-1-16,0 0 0 0,0-1 1 16,0 2-1-16,0-1 2 0,0 1 0 0,2-2 0 15,-2 2 1-15,0-1-1 0,0 1 2 16,0-2-3-16,0 2 1 0,0 0 0 16,0-1-1-16,0 1 0 0,0 0-3 15,0 0-1-15,0 0-1 0,0 0 0 16,0 0 1-16,0 0 3 0,-3 10 0 15,-2 7 1-15,-2 4-2 0,0 1 1 16,3 0-2-16,-2 3 1 0,0 0-4 16,-1 3-2-16,3-1-4 0,-2 3-2 15,0 0-7-15,0-1-5 0,-1 1-23 0,6-1-37 16,-1-2-46-16</inkml:trace>
  <inkml:trace contextRef="#ctx0" brushRef="#br0" timeOffset="129239.89">12197 4760 265 0,'0'0'62'0,"0"0"-21"15,0 0-10-15,0 0-6 0,0 0-7 16,0 0-1-16,0 0-3 0,0 0-3 15,0 0-8-15,0 0-14 0,-1-46-7 16,-1 46-1-16,2-1 5 0,0 1 6 16,-1 0 6-16,-1 14 0 0,1 7 1 15,-2 6 2-15,0 0 0 0,3 0 0 0,0-3 1 16,0 0-2-16,0-6 2 0,0-2-1 16,0-3-1-16,0-1-1 0,3 0 1 15,-2-7 0-15,1 1 1 0,-2-6 2 16,0 0 5-16,0 0 6 0,1 1 1 15,-1-1-2-15,0 2-3 0,2-2-4 0,-2-2-3 16,0-11 0-16,0-5 0 16,0-1-1-16,-2 1-1 0,1 0 1 15,1 5-1-15,0-6-1 0,0 7-1 16,0 0-4-16,0 0 0 0,0-1-1 0,4 0-2 16,2 5 1-16,3-3-3 0,5 6 1 15,-5 1 1-15,8 0 1 0,1 4 3 16,2 0 2-16,6 0 3 0,-3 4-2 15,-3 3-1-15,-1 1-4 0,-4 4 1 16,-3 1-1-16,-3 4-2 0,-3-4-1 0,-4 6 2 16,-2 1 9-16,0 5 6 0,-9 3 5 15,-3 0-1-15,-1-6-5 0,0-4 4 16,2-5 7-16,5-6 3 16,3-5 3-16,-3-2-1 0,-4 0-5 0,-4-7-2 15,-1-8-1-15,2-3-4 0,4-3-4 16,2-4-2-16,4-2-1 0,3-3-2 15,0 3-1-15,0 2 0 0,0 7 1 16,3 1-1-16,0 7 0 0,-3 5-1 16,3 0-2-16,-3 5-2 0,0-2-8 0,0 2-3 15,1 0 4-15,8 0 4 0,5 0 7 16,4 5 0-16,5 5-4 0,0 5-1 16,-5 5-2-16,-3 0-2 0,-1 1 2 15,-2 6 3-15,-3-2-3 0,0 3 3 16,-3-1-5-16,-1 0-3 0,-3-2-2 0,-2-3-5 15,0-1-21-15,-2-6-20 0,-3 0-13 16,0-3-12-16,1-2 7 16,1-1-15-16</inkml:trace>
  <inkml:trace contextRef="#ctx0" brushRef="#br0" timeOffset="129759.4474">12586 4822 261 0,'0'0'40'16,"0"0"0"-16,0 0-2 0,0 0-11 15,0 0-4-15,0 0-4 0,0 0-5 16,0 0-6-16,0 0-8 0,0 0-4 15,3-30-2-15,-3 29-2 0,0 1 3 16,-4 0 1-16,-8 1 2 0,1 9 1 0,-4 6 2 16,5 2 1-16,3 1 0 0,-1 3-2 15,0-1 0-15,5-5-2 0,0 1 0 16,2-6-1-16,-1 1 1 16,1 2-2-16,1-8 1 0,0 5 1 0,0-5-1 15,0 0 2-15,0 2 2 0,3-4 4 16,0-1-2-16,4-1 1 0,7-2-1 15,1-1-1-15,6-7 0 0,-2-4 1 16,-4-1-1-16,0-4 1 0,-1-1 1 16,-4-3 1-16,0 1 1 0,-3-2 0 0,-4 6 0 15,0-1-1-15,-3-1 2 0,0 7 1 16,0-7 0-16,-6 5-2 16,-1 1-3-16,-3 1-3 0,-2 2-3 0,3 4 0 15,2 5-4-15,3-3 0 0,-3 3 3 16,-5 0-3-16,-4 0 1 0,-3 8-2 15,4 2-4-15,3 4-6 0,2-3-7 0,7 3-3 16,3 0-3-16,0-4-1 16,13 3-4-16,3-3-24 0,4-6-2 15,6-1-17-15,1-3 3 0</inkml:trace>
  <inkml:trace contextRef="#ctx0" brushRef="#br0" timeOffset="130015.6389">12783 4654 240 0,'0'0'70'16,"0"0"12"-16,0 0-24 0,0 0-21 16,-10-79-4-16,7 68-11 0,-3 0-3 15,5 7-11-15,-1 0-1 16,2 4-5-16,-1-2-3 0,1 2-11 0,0 0-8 16,-2 0 7-16,2 0-3 0,-1 2 9 15,-2 11 5-15,3 10 2 0,0 7 6 16,0 2 0-16,0 3-2 0,0 1-8 15,-1 2-1-15,1-1 2 0,0 3 5 16,0-5-4-16,0 3-7 0,0-8-15 0,1 0-12 16,-1-12-9-16,3 0-24 0,-2-6-10 15,1 2-2-15,1-2-21 0</inkml:trace>
  <inkml:trace contextRef="#ctx0" brushRef="#br0" timeOffset="130292.4104">12683 4816 189 0,'0'0'55'15,"0"0"-12"-15,0 0-16 0,0 0-19 16,0 0-7-16,0 0-11 0,0 0-3 16,0 0 2-16,0 0 6 0,84-42 10 15,-58 42 6-15,10 0-2 0,-3 0-5 16,-2 6-8-16,-4 1 0 0,-2 5-2 15,-5 5 4-15,-3 3 0 0,-5 1 1 16,-6 3 1-16,-5 4-1 0,-1-2 2 16,-6 1 3-16,-7 0 0 0,-4-3 1 15,0-2-5-15,1-4-4 0,4-7-12 0,4-4-5 16,5-4 4-16,3-3-4 0,-6 0-24 16,0 0-39-16</inkml:trace>
  <inkml:trace contextRef="#ctx0" brushRef="#br0" timeOffset="130461.4227">12910 4645 433 0,'0'0'34'16,"0"0"-17"-16,0 0-14 0,0 0-19 15,0 0-10-15,0 0-4 0,0 0 6 16,0 0-8-16,0 0-29 0,0 0-19 15,45 5-50-15</inkml:trace>
  <inkml:trace contextRef="#ctx0" brushRef="#br0" timeOffset="131052.8819">13211 4657 355 0,'0'0'31'15,"0"0"-17"-15,0 0-10 0,0 0-6 16,0 0-4-16,0 0-7 0,0 0 2 16,-87 57 2-16,74-35 3 0,2-1 6 0,-1 3-1 15,6-1-5-15,2-5-6 0,-2 1-5 16,5-7-4-16,1-1 2 0,0 2 7 16,0-4 9-16,4 0 6 15,-3-4 2-15,5 0 2 0,-3-3 1 0,3 0 4 16,3-2 0-16,1-2-2 0,1-7 1 15,0 2-4-15,-2-4 0 0,-3 4 1 16,0-2 0-16,-3 0 0 0,4 2-2 16,0 0-4-16,1 0-3 0,-4 2 0 15,0 1-4-15,5 0 0 0,-3 4 0 0,-2-1-1 16,6 1 0-16,-4 0-1 0,5 0 0 16,-2 4 0-16,-1 2 0 0,-1 0 1 15,-3-3 2-15,0 5-2 0,-2-3-2 16,-1-2 1-16,2 2 1 0,-3-1 4 15,0 3 4-15,0-3 4 0,2 2 2 0,-2-6 1 16,0 0 5-16,0 0 0 16,0 1 7-16,0 1 2 0,0 0 7 15,0-1 5-15,0 1 5 0,0-2 0 16,0 2-12-16,-2-2-9 0,-4-4-12 0,-5-6-4 16,4-7 0-16,-1 0 0 0,4 3-1 15,2-4-4-15,2-1 2 0,3-1-3 16,8-4 0-16,-1 3 0 0,6 3 0 15,-3 4-1-15,0 3-8 0,0 5-1 16,-2 2 2-16,2 4-1 0,7 0 9 0,-2 1-1 16,8 9-3-16,-6 7-2 0,1 1-6 15,-6 5-1-15,-3 5-3 0,-1 3-2 16,-5 1 0-16,-3 5-7 16,-3 1-23-16,0-2-16 0,-6-2-24 0,-5-1-33 15</inkml:trace>
  <inkml:trace contextRef="#ctx0" brushRef="#br0" timeOffset="132199.1813">13572 4962 353 0,'0'0'44'0,"0"0"-12"0,0 0-15 16,0 0 0-16,0 0-3 0,0 0-2 15,0 0 0-15,0 0-6 0,0 0 0 16,0 0-6-16,-43-71-3 16,43 71-6-16,0 0-4 0,-1 0 2 0,1 0 1 15,0 0 5-15,0 0 5 0,0 0 0 0,0 0 1 16,0 0 3-16,0 1 1 15,8 4 2-15,5-2-2 0,2-1 0 16,8-2 1-16,4 0-3 0,4 0 1 16,2-7-2-16,3-1-2 0,3 1-1 0,-1 0 0 15,-2 0-1-15,-1 1 0 0,-1 1-1 16,-2 2 1-16,-1-1 0 0,-2 1 0 16,-5 0 0-16,-2 0-2 0,-5 1 2 15,-4 1 0-15,-7-1-2 0,1 2-1 16,-7 0-2-16,0 0-1 0,0 0-5 15,2 0-2-15,-1 0 2 0,1 0 4 16,-1 0 6-16,-1 0 3 0,0 0-2 16,0 0 0-16,0 0-4 0,0 0-3 15,0 0-8-15,0 2-6 0,0-2-14 0,0 0-5 16,0 1 3-16,-1-1 6 0,-5 0 14 16,-2 0 8-16,-3 0 6 0,2-1 4 15,0-5 2-15,2 1 3 0,-3-2 0 16,0-2 0-16,3 2 1 0,-6-2 1 15,1 2 8-15,3 2 10 0,-3-4 13 0,4 4 5 16,1 1-6-16,0 0-10 16,3 1-5-16,1 1 1 0,3 2 0 15,-5-2 3-15,1-1-6 0,0 1-4 16,1 0 0-16,3 2-1 0,-2-2-6 0,2 2 0 16,0 0-4-16,-1-1-1 0,1 1-1 15,-2 0-3-15,2 0-3 0,-1 0-3 16,1 0-5-16,0 0-3 0,0 0-3 15,0 0 5-15,0 0 6 0,0 0 7 16,7 5 8-16,6 4 3 0,4 1-3 0,1-1 0 16,1 0-2-16,-1-1-3 0,0-2-1 15,-4 0-1-15,1-1-1 16,-1-1 0-16,-1-1 0 0,4 1 0 16,-5-2-1-16,-2 0 0 0,3-1 1 0,-3 1-1 15,1 0 0-15,-6-2 1 0,-2 1 0 16,-3-1-1-16,0 0 0 0,0 0 0 15,0 1-1-15,0-1 2 0,0 6 2 16,-8 4-1-16,-7 2-4 0,-5 4 0 16,-1 1-1-16,0 2 1 0,-1 1-3 0,-1 1 0 15,3 0-1-15,1-3-3 16,1-4 2-16,7-2 3 0,-1-2 1 0,7-2 3 16,-4-2-2-16,2 1-4 0,1-3-3 15,5-2-8-15,1-2-21 0,-2 0-28 16,2 0-28-16,0 0-29 0</inkml:trace>
  <inkml:trace contextRef="#ctx0" brushRef="#br0" timeOffset="132552.0327">13945 4747 425 0,'0'0'43'0,"0"0"-16"0,0 0-10 16,0 0-9-16,0 0-2 0,0 0-2 0,0 0-2 16,0 0-2-16,0 0-2 0,0 0-2 15,-8 0-3-15,8 0-2 0,0 0 1 16,0 0 4-16,-3 5 4 0,3 7 8 15,-1 10 4-15,-1 6-2 0,1 1-1 16,-2 2-5-16,1-1-3 0,-1 1 0 0,-1-4-1 16,3-2-2-16,-2 0 2 0,0-7-1 15,1-1-1-15,1-7-3 0,-1-3 0 16,0 3-8-16,2-4-7 0,0 0-16 16,0 0-48-16,-2-3-51 0,1 2-105 15</inkml:trace>
  <inkml:trace contextRef="#ctx0" brushRef="#br0" timeOffset="132734.8609">13999 5047 585 0,'0'0'19'15,"0"0"-10"-15,0 0-20 0,0 0-49 0,0 0-124 16,0 0-104-16</inkml:trace>
  <inkml:trace contextRef="#ctx0" brushRef="#br0" timeOffset="134721.3839">8617 7443 249 0,'0'0'67'0,"0"0"-8"16,0 0-15-16,0 0-13 0,0 0-10 15,0 0-10-15,0 0-16 0,0 0-6 16,0 0 2-16,0 0 2 0,-16-19 7 15,13 45 3-15,3 9-5 0,0 5 0 16,0 2 1-16,0-2 0 0,0 2 2 0,0-6 1 16,0-2-2-16,0-6-1 0,3-8 0 15,-3-4-1-15,3-4 1 0,-3-8-1 16,1 1 5-16,-1-5 6 0,0 0 8 16,0 0 4-16,0 0 0 0,2 0-7 15,-2-3-6-15,0-16-2 0,0-7 3 16,-2-9-1-16,-2 2 2 0,0-2-2 15,-4-1 1-15,-2 1-1 0,2-2-3 16,-1 2-1-16,0 3-1 0,6 2-1 16,-2 4 0-16,3 7-1 0,2 1 0 0,0-1-2 15,0 9 1-15,4-7-2 0,2 3 0 16,6 4-2-16,6-4 2 0,6 2-2 16,5 2-2-16,1 3 1 0,2 3-3 15,-2 2-2-15,1 2 3 0,-4 2-8 16,-1 9-9-16,0 5-17 0,-6 4-33 0,-5 4-20 15,-8 3-31-15,0 7-45 16</inkml:trace>
  <inkml:trace contextRef="#ctx0" brushRef="#br0" timeOffset="134912.8889">8478 7803 340 0,'0'0'23'15,"0"0"-14"-15,0 0-10 0,0 0-6 16,0 0-11-16,0 0-20 0,85-82-30 0,-62 78-67 16</inkml:trace>
  <inkml:trace contextRef="#ctx0" brushRef="#br0" timeOffset="135427.5704">8764 7717 466 0,'0'0'50'15,"0"0"-16"-15,0 0-16 0,0 0-9 16,0 0-5-16,0 0-5 0,0 0 0 15,0 0 0-15,0 0-1 0,0 0-1 16,61-48-2-16,-41 48-2 0,3 10-3 16,-4 2-4-16,0 3-3 0,-2 3 2 0,-4 2 0 15,0 1 6-15,-4 2 3 0,-2 0 1 16,-1-8-3-16,-3 4-1 0,-1-10-1 16,-2 4 3-16,0 1 0 0,0-3 2 15,0-1 2-15,0-5 4 0,0-1 8 16,-3-2 8-16,0 0 4 0,0 0 2 0,-6 0-1 15,0-2-5-15,-4-5-1 0,-1-5-2 16,1-2-6-16,6 2-4 16,1-5 0-16,3-1-6 0,1-4 2 15,2-7-5-15,3 4 0 0,9 0 1 0,4 1-1 16,3 1 3-16,2 2-2 0,2 2-3 16,-1 3-3-16,-6 5 0 0,-1 4-3 15,-4 1 1-15,-2 4 4 0,5 0 2 16,-2 2 1-16,1 7 1 0,1 0-1 15,-5 5 1-15,0 1 3 0,-2 2-1 0,-1 2 1 16,-5 3 1-16,2 2-2 16,1 1 4-16,-4 3-4 0,2-1 4 0,-2 0-4 15,0-8-2-15,0 1-3 16,0-9-1-16,0 1-1 0,1 0-3 0,-1-5-22 16,2-1-40-16,-1-1-31 0,1 0-66 15</inkml:trace>
  <inkml:trace contextRef="#ctx0" brushRef="#br0" timeOffset="135620.5843">8981 7390 379 0,'0'0'12'0,"0"0"-27"15,0 0-4-15,0 0-4 0,0 0-5 16,0 0-5-16,0 0-15 0,0 0-8 16,0 0-8-16,74 49-22 0</inkml:trace>
  <inkml:trace contextRef="#ctx0" brushRef="#br0" timeOffset="135921.1072">9484 7731 356 0,'0'0'38'16,"0"0"-11"-16,0 0-8 0,0 0-6 15,0 0-6-15,0 0-5 0,0 0-5 16,0 0-3-16,-79-22-1 0,63 32-1 15,2 4-1-15,2 4-3 0,2 2 3 0,0 4-1 16,1 0 3-16,6 2-1 0,2-1-1 16,1 1-2-16,0-3-9 0,1-3-3 15,5-2-11-15,1-6 0 16,3-2 2-16,2 0-4 0,-3-6 2 0,6-1-10 16,3-3-1-16,2 0 2 0</inkml:trace>
  <inkml:trace contextRef="#ctx0" brushRef="#br0" timeOffset="136153.4723">9619 7715 194 0,'0'0'44'16,"0"0"-1"-16,0-91-7 0,0 64 11 15,0 6 8-15,-3 2 1 0,2 7-7 16,-1 6-10-16,1 0-8 0,1 6-15 16,-2-1-9-16,2 1-8 0,-1-2-5 15,-1 1-7-15,1 1 2 0,-4 0 2 0,-2 7 3 16,0 13 5-16,0 7 0 15,-2 5-6-15,6 2 1 0,2 0-8 16,-1 2 2-16,2-3 4 0,0 1-1 16,3 0 3-16,3-2-8 0,3-3-1 0,2-2-13 15,-1-4-30-15,2-2-20 0,-2-6-27 16,0 2-23-16</inkml:trace>
  <inkml:trace contextRef="#ctx0" brushRef="#br0" timeOffset="136417.1432">9477 7792 353 0,'0'0'36'0,"0"0"-18"0,0 0-10 15,0 0-6-15,0 0-5 0,0 0-1 16,0 0-1-16,97-50 3 0,-67 50 3 15,1 7 3-15,-1 0 2 0,-1 4-5 0,1 3 3 16,-4 1-6-16,-4 4 0 0,-3 4 1 16,-7 3-7-16,-4 2-7 0,-8-1 5 15,0 0-1-15,0-3-4 16,-10 1 10-16,-3-1-8 0,-1-3-27 0,1-2-20 16,-3-2-40-16</inkml:trace>
  <inkml:trace contextRef="#ctx0" brushRef="#br0" timeOffset="136608.7133">9730 7709 535 0,'0'0'36'15,"0"0"-19"-15,0 0-9 0,0 0-8 16,0 0-4-16,0 0-9 0,0 0-9 15,0 0-6-15,0 0-10 0,0 0-28 16,9-6-40-16,10 7-83 0</inkml:trace>
  <inkml:trace contextRef="#ctx0" brushRef="#br0" timeOffset="137232.1009">9839 7829 312 0,'0'0'33'0,"0"0"-15"16,0 0-13-16,0 0-5 0,-67 80-1 15,67-69 2-15,0 0 3 0,3 3-1 16,7 0-2-16,5-3-3 0,3-4 1 15,3-5 1-15,3-2 3 0,2 0 1 0,-1-2-8 16,-2-3 3-16,-4-1 2 16,-2-3 4-16,-7 1 8 0,-1-1 3 15,-2 1 8-15,-4-2 4 0,1 1-3 16,-2-5-10-16,1-4-10 0,-2 4-8 0,1-6 0 16,-1 2 2-16,2 8-2 0,0-7 3 15,1 7-2-15,0 0-1 0,5-2 0 16,-3 6 0-16,4-4-1 0,0 7 1 15,-1 1 0-15,10 0-2 0,-8 2 1 16,5 0-1-16,-1 2-1 0,-8 2-1 0,7 4 1 16,-5 1 2-16,-2-1-4 0,2 4-3 15,-3 0-1-15,-5-3 3 0,2 9 4 16,-3 2 14-16,-3 3 1 0,-7 6 1 16,-4-3 2-16,-2-2-5 0,0-5-1 15,4-5 4-15,5-6 7 0,4-5 5 16,3-3 2-16,-6 0 0 0,2 0-5 15,-5-3-6-15,-2-7-5 0,2-5-2 16,3-5-1-16,3 0-3 0,3-5 0 16,0 0-7-16,3-3 2 0,6-1-4 0,5 2 3 15,1 1-1-15,2 5-2 0,-2 3-2 16,-5 7 1-16,4 3 2 0,2 3-1 16,3 5-1-16,4 0-1 0,-4 5-4 15,4 5-6-15,-4 3 1 0,-2 2-3 16,2 2 4-16,-4 1-8 0,-1 2-12 0,-4 2-22 15,-4-1-12-15,1-1-2 16,-7 1 0-16,0-6-9 0</inkml:trace>
  <inkml:trace contextRef="#ctx0" brushRef="#br0" timeOffset="137875.8282">10508 7743 430 0,'0'0'67'0,"0"0"-16"16,0 0-16-16,0 0-16 0,0 0-10 15,0 0-9-15,0 0-3 16,0 0-2-16,0 0 0 0,0 0-1 0,-48 13 3 16,36 7-5-16,0 3 4 0,-1 2 2 15,1 2-5-15,2 1 2 0,-1 0-3 16,2-4-1-16,3-8-2 0,3-5-4 15,2-5-5-15,1-6-5 0,0 0 2 16,0 5 7-16,0 0 9 0,0 0 7 0,0 0 3 16,1-5 5-16,5-5 2 0,4-5 5 15,3-5 2-15,-4 0 2 0,-3-2-3 16,0 4-1-16,-1-1-4 0,-2 0-4 16,1 3-1-16,1-5-8 0,-2 8 3 15,-2 4-3-15,2 0-4 0,-3 4 0 16,0-2 0-16,6 2 0 0,-1-1 2 15,7 1-2-15,3 1 1 0,-1 10-3 16,1 3-3-16,-1 0 4 0,-2 1-2 16,-1-1 6-16,2 1 2 0,0-3-1 0,-1-4-3 15,-1-1-4-15,-3-1-4 0,3-4-6 16,-2 2 3-16,0-4 4 16,5 0 9-16,-4-4 10 0,4-7 3 0,-2-5 6 15,-2-7-2-15,0 0 0 0,-4-6 5 16,1-3 5-16,-2-3-2 0,-2-1-2 15,-3-2-5-15,0-3-7 0,0 0 4 16,0 1 5-16,-3 4-2 0,-3 4-2 16,0 6-1-16,2 8 0 0,1 8-2 15,1 6 1-15,2 4-6 0,0-1-8 0,0 1-5 16,0 0 0-16,-4 0 1 0,0 8 2 16,-2 11 6-16,3 9-2 0,2 7 1 15,-1 4-3-15,2 2-6 0,0 1 1 16,0 3 1-16,0-3-3 0,3-1 7 15,6 0-2-15,1-5-9 0,0-2-15 0,3-5-14 16,3-7-5-16,5-7-3 0,4-8-25 16,7-7-34-16,7 0-99 15</inkml:trace>
  <inkml:trace contextRef="#ctx0" brushRef="#br0" timeOffset="139101.0423">11440 7641 431 0,'0'0'64'0,"0"0"-30"16,-9-96-7-16,7 66-4 0,-2 9-4 16,1 2-6-16,3 7-4 0,-4 3-2 15,1-2-1-15,0 7-4 0,0 1-2 0,-1 2-2 16,-2-1-3-16,3 1 0 0,-7 1 0 16,0 1 0-16,-2 9 2 0,-1 7 2 15,3 1 0-15,3 6 1 0,1 1 0 16,2 4-1-16,-1 3 1 0,1 1 1 15,3 4-3-15,1-2 3 0,0 1-4 16,3-2 1-16,5-4-1 0,2-1 0 16,1-2 3-16,1 1-2 0,0-4 0 15,-1-3-8-15,1-1-2 0,-6-8-5 16,3 1-5-16,-2-3 3 0,-4-3-9 0,1 2-6 16,-4-6-10-16,3 2-3 0,-3-5 4 15,0 1 4-15,0 1 1 0,-9 2 0 16,-8-1 0-16,-3-3 8 0,-5-2 7 15,2-5 8-15,3-3 7 0,2-3 5 16,1 1 11-16,7 3 5 0,1-3 4 0,5 5-3 16,0-5 1-16,1 4-4 0,1 2 2 15,2-5-4-15,0 6 0 16,3-4-6-16,7-2-1 0,6 3-2 16,4-4-2-16,4 4 0 0,0 1-2 0,4 0-4 15,1 1-5-15,-2 1 0 0,5-2 2 16,-2-1 3-16,1 2 8 0,-4-1-5 15,2 1 5-15,-13-1-2 0,-3 5 5 16,-7 2 13-16,-6 0 11 0,0-2 16 16,0 2-1-16,0 0-3 0,0 0-12 0,1 0-14 15,-1 0-5-15,-6 4-3 0,-8 8 0 16,-1 4 2-16,-3 1 1 0,2 2 0 16,0 1 0-16,3-2-1 0,1 1-6 15,5-6-2-15,1 1-9 0,5-5-3 16,-1 2-1-16,2-1 3 0,0-1 1 0,0 2 2 15,3-3 4-15,2 0-1 16,-1-1 5-16,4 2-2 0,0-5 3 16,-1 3 0-16,-3-6 2 0,5-1 4 15,1 0 2-15,2-8 2 0,2-5 1 0,-1-5-2 16,-4 1-1-16,1-5 6 0,-4 0 2 16,-2 1 7-16,-1 3-3 0,-3 1-3 15,0-3-12-15,0 6-2 0,3-6-3 16,0 4-2-16,0 5 1 0,4-6-4 15,0 5 0-15,5 2-3 0,6-3 1 0,0 5 0 16,5 4-1-16,2 0 3 0,-1 4-4 16,2 0-1-16,-4 4 2 0,5 4-1 15,-2 3 1-15,-1 2-6 16,-2 6-2-16,-3 1-1 0,0 0 2 0,-9 7 0 16,-4 0 0-16,-6 0-1 0,0 1-6 15,-9-3 4-15,-3 0 5 0,-3-4 6 16,-3-5 7-16,1-2 10 0,3-7 15 15,5-3 7-15,0-4 13 0,-1 0-2 16,-6-11-5-16,3-7-2 0,2-3-9 0,2-6-7 16,4-3-13-16,2-2-3 0,3 0-6 15,0 2 2-15,3 1-1 0,8 4-2 16,1 2-1-16,3 3-1 0,8 3-2 16,2 5-3-16,-2 5-8 0,3 4-3 15,1 3-1-15,-1 2-4 0,0 5-1 0,0 4-20 16,-1-1-12-16,1 1-8 15,2 0 1-15,-4-1 6 0,1-1-4 16,-3-1 1-16</inkml:trace>
  <inkml:trace contextRef="#ctx0" brushRef="#br0" timeOffset="139574.8676">12293 7744 338 0,'0'0'83'0,"0"0"-26"15,0 0-15-15,0 0-18 0,0 0-6 16,0 0-2-16,0 0-2 0,0 0-3 0,-22-77-2 15,22 77-5-15,0-2-3 0,0 2-3 16,-4 0-2-16,-5 0-1 16,-3 11-2-16,-5 6 2 0,2 4 2 15,-2 3-1-15,3 3 3 0,1 3 1 0,1-3-5 16,5 0 5-16,1 1-2 0,2-4 0 16,1-6-1-16,3-1-2 0,0-2-3 15,0-3-2-15,0 2-3 0,3-5-2 16,1 2-5-16,5-4-4 0,1 3 0 15,5-5 1-15,6-2 7 0,5-3 5 0,6-1 3 16,4-11 1-16,6-1-9 16,-3-2 2-16,3-3 2 0,-3-2 1 15,-3 1 12-15,0-4 4 0,-5-1 1 16,-4-1 3-16,-6 1 7 0,-3-2 1 0,-9 3 11 16,1 5 5-16,-7 1 5 0,-3 1 0 15,0 1-7-15,-3 1-10 0,-7 3-6 16,-3 4-7-16,2 4-2 0,-6 1-3 15,-1 2-3-15,0 9 1 0,-6 7-1 16,4 4 0-16,-1 5 1 0,7 0 0 0,2 3 0 16,2 1 2-16,7 0-4 0,3-1 3 15,0 0-4-15,9-2 0 0,2-4 0 16,7-4-2-16,4-1 2 16,4-4 0-16,7-3-1 0,3-3 0 0,3-4-5 15,3-3-8-15,-3 0-14 0,4-5-32 16,-2-5-55-16,-6 0-117 0</inkml:trace>
  <inkml:trace contextRef="#ctx0" brushRef="#br0" timeOffset="141239.0669">9393 7046 267 0,'0'0'74'0,"0"0"-7"0,0 0-13 16,0 0-7-16,0 0-13 0,0 0-6 16,0 0-8-16,0 0-3 0,0 0-8 15,12-3-5-15,-12 3-7 0,0 0-3 16,0-2 1-16,-13 2 2 0,-9-1 3 0,-5 1 2 15,-2 0-2-15,-3 1-2 16,-3 4 1-16,-4 1-1 0,-6 3 1 16,-5 0-1-16,-7 0 0 0,-3 3 0 15,-7 1-1-15,-4-2-5 0,-1 3 3 0,0-3-2 16,-5 1 0-16,-3-3 2 0,0 0-2 16,0-2 3-16,-1-1 2 0,10-3 3 15,6 0 2-15,6-3-1 0,7 0 0 16,7 0 1-16,0-5-1 0,6-2 1 15,1-2 2-15,1 0-3 0,2 1 0 0,5-2-1 16,-2 3 0-16,6 0-1 0,1 0 0 16,2 2 0-16,6 1-1 0,7 3 0 15,-1-1 1-15,6 2 0 16,-1 0 0-16,2 0-2 0,4 0-2 0,-2-1 0 16,2 1-2-16,0 0-1 0,-1 0 3 15,1-1 0-15,0 1 1 0,0 0 4 16,0-2 0-16,0 2 1 0,0 0 1 15,0-3-3-15,10-2 1 0,0 0-1 16,3-1-1-16,6 2-1 0,-2 1 1 0,6-3-1 16,2 1 1-16,1-1 3 0,1 2-2 15,1-2 0-15,8 0 1 0,0-1-3 16,3 2 1-16,2-3 0 0,2 0-1 16,-1-3 0-16,7 0 0 0,-1-1-1 15,1-3 0-15,-4 3-5 0,3 3-6 16,-9 0 0-16,-6 4 2 0,-10 1 5 15,-1 1 8-15,-11 0 1 0,-5 1 1 16,3 2-2-16,-9 0-2 0,0-1-3 16,0 1 1-16,1 0-4 0,-1 0 5 0,0 0 2 15,0 0 2-15,0 0 4 0,0 0-3 16,-5 0 3-16,-10 0-2 0,-4 0-2 16,0 3-2-16,-10 3 1 0,-1 0-1 15,1 2 0-15,-3 0 0 0,-1-1 2 16,1 0-2-16,0 2-2 0,2-2 2 15,0 0 0-15,2 0 2 0,1 0 0 16,1-1-2-16,0 0 0 0,0 0-1 16,-3 0 0-16,1 2-1 0,-1-1 0 15,-1 1 0-15,-2-1 0 0,3 0 0 0,0-2-1 16,3 2 3-16,8-3 2 0,0 1-1 16,10-3 0-16,-4 0-1 0,5 1 0 15,2-1 1-15,0 0 2 0,5-2-1 16,-2 0 3-16,2 0-2 0,-1 0 1 15,-1 1 2-15,1-1-2 0,-2 0-2 0,3 1 1 16,-3-1-2-16,3 0-1 16,-1 2-2-16,-1-2-2 0,2 0-1 0,-1 0-3 15,1 2 0-15,-2-2 0 16,2 0 2-16,0 0 4 0,0 0 3 0,0 1 2 16,0-1 0-16,2 2-1 0,8 1 0 15,0 0 0-15,6 1-1 0,1 0 0 16,-1 2-1-16,7-1 0 0,-1 1 0 15,-2 0-1-15,2 2 0 0,-2 2-1 16,2-2 1-16,1 3-1 0,0 0-2 0,0 2-2 16,-2-1 3-16,-1 2-2 0,-2-2-1 15,-6-3 3-15,1 0-1 0,-4-4 1 16,-8-2 2-16,6 3-3 0,-4-3-3 16,0 0-1-16,0 0-2 0,-3-3 8 15,0 0 5-15,0 0 4 0,0 2 4 16,0-1-1-16,-4 1 0 0,-1 1 1 15,-5-2-2-15,5-1-1 0,-1 0-5 16,0 1-2-16,6-1 2 0,0 0-3 16,0 0 1-16,-3 0-2 0,3 0-4 0,-3 0-1 15,3 0-4-15,-1 0-2 0,-1 0 1 16,2 0 3-16,-1 0 4 0,1 0 3 16,0 0 1-16,0 2 0 15,0-2-4-15,0 0-1 0,0 0-5 0,0 0-9 16,0 0-9-16,0 2-15 0,0-2-6 15,4 1-1-15,2 1 5 0,0-1 8 16,-2 1 5-16,2-2 1 0,-2 0-2 16,6-2-1-16</inkml:trace>
  <inkml:trace contextRef="#ctx0" brushRef="#br0" timeOffset="141815.8276">8099 7106 169 0,'0'0'49'0,"0"0"-8"0,0 0 7 16,0 0-10-16,0-81 6 0,0 67 3 15,0 2-7-15,-1 1-6 0,-1 6-11 0,2 0-3 16,0 5-9-16,0-2-3 0,0 2-6 16,0-1-7-16,0 1-1 15,0-1 1-15,0 1 2 0,0 0 2 16,0 1 2-16,2 9 0 0,2 8-2 0,5 5 1 16,-2 3-2-16,-3 3 3 0,-1 3-2 15,1 4 2-15,-2 1 3 0,-2 6-5 16,0 2 0-16,0-4-2 0,-2 0 0 15,-2-7 0-15,1-3 4 0,0-10-2 16,2-9 0-16,1-6 1 0,0-6 5 0,0 0 0 16,0 0-5-16,-2 0-6 0,2-12-9 15,0-9-6-15,-2-8-5 0,2-3-2 16,0-1-5-16,0-2-14 0,0 0-6 16,2 0-1-16,1 0 6 0,0 3 13 15,0 2 15-15,3 1 6 0,-3 4 5 16,0-1 6-16,1 3 3 0,-2 8 6 15,-1-2 6-15,3 7 8 0,-4 5 14 16,3 0 11-16,-3 5 6 0,0-1 0 16,0 1-10-16,0-1-7 0,0-2-9 0,0 2-4 15,0-1-7-15,0 2-6 0,3-1-4 16,-3 1-2-16,0 0 2 0,0 0 2 16,1 14 0-16,1 6-2 0,-2 5 1 15,0 5-1-15,0 0-1 0,0 4 1 16,-2 3 1-16,-2-1-4 0,-3 0 2 15,6-1-4-15,-2-3-1 0,1-10-1 16,1-2-1-16,-1-8 2 0,2-6 0 16,0 4 0-16,0-4-2 0,0 0-3 15,0 1 0-15,0-7 0 0,0 0 2 0,0 0-1 16,0 1-4-16,0-1-9 0,0 0-11 16,0 2-16-16,0-2-17 0,0 0-6 15,0 0-11-15,0 0 2 0,0 0 10 16</inkml:trace>
  <inkml:trace contextRef="#ctx0" brushRef="#br0" timeOffset="225099.9567">6420 12419 11 0,'0'0'15'0,"0"0"4"16,0 0 4-16,0 0-4 0,0 0-1 15,0 0-4-15,0 0-1 0,0 0-2 16,0 0-2-16,-29-25-5 0,25 17-3 15,1-3-2-15,2 1 0 0,1 4 2 16,0 1 1-16,0-1 0 0,0 1-1 16,0-1-2-16,0 2-1 0,0 4 0 0,0-1 0 15,0 1-2-15,0-2 2 0,0 0-3 16,0-2 1-16,0-3 1 0,4 0-1 16,3 0 4-16,-4 4-3 0,3-4-2 15,-2 6-3-15,-1-2 0 0,0 1 4 16,-3 2 1-16,6 0 5 0,1 0-1 15,3 0 0-15,0 0-1 0,-1 3 0 16,-2 1-1-16,0 3-2 0,-1 1 3 16,-1 0-1-16,0 2 4 0,-5 0-1 15,3 1 1-15,-3 0 2 0,0 5-2 0,-3-1-3 16,-4 4 0-16,-2-3 1 0,-2 0 1 16,-2-3 3-16,-2-1 0 0,1 1-2 15,2-6-3-15,-1-1 1 0,6-1 4 16,3-4 0-16,-1 2-1 0,5-3-1 15,0 0-1-15,0 0-2 0,-7 0 2 0,3 0-1 16,-3 0-1-16,-2 0 0 0,6 0-3 16,0-3 2-16,0 2 1 15,2-4 5-15,-1 1 0 0,1-1-1 16,-1 2 0-16,2 3 0 0,-1-1-1 0,1 1 0 16,0-2-7-16,0 1-1 0,0-1-3 15,0-3 2-15,0 0 2 0,4-3 6 16,2 2 0-16,1 0 0 0,2 1-2 15,1 2 0-15,-1 0 0 0,-5 2 3 16,6-2-3-16,-3 1 1 0,-2 0-1 0,1 2-4 16,-6 0 1-16,0-1-2 0,0 1-3 15,1 0 1-15,1 0 1 16,-1 0 6-16,-1 0 3 0,3 0 4 16,-3 0 1-16,0 0-3 0,0 3 1 0,0 0-2 15,-3 2 1-15,-3-1 1 0,2-2 4 16,-1-1 2-16,1 1 5 0,4-2 4 15,-7 0-1-15,3 0 0 0,-2 0-4 16,-3 0 3-16,6 0 0 0,-1-3 3 16,0 1-6-16,1-2-7 0,0 1-4 0,0 0-5 15,-3-5 1-15,5 3 3 0,-1 1 0 16,1-1 2-16,1 5-4 0,-2-1 0 16,2 1-2-16,0-8-6 0,0 2 0 15,0-6-2-15,0 1 1 0,3 2 2 16,3 2 3-16,0-2-2 0,1 4 0 15,3 1-1-15,-1-1 2 0,0 2 0 16,-1 0 3-16,4 3 1 0,-2-2-1 16,1 2 0-16,-2 0-4 0,0 3-3 15,-1 2-1-15,-2 2 0 0,0 0 3 0,-3 4 4 16,0 0 3-16,-2-5 2 0,-1 7-1 16,0-8-1-16,0 6 0 0,0 2 2 15,-3-6 1-15,-1 1 0 0,-2-2 0 16,0 0 1-16,-2-3-1 0,-1 1-1 15,0-2-1-15,-2-1 0 0,1-1 1 0,-2 0 1 16,1 0 0-16,-4-4 2 16,5-1-2-16,-6-2-1 0,6-3-1 15,0 4-2-15,0-3-1 0,4 3 2 16,-4 0-2-16,4 0-2 0,3 3 0 0,0 0 1 16,3 3-4-16,-1-1 0 0,1 1-6 15,0-2-5-15,0 1 2 0,0-4 2 16,0 0 6-16,6 0 5 0,1 0 0 15,4 2-1-15,1-1 0 0,1 3 2 16,0 1 0-16,-1 0 0 0,2 0 0 0,-2 0 1 16,-1 0-2-16,-7 0 0 0,5 0-1 15,-4 1-3-15,-1 1 0 0,0 0-2 16,-1 1 0-16,0 1 6 0,0-1 4 16,0 8 6-16,-3-1 2 0,0 7 0 15,-5 1-3-15,1-6-3 0,-6-1 2 16,4-3 0-16,-3-3 1 0,2 0-1 15,2-3-1-15,-6 1 2 0,4-2-1 16,-4-1 1-16,-1 0 0 0,3 0 0 16,-2 0 1-16,2-4-1 0,2-2 0 0,-2-2-2 15,2 2-3-15,3-3 0 0,-1 2-3 16,4 2 0-16,-2-6-2 0,3 5-3 16,0-4 0-16,0-1-2 15,0 1-1-15,4-4 3 0,5 0-2 0,7-2 0 16,0 0 0-16,1 1-3 0,5 1 0 15,-3 2-5-15,-1 1 0 0,0 3 2 0,-4 2 3 16,1-1 7-16,-4 4 3 16,-1 0-1-16,2 2-4 0,-8-1-3 15,6 2-2-15,-5 0 0 0,2 6 2 0,-1 5 1 16,1-3 10-16,-4 10 4 0,-3 0 4 16,0 3 4-16,-6 3-6 0,-5-1-4 15,-1-4 1-15,-2-4 0 0,5-5 0 16,-3-1 1-16,-1-3-1 0,3-1-2 15,-6 1 0-15,6-3-1 0,-2-1 1 0,0-2 0 16,0 0 0-16,0 0 1 0,1-2 0 16,1-1-1-16,1-1 1 15,-1-1-4-15,4-3 0 0,0 3-1 16,3 1-1-16,0-3-1 0,2 2-2 0,-2 1 1 16,3-1-3-16,0-1 1 0,0-3 0 15,12-3 3-15,2 1-1 0,5 2 2 16,0 3 0-16,-5 3-1 0,2 0 1 15,2 1-3-15,-6 2 2 0,6 0 1 16,-2 0 0-16,-9 0-1 0,8 7 0 0,-7-5-4 16,-1 4-2-16,-1 2 4 0,-3 0 4 15,0 0 3-15,-3 4 5 0,0 3-2 16,0-3-3-16,-6 1 0 0,2-3-2 16,1-7 5-16,-6 4-1 0,8-4 3 15,-9 2 0-15,1-1-3 0,-3-1 0 16,1 0-1-16,-1-3 1 0,-2 0 2 15,4 0 2-15,-2 0-3 0,2-1 2 16,-3-7 0-16,4 4-2 0,-2-5-4 16,2 1-1-16,5-2 0 0,-2 3-1 0,0-2 0 15,2 0-2-15,1 4-5 0,0-5 1 16,3 4-1-16,0-6-2 0,0-5 0 16,6 3 1-16,7-2 1 0,-3 2 3 15,9 1 1-15,-3 0-3 0,1 2-2 16,-4 5 4-16,1 0-2 0,-5 3 4 15,-6 1 3-15,10 2 0 0,-3 0-1 16,0 0-1-16,2 7 0 0,-1 3-4 16,-5 4 4-16,2 5 4 0,-7 3 3 15,-1-1-1-15,0-1 0 0,-1 0-1 0,-5-7 0 16,0 1 2-16,0-6 0 0,-2-1 0 16,2 1 3-16,-3-3-1 0,0-1-2 15,-5-1 0-15,4 0 0 0,-3-1-2 16,0-2 3-16,1 0-2 0,1 0 2 15,-1 0-2-15,5-3-1 0,-3-3-1 0,1 0-2 16,3-4 2-16,0 3-2 16,3 2 0-16,-1-4-2 0,3 5-4 15,1-5 0-15,0-5-2 0,1 2-1 16,8-5 2-16,1 3-2 0,2 2-1 0,2 0 1 16,-4 5-1-16,3-3 1 0,-3 3 1 15,-1 2 1-15,-2-1 3 0,2 2-2 16,-5 1 0-16,-1 1-3 0,0 1-3 15,-3 1 1-15,0-2-3 0,3 2 1 16,-3 0 4-16,6 5 2 0,-1 4 6 0,-2 2 3 16,0-1-1-16,-3 2 0 0,0-1 1 15,0-1-3-15,0 1 0 0,0-3-1 16,-1 3 1-16,-1-6 1 0,-3 2 1 16,2-2 3-16,0-2-1 0,0 2 2 15,0-3 0-15,0 1-4 0,0-2-2 16,0 2 0-16,3-3-2 0,-1 0-6 15,1 0-15-15,-2 0-22 0,1 1-35 16,-1-1-77-16</inkml:trace>
  <inkml:trace contextRef="#ctx0" brushRef="#br0" timeOffset="240821.3168">8951 5681 91 0,'0'0'9'15,"0"0"-4"-15,0 0-7 0,0 0-4 0,0 0-3 16,0 0 3-16,0 0 3 0,0 0 3 16,0 0 3-16,-7-4-1 0,7 4-2 15,0 0-5-15,5 0-2 0,4 9-6 16,-2-2-18-16</inkml:trace>
  <inkml:trace contextRef="#ctx0" brushRef="#br0" timeOffset="243747.4628">12177 7447 9 0,'0'0'8'0,"0"0"1"15,0 0 0-15,0 0-2 0,0 0-2 16,0 0-3-16,0 0-1 0,0 0 0 0,0 0 2 15,0 0-2-15,-62 30 4 16,53-25-1-16,5-4 4 0,1 1 1 16,-3-1-2-16,-4 2-1 0,1 0-5 15,-5 2-1-15,-1 0 2 0,7-3-2 0,-4 3 2 16,5-2-2-16,3-1 0 0,-7 2 1 16,0-1-1-16,1 0 1 0,-2 0 2 15,-1-1-1-15,2-1 3 0,-2-1 0 16,1 0-1-16,0 0 4 0,1 0 1 15,1-5 3-15,1 1 1 0,-1-2 0 0,1 1-1 16,2-2 0-16,0 1-2 16,-2-1 2-16,3 0-1 0,1 1-1 15,-1-1 2-15,0-1 0 0,0 2 0 16,2-3-1-16,0 1 1 0,-1-1 3 0,1 0-1 16,-1-2-1-16,-3-4-3 0,5 5-6 15,-1-7-1-15,-2 3 0 0,0-1-2 16,2 0 2-16,-3 1 4 0,2 0-2 15,2 4-1-15,-1-8-1 0,0 4-1 16,1 1-1-16,0-4-1 0,1 6 2 0,2-1-3 16,0 0 7-16,0 6-3 0,0-5 1 15,0 0-4-15,2-3-5 0,4-4-1 16,1 3 3-16,2 0 3 16,2 0 0-16,-1 1 1 0,-2 4 0 0,1-1-1 15,0 0 0-15,-3 4-1 0,0 0 2 16,-1 0 0-16,-2 4-1 0,0 0 4 15,0 0-6-15,-3 3 0 0,0-2 2 16,2-1-1-16,1 1 0 0,-2-2-1 16,6 0 2-16,3-3 2 0,2 0 0 0,7-2 2 15,0 0-4-15,2 1 0 0,2-1 0 16,-1 1 0-16,-6 3 0 0,0 0 0 16,-5 2 0-16,1 1 0 0,1 1-5 15,-1-1 1-15,1 1-2 0,-2 1-3 16,-1 0 2-16,-5 0 2 0,6 0 1 15,-5 0 4-15,3 0 2 0,1 3 4 16,1 0 1-16,4 0 1 0,-4 0 0 16,4 2-6-16,-6-4 0 0,2 2-1 15,-2-1 1-15,-5-1 0 0,5 1-2 0,-1-1-2 16,1 2 0-16,1 1 0 0,0-3 1 16,-1 3 0-16,0-2 0 0,1 0 1 15,-3 1 0-15,9 1 1 0,-2 0 1 16,4 4-1-16,1-2 0 0,-5 0-1 15,2 2 0-15,-6-1-1 0,0 1 0 0,2 2-3 16,-3 0 0-16,2 3 1 16,-4-3 3-16,-1 1 1 0,1 4 2 15,-2-7 1-15,2 8-3 0,-3-6-2 16,-2 1-3-16,-1 1 0 0,-1-1-2 0,3 1 9 16,-3 2 2-16,0 5 3 0,-3-1-1 15,-1 4-7-15,-6-1-2 0,1-3 4 16,-3 0-2-16,-2-1-2 0,2 0 4 15,-3-1-4-15,1-1 0 0,-3 2 6 16,3 0-4-16,-2-1-2 0,1 0 2 0,2-1-2 16,-1 0 2-16,5-4 0 0,-1-1 0 15,3 1-1-15,1-3 0 0,0 0 1 16,2-1-1-16,2-2 0 0,-1-1 1 16,-2 3 0-16,3-2 1 0,-2-2-1 15,4 2 1-15,0-5 0 0,-3 3 0 16,0 0 3-16,-4 2-4 0,1 0 0 15,-4-2 0-15,3 2 0 0,-2 0 0 16,-5-1 0-16,-1 2 0 0,-5 2 0 16,0-1 0-16,1 1 0 0,-3-2 0 0,8-1 2 15,4-2-1-15,-2-2 2 0,8-1-2 16,-9 0-1-16,1 0-1 0,0 0-1 16,0 0 2-16,6-1-1 0,-6-1 1 15,9 1 3-15,-2-1-3 0,0 2 1 16,5 0-2-16,0 0-2 0,-3-3 0 0,-1 1-1 15,1 0-1-15,0 0-6 16,3 2-7-16,-1-1-16 0,1 1-22 16,0-2-17-16,-2 1-16 0</inkml:trace>
  <inkml:trace contextRef="#ctx0" brushRef="#br0" timeOffset="256468.13">21277 14245 111 0,'0'0'36'0,"0"0"-4"15,0 0-2-15,0 0-4 0,0 0-7 0,0 0-6 16,0 0-3-16,0 0-3 0,0 0-2 16,-10-27 0-16,10 25 0 0,-3 2-1 15,3-1 1-15,-1 0-1 0,1 1 0 16,-2-1 0-16,-2-3 0 0,0-1 0 15,-4-1 1-15,1 2 0 0,-1-4 1 0,-4-1 1 16,4 3 7-16,-3-3 1 16,-1-2-3-16,1 2 0 0,-6-4-6 0,-1-1-2 15,2 2 1-15,-1-2-2 16,1 1-1-16,0-1 1 0,2 2-1 0,-2-1-1 16,1 1-1-16,0 0-1 0,1 1 1 15,1-2-4-15,0 1 3 0,2-2 0 16,1-1 1-16,1-3-2 0,0 0 3 15,2-4-3-15,-1-2-2 0,0-2 8 16,1-1-2-16,-1-2 9 0,2 2 1 0,0-1 0 16,0 0 2-16,0 0-4 0,0 0 1 15,-1-3-2-15,1 2-4 0,1 1 1 16,0-2 1-16,2 1 0 16,2 2-3-16,1 0-1 0,0 1-1 0,3-3 0 15,4 2-1-15,2-2-1 0,2 2 1 16,-1 0 0-16,2 1 0 0,-1 3 0 15,0 0-4-15,-1 2 3 0,1 3-3 16,-1 0 5-16,-2 3-1 0,0 3 1 16,-1-1-1-16,1-2-1 0,3-3 1 0,-1-1-1 15,2 1 0-15,2 1 0 0,2-1 0 16,2 0-1-16,-1 0 0 0,2 1 0 16,1 0-1-16,1 4 1 0,0-1 0 15,2 2 0-15,2-2 2 0,0 2-2 16,2 0 2-16,0 0-1 0,1 1 0 0,-4 3 0 15,1 0 0-15,-3 1-1 16,1 4-1-16,0 2 1 0,-3 1 0 16,-2 0 0-16,-1 0-1 0,0 3-4 15,0 1 1-15,4 3 2 0,1-1 2 0,-1 0 2 16,2 0-1-16,1 1 1 0,2-2 0 16,0 1-1-16,-2 0 0 0,1 0 0 15,-2 1 0-15,0-2 1 0,0 2-1 16,-1 0 0-16,-2 1 0 0,0 0 1 15,2 2-1-15,-3 0 0 0,2-2 1 0,0 2-2 16,-1 0 2-16,-1 2-1 16,-3 0 0-16,0 4 0 0,-3-2 0 15,-1 5 1-15,0 1 1 0,0-1 0 16,-2 1-1-16,-1 0-1 0,-1-2 1 0,1-1 1 16,-3 1 3-16,1-1-2 0,-1 1 2 15,-2 0-4-15,3 1 0 0,-1 0-1 16,-2-1 1-16,1 0-1 0,-2 1 1 15,1 0 0-15,-2 1-1 0,-1 3 0 16,-1 1 0-16,0 3 1 0,0 4-2 0,-4 2 0 16,-4 4-1-16,1 1 1 0,-4 1-1 15,0 0 1-15,3-4-1 0,0-3 0 16,1-11-1-16,3-2 2 16,1-8 0-16,0-1 2 0,0-1-1 0,2-4 0 15,-1-1 0-15,-1 0 1 0,2 1-1 16,-5 6 1-16,-1 3 5 0,-3-2-5 15,-4 5 3-15,-1-1-4 0,-1-2 0 16,-1 1 0-16,-1 0 0 0,-1 0 0 16,1 2-2-16,0-1 1 0,1 0 0 0,0-1-1 15,2-2 1-15,3 0 1 0,1-3-1 16,2-1 1-16,-1 2 0 0,-1 0 0 16,1-2 1-16,-1 0-1 15,0 0 1-15,-1-1-1 0,-5 2-1 0,2 1 1 16,-3-2 1-16,0-1 0 0,-2 1-1 0,-1 0 1 15,-1 2-3-15,-2-3 3 16,1 3-2-16,-1 0 1 0,-1-1 1 16,1 3-1-16,-2-3 0 0,-2 1 0 15,2-2 0-15,0 0 0 0,2 0 0 0,2-3 0 16,0 0-1-16,-1-2 2 0,1-2-1 16,-2-2 1-16,-2 2 0 0,0-2 0 15,0 0-1-15,1 0 1 0,3 0-2 16,-1-3 1-16,0-2 2 0,0-1-1 15,3 2 0-15,-2-2-1 0,2 1 2 0,1-1-2 16,0 0 0-16,6 0 0 0,-3 0-1 16,2 0 1-16,4 2 0 15,-5-3 1-15,8 4-1 0,2 0-1 16,0 1 1-16,1-1-1 0,1 0 0 0,-2 1-2 16,2 0-1-16,3 2-3 0,-1-2-5 15,1 2-4-15,0-1-5 0,0-1-1 16,1-2-7-16,8 1-20 0,0 1-28 15,4 2-25-15,5 5-39 0</inkml:trace>
  <inkml:trace contextRef="#ctx0" brushRef="#br0" timeOffset="279716.2051">21228 14459 9 0,'0'0'5'0,"0"0"3"16,0 0-4-16,0 0 3 0,0 0-1 16,0 0 3-16,78 0 2 0,-59 0-1 15,1 0 0-15,2 0-2 0,4-2-3 16,-3-2-3-16,2 1-2 0,-1 0 1 15,-1 0 3-15,2 2-3 0,-2-2 4 16,3 2-4-16,1-2-1 0,2-2-1 16,2 1-1-16,-2 0 2 0,-2 1 0 0,-8 1 0 15,0-1 0-15,-9 3-2 0,-3 0-2 16,-1 0-1-16,-6 0 0 0,0 0-1 16,0 0 3-16,1 0-1 0,1 0 2 15,-2 0-1-15,0 5 4 0,-3 6 2 16,-11 2-3-16,-6 4 1 0,-4-1-15 15,-1 0-5-15,0-1 1 0</inkml:trace>
  <inkml:trace contextRef="#ctx0" brushRef="#br0" timeOffset="280799.7097">23351 14290 76 0,'0'0'21'0,"0"0"-1"15,0 0-2-15,0 0 2 0,0 0 2 16,0 0 1-16,0 0-3 0,0 0-3 0,0 0-5 16,0 0-4-16,-21-15-3 0,19 15-1 15,2-2-1-15,0 2 2 0,0-2 0 16,4 1 0-16,2-1-2 0,5 2 3 16,9-4 0-16,-2 3 1 0,7-3 0 15,-2 1 0-15,0 0 0 0,0-2-3 16,5 0 2-16,0-2-1 0,6-5-2 15,3 2 0-15,2-3 0 0,2 3-1 16,3-2 0-16,0-1 0 0,3 3-2 16,0-1-1-16,0 2 0 0,1 2-1 0,0 0 1 15,-4 3-1-15,-1 0 0 0,-4 1-1 16,-3-1-4-16,-3 1 2 0,-2 2-1 16,-2-1 2-16,-1 1 3 15,-2-1 1-15,2 1 0 0,-3-2-1 0,-1 0-1 16,-1-1 0-16,-6 1 0 0,-2-1 1 15,-5 1 1-15,2 0 0 0,-2 0 2 16,-6 1 1-16,1 1-1 0,-5 1 1 0,0-2 0 16,0 2-3-16,1 0-3 15,-1-1-7-15,2 1-5 0,-2 0-5 0,-2 0-5 16,-9 0-3-16,-8 3-12 0,-6 3-16 16,0 3-30-16</inkml:trace>
  <inkml:trace contextRef="#ctx0" brushRef="#br0" timeOffset="281239.849">23424 14415 142 0,'0'0'50'0,"0"0"-4"0,0 0-6 16,0 0-8-16,0 0-5 0,0 0-8 15,0 0-5-15,0 0-6 0,0 0-5 16,-29-10-1-16,28 8 1 0,1 2-1 16,0 0 4-16,3-1-3 0,12-1 3 15,9-1-1-15,8-1 1 0,3-2-1 16,4 0 0-16,5-2 0 0,4-2-2 15,4-1 1-15,5 0-3 0,0-3-1 16,3 2 0-16,-1 0-1 0,-1-1 1 16,-4 0-2-16,-1 0 1 0,-3-1-1 0,-2 2 0 15,-2 1-3-15,-3 0 2 0,-4 3 1 16,-2-2-1-16,-5 1 1 0,-2 2 1 16,-3-2-2-16,-2 1-2 0,-1 2-1 15,-3 0 1-15,0 0 0 0,0 0 2 16,-1-1-1-16,-5 3 0 0,1 0-7 0,-6 2-7 15,0-1-16-15,1 0-19 16,-6 1-13-16,1 2-2 0,-6 0 6 16,0-1-4-16</inkml:trace>
  <inkml:trace contextRef="#ctx0" brushRef="#br0" timeOffset="281747.4255">23530 14539 224 0,'0'0'56'0,"0"0"-9"15,0 0-16-15,0 0-7 0,0 0-6 16,0 0-3-16,0 0-1 0,0 0-7 0,0 0-2 16,0 0 1-16,-7 4-3 0,10-4 3 15,6-4 0-15,5-3-6 0,0 1 7 16,6-1-6-16,1-1 4 16,2 0 1-16,2 1-1 0,2 1-1 0,3-2 1 15,2 1-5-15,1 1 5 0,1 0-5 16,-1 0 0-16,2-1 0 0,4 3-2 15,-2-1 1-15,1 3 1 0,0-3-2 16,-2 0 0-16,3 1 0 0,-3-1-1 16,1 0 2-16,0 1-2 0,-3-2 2 0,0 1-1 15,-4-1 0-15,-1 2-1 0,-3-2 0 16,-2-1 3-16,-6 3-1 0,-4-1 1 16,-5 5-1-16,-4-3 1 0,1 2 0 15,-6 1 0-15,0-1 1 0,0 1-1 16,2 0-1-16,-1-2 1 0,1 2-2 0,-1-2-2 15,1 2-4-15,-1 0-4 16,1-1-6-16,-1 1-19 0,1 0-26 16,-2 0-23-16,1 0-23 0</inkml:trace>
  <inkml:trace contextRef="#ctx0" brushRef="#br0" timeOffset="295910.4632">21170 14481 101 0,'0'0'24'16,"0"0"0"-16,0 0 0 0,0 0-1 0,0 0-1 16,0 0-2-16,0 0-10 0,0 0-1 15,0 0-7-15,0 0-1 0,-9-24-1 16,9 22-1-16,0 0 2 0,0 2 0 16,0-1 2-16,0 1-2 0,2-2 1 15,-1 2 0-15,1 0 0 0,-1 0 2 16,1 0 2-16,5-2 0 0,-1 2 4 15,5 0-1-15,2-1 2 0,-1 0 2 16,8-2-5-16,-3 0-1 0,7-3-3 16,-3-1-2-16,-3 1-2 0,2 0 1 0,-3 2-1 15,-2 0 1-15,-1-1 1 0,3 1-2 16,0 0 0-16,4 0 0 0,1 0-2 16,-1-1 1-16,0-1 1 0,2-1-1 15,3 2 0-15,1-3 0 0,2 0-2 16,1-1 0-16,2 2 1 0,-1-1-2 15,-1 3 1-15,-1-2 0 0,-4 2 0 16,-2 1-1-16,-6 0 2 0,1 3 0 16,-6-1-1-16,2 2 5 0,0-1-2 15,-2 0 0-15,1-1 1 0,-2-1-1 0,1 1 1 16,-2-1 0-16,4-1 1 0,-3 1 1 16,3-3 0-16,-5 4-2 0,1-5 1 15,0 2 0-15,-2 0-1 0,1 1 0 16,-4 1 2-16,0 2 0 0,-5 1 2 15,3-3-1-15,0-1 2 0,0 1 0 0,0 2 1 16,-3 1-2-16,0-2 1 16,0 2-1-16,0-1-4 0,1-1-2 15,-1 1-5-15,0-1-4 0,2 2-10 16,-2-1-12-16,0 1-15 0,0 0-17 0,-9 3-26 16</inkml:trace>
  <inkml:trace contextRef="#ctx0" brushRef="#br0" timeOffset="296220.0784">21159 14537 274 0,'0'0'56'0,"0"0"-23"15,0 0-12-15,0 0-6 0,0 0-6 16,0 0-2-16,0 0 0 0,0 0 1 16,0 0 0-16,66-55 1 0,-37 50 1 0,6-1 0 15,5-1 0-15,4-2-4 0,1-2 0 16,4-1-4-16,1 0-2 0,-1 0 1 16,3-1-2-16,2 2 0 15,-3-2-1-15,-2 3-3 0,-4-1 0 0,-1 2-3 16,-5 1 0-16,-2 1-9 0,-6 2-11 15,-8 2-25-15,-2 0-34 0,-8 3-34 0</inkml:trace>
  <inkml:trace contextRef="#ctx0" brushRef="#br0" timeOffset="296437.0077">21396 14564 407 0,'0'0'63'0,"0"0"-19"0,0 0-16 16,0 0-13-16,0 0-4 15,0 0-4-15,0 0-3 0,0 0-4 16,0 0 1-16,108-44-6 0,-70 29 4 0,2 1-2 16,4-1-4-16,2 3-10 0,0 1-30 15,0 1-70-15,1 4-101 0</inkml:trace>
  <inkml:trace contextRef="#ctx0" brushRef="#br0" timeOffset="297468.088">18485 13748 421 0,'0'0'37'15,"0"0"-8"-15,0 0-7 0,0 0-9 16,0 0-5-16,0 0-3 0,0 0-8 15,0 0-1-15,0 0 1 0,0 0 0 16,-47-7 1-16,44 34 2 0,2 1 0 0,1 4 4 16,0 3-3-16,0 0 2 0,0 0-3 15,0-2-2-15,1-1 2 0,1-5-2 16,-1-8 2-16,1-1-1 16,-1-8 1-16,1-5 1 0,-1 1 1 0,-1-6 2 15,0 0 5-15,0 0 2 0,2 0-2 16,-1 0 0-16,2 0-4 0,1-11-1 15,2-5 1-15,3-7 0 0,-5 2-2 16,2-1-1-16,-2 3 0 0,-1 3-2 16,2 1 0-16,-1 5 1 0,0 1-2 0,-1 0-5 15,1-1 3-15,2 3-6 0,2 2 7 16,1 1 4-16,3 4-2 0,8 0 3 16,1 0-4-16,5 6 1 15,-2 0 0-15,-2 3 0 0,-5 0 0 0,-4-2-2 16,-3 4-1-16,-4-5 0 0,-1 4 0 0,0 0 0 15,-3 1 2-15,-2 5 2 0,0-1 0 16,-2 4 1-16,-3-6 2 16,-1 0-1-16,0-6 1 0,-1-1 3 15,-2 0 0-15,5-4 1 0,-5-1 3 0,5-1-2 16,-7 0-1-16,-1-4 2 0,1-7-5 16,3 2 1-16,-1-3-3 0,5 3-1 15,2-5-1-15,2-7 1 0,0 1-1 16,5-6 1-16,5 5-2 0,0 0 0 15,2 4-2-15,2 1-5 0,0 1 6 0,-2 5-6 16,1 4 6-16,-4 2-1 0,2 4 0 16,8 0 1-16,0 1 0 15,2 8 1-15,-3 5-1 0,-2 4 6 16,-2 3-5-16,0 4 3 0,-3 1-4 0,-2 2-3 16,-2 1 1-16,-2 1-4 0,-2 0-1 15,-3 0 0-15,0-3-6 0,0-1-10 16,0-8-15-16,0-7-25 0,0-1-28 15,0-3-25-15,0-3-13 0</inkml:trace>
  <inkml:trace contextRef="#ctx0" brushRef="#br0" timeOffset="298620.0911">19180 14039 257 0,'0'0'55'0,"0"0"-17"16,0 0-9-16,0 0-4 0,0 0-5 15,0 0-1-15,0 0-3 0,9-88-4 16,-8 77-2-16,-1-1-2 0,0 0 1 15,0-1-5-15,-2 3 4 0,-3 0-7 0,-4-2 3 16,1 4-1-16,-5-2-2 16,4 8 0-16,-2 1 2 0,-1-1 0 15,2 2 1-15,-7 0 5 0,3 9-6 0,-4 3 2 16,3-1-4-16,2 5-1 0,2 0 2 16,-1-1-4-16,5 3 4 0,0 0-5 15,2-4 1-15,2 1-3 0,2-3-5 16,1 0-2-16,0 2 0 0,0-2 1 15,0 0 3-15,4-2-2 0,1-2 1 0,-3-3-3 16,4 1 5-16,-3-3 8 16,0 0 5-16,0 0 7 0,-3-3 0 15,0 0 3-15,0 0-1 0,0-1-2 16,0-11-2-16,0 1-2 0,-3-5-2 0,2 6 1 16,1-2-1-16,0 0-1 0,0 1-1 15,1 2-1-15,4 0-1 0,0 2-4 16,2 2-2-16,7-1 1 0,-5 4-1 15,9 1 0-15,2 1-1 0,2 0-1 16,1 6 1-16,-1 2-2 0,-2-1-1 0,-4 2 0 16,0 2-1-16,-5-1 0 0,0-2 0 15,-2-1 3-15,-3-2 0 0,-3-2 2 16,2 0 3-16,-5-3 3 16,0 0 5-16,0 0 1 0,1 0-1 0,1 0-1 15,1 0-3-15,-1-3 0 0,5-6 0 16,1-5-1-16,-1-1-1 0,2-3 0 15,2 0-1-15,-1 1 2 0,3 2-3 16,-3 1 2-16,-2 4-1 0,1-1-5 16,-3 5 4-16,-3 3-4 0,0 0 3 0,-3 3 6 15,5 0-8-15,1 0 7 0,2 0-5 16,8 7 1-16,-6 2-2 0,6 5 1 16,-4 0-1-16,-1 0-1 0,-1-1 0 15,2 1-2-15,2-1 3 0,-1 1 0 16,5-2 0-16,-1 0-2 0,2-3-2 15,0 1-3-15,0-3 1 0,1-1-9 0,-6-1-6 16,3-3-2-16,-6-1 0 16,2-1 9-16,-2 0 10 0,-2 0 8 15,0-5 1-15,-2-3 2 0,0-2 2 0,-4 1 6 16,1-8-1-16,-1-2 4 0,0-3-2 16,-1-3 1-16,-1-2 1 0,-1 9-2 15,3 0 4-15,-3 6-7 0,0 6 6 16,0-6-2-16,0 6-1 0,0 0-3 15,0 1-2-15,0 5-5 0,0-1-5 0,0 1-3 16,0 0 0-16,0 0-2 0,0 0 4 16,-3 0-1-16,2 11 1 15,-2 7 2-15,-2 3-5 0,0 2 4 16,-1-1-6-16,-4-1 2 0,3-1 0 0,-2-3-1 16,1-5 3-16,4-4 0 0,3-4 1 15,1-4 1-15,-4 2 2 0,1 1 3 16,0 0-2-16,0 0 4 0,-3-3 0 15,-3-3 0-15,-4-5 0 0,-1-4 1 16,4 3-3-16,0 0 0 0,4 1 4 0,-2 1-1 16,0-1-1-16,2 0 2 0,-1 3-3 15,4 2-3-15,0 1 0 0,3 2-2 16,-6 0-1-16,-5 0 0 0,-2 6-2 16,-5 6 1-16,5 3 2 0,0 4-2 15,0 3 2-15,0 9 0 0,-4 5-3 0,-5 10 0 16,0 8 0-16,-5 7-3 15,-3 6 0-15,-4 3-2 0,0-4-8 16,5-3-12-16,1-10-21 0,5-12-46 16,7-17-35-16,8-10-113 0</inkml:trace>
  <inkml:trace contextRef="#ctx0" brushRef="#br0" timeOffset="298840.6258">19714 14161 611 0,'0'0'11'16,"0"0"-5"-16,0 0-7 0,0 0-17 15,0 0-62-15,-87-3-205 0</inkml:trace>
  <inkml:trace contextRef="#ctx0" brushRef="#br0" timeOffset="299540.0421">18417 14536 291 0,'0'0'55'0,"0"0"-2"0,0 0-12 16,0 0-13-16,0 0-8 15,0 0-8-15,0 0-6 0,0 0-2 16,0 0-3-16,0 0 0 0,30-27 2 0,0 27 0 16,5 0 1-16,3 0 0 0,5 2 1 15,4-2 0-15,4 0 1 0,6-2-1 16,4-5-1-16,1-4-1 0,6 1-2 15,0-3 0-15,3-2-2 0,-1 2-1 16,-2-1-3-16,-2 2 0 0,-6 1-1 0,-3 1-3 16,-9 3-2-16,-4 0-2 0,-8 4-8 15,-5 3-6-15,-5 0-10 16,-10 0-12-16,-3 6-15 0,-8 0-11 16,-3 6-14-16,-2 3-15 0</inkml:trace>
  <inkml:trace contextRef="#ctx0" brushRef="#br0" timeOffset="299839.2809">18523 14657 450 0,'0'0'65'0,"0"0"-19"0,0 0-13 0,0 0-15 16,0 0-8-16,0 0-5 16,0 0-5-16,0 0 0 0,0 0 0 15,0 0 4-15,43 3-1 0,3-3-1 0,8 0 1 16,3-3-2-16,7-6 2 0,0-3-2 16,4-3 0-16,1 1-2 0,-1-3 1 15,1 2-3-15,-2 1-5 0,-3 1 2 16,-5 5-12-16,-3 2-6 0,-5 3-39 15,-3 3-73-15,-5 0-139 0</inkml:trace>
  <inkml:trace contextRef="#ctx0" brushRef="#br0" timeOffset="306181.0416">8213 5505 36 0,'0'0'7'0,"0"0"-5"0,0 0-2 16,0 0-6-16,0 0-3 0,0 0-5 15,0 0-2-15</inkml:trace>
  <inkml:trace contextRef="#ctx0" brushRef="#br0" timeOffset="306407.6376">8213 5505 19 0,'-24'-3'6'0,"19"1"-3"0,2 1-11 0,3 1 2 15,-1-1-2-15,1 1 3 0,0 0 7 16,6 1-5-16,4 7 3 0</inkml:trace>
  <inkml:trace contextRef="#ctx0" brushRef="#br0" timeOffset="315789.9798">12115 7315 1 0,'0'0'4'0,"0"0"0"0,0 0-2 0,0 0-1 15,0 0 3-15,0 0-1 16,0 0 1-16,0 0-1 0,0 0 1 16,0 0 1-16,0 0-4 0,0 0 0 15,0 0-2-15,0-2-7 0,0 2-1 0,0 0 2 16,0 0 0-16,0 0 3 0,0 0 3 16</inkml:trace>
  <inkml:trace contextRef="#ctx0" brushRef="#br0" timeOffset="316098.4968">12115 7315 4 0</inkml:trace>
  <inkml:trace contextRef="#ctx0" brushRef="#br0" timeOffset="316312.6402">12115 7315 4 0,'69'45'5'0,"-69"-45"-3"0,0-2 0 0,0 2 1 0,0 0-1 0,0 0 0 0,0-1 1 0,0 1-1 0,0 0-2 16,0 0 1-16,0 0-1 0,0 0-1 16,0 0 1-16,0 0-1 0,0 0 1 15,0 0-1-15,0 0 1 0,0-1-3 16,0 1 2-16,0 0 0 0,0 0 1 0,0 0 1 15,0 0-1-15,0 0 1 16,0 0-1-16,0 0 2 0,0 0 0 16,0 0 2-16,0 0-1 0,0-2 3 15,0 2-1-15,0 0-2 0,0 0 0 0,0 0-2 16,0-1-2-16,0 1 1 0,0 0 0 16,0 0-3-16,0 0 1 0,0 0-4 15,0-2-6-15,0 2-4 0</inkml:trace>
  <inkml:trace contextRef="#ctx0" brushRef="#br0" timeOffset="319139.9893">21115 14345 119 0,'0'0'35'0,"0"0"0"0,0 0-3 16,0 0-7-16,0 0-12 0,0 0-11 0,0 0-4 16,0 0-2-16,0 0 3 0,0 0 5 15,-10-24-2-15,24 23-1 0,3 1 3 16,6 0-1-16,0 0 0 0,3 0 1 15,0 0-1-15,7 0-2 0,2 0 1 16,-2 1-2-16,0 1-1 0,-1 0 0 0,-2-1 1 16,-1 2 0-16,0 0 0 0,-1 1 0 15,2-2 0-15,0 0 0 16,1 1 1-16,0-2 0 0,0 0-1 16,1-1-1-16,-3 0 0 0,1 0 0 0,-4 0-2 15,2 0 1-15,-1-2-3 0,-2-3-1 16,-1 0 1-16,-1 1-4 0,-7 1 1 15,0 0-1-15,-6 0 0 0,-5 1-1 16,1 2-7-16,-6 0-9 0,0 0 1 16,0 0 3-16,0 0 5 0,-6 3 6 0,-6 8-4 15,-7 1-7-15,1-1-11 0</inkml:trace>
  <inkml:trace contextRef="#ctx0" brushRef="#br0" timeOffset="319471.6646">21251 14487 272 0,'0'0'52'0,"0"0"-4"0,0 0-7 15,0 0-4-15,0 0-9 0,0 0-5 16,0 0-10-16,0 0-8 0,0 0-6 15,0 0-1-15,-36-30 1 0,43 26 2 0,12-1 0 16,7 3 0-16,4-1 0 16,5 0 2-16,3 0-2 0,1 0 1 15,1-4-1-15,5 1-1 0,0 0 2 16,3-1-2-16,1-1-2 0,0 2 1 0,0 2-1 16,-3 0-4-16,0 0 0 0,-2 1-3 15,-3 1-5-15,-1 1-1 0,-5 1-6 16,-5 0-9-16,-8 0-14 0,-3 0-21 15,-8 0-16-15,-2 3-12 0,1 2-12 16</inkml:trace>
  <inkml:trace contextRef="#ctx0" brushRef="#br0" timeOffset="319784.612">21208 14491 313 0,'0'0'66'0,"0"0"-13"0,0 0-14 0,0 0-12 16,0 0-14-16,0 0-5 0,0 0-3 16,0 0-1-16,0 0 4 0,26 0-3 15,10 0-1-15,3 0-1 0,3 0 0 16,4-4-2-16,2-2-1 0,1-4 1 0,1 2-1 15,1-2 0-15,0 0-1 0,-3-1-3 16,-1 0 1-16,-3 3-2 16,-1 0-5-16,-4 0-2 0,-4 4-6 15,-5 1-14-15,-8 0-19 0,-5 3-26 16,-5 0-17-16,-5 1-13 0,0 5-32 0</inkml:trace>
  <inkml:trace contextRef="#ctx0" brushRef="#br0" timeOffset="320132.2704">21205 14616 402 0,'0'0'55'0,"0"0"-10"16,0 0-14-16,0 0-10 0,0 0-10 16,0 0-1-16,0 0-4 0,0 0-5 0,110-90 4 15,-70 78-9-15,2 0 6 0,0 1 0 16,-1 2-1-16,2 0 0 0,-1 0-1 16,1 2 1-16,-1 0-1 0,0 1-1 15,-2 1 0-15,-2 0-1 0,-2 0-2 16,-2 2 0-16,-2 3 0 0,-4 0-3 15,-2 0-4-15,-3 0-4 0,-8 0-11 16,-1 1-12-16,-5 3-17 0,-6-3-15 16,1 1-8-16,-4-2 5 0,0 5 0 15,0 0-21-15</inkml:trace>
  <inkml:trace contextRef="#ctx0" brushRef="#br0" timeOffset="320416.0451">21315 14713 342 0,'0'0'78'0,"0"0"-25"15,0 0-17-15,0 0-17 0,0 0-11 16,0 0-6-16,0 0-1 0,0 0 0 15,0 0 0-15,79-17 0 0,-49 13-1 0,2-1 1 16,2 1-1-16,0 1-1 0,3-2 0 16,0 2-3-16,2-3 2 15,2 0-2-15,1-6 1 0,2 3-8 16,0-4-11-16,-3 1-18 0,0 2-32 0,-5-3-34 16,-2 1-33-16</inkml:trace>
  <inkml:trace contextRef="#ctx0" brushRef="#br0" timeOffset="323295.6226">19877 13498 56 0,'0'0'22'16,"0"0"3"-16,0 0-2 0,0 0-1 0,0 0-7 15,0 0-9-15,0 0-5 0,0 0-3 0,0 0 1 16,0 0 3-16,-5-23 2 16,5 23 2-16,0 0 2 0,0 0 4 15,0 0 2-15,0 0 4 0,5-2 0 16,2 2 1-16,7 0 0 0,0-2-1 0,-2 1-2 16,1 1-4-16,1-2-4 0,5-1-3 15,0 2-1-15,5-2-1 0,-1 0 1 16,2-2-2-16,1 2 2 0,4-1-3 15,4-1 2-15,-1 2-2 0,4 0 1 16,0 0 0-16,-1 0-2 0,0 0-1 16,0 1 1-16,-2 1-3 0,-3 1 1 15,-2-2 1-15,-3 2 1 0,-1-1 0 16,-2-1 1-16,-7 0 0 0,1 0 0 16,-7 2 1-16,-5-2 0 0,2 2 1 0,-7 0 3 15,0-1 2-15,0 1 2 0,1 0-1 16,0-2-2-16,1 2-3 0,-1-1-3 15,1-1-2-15,-1 1-3 0,1-1 0 16,-1 0-2-16,-1 1 0 0,2-1-1 16,-2 1-3-16,0 0-1 0,1-1-7 0,-1 1-5 15,0-1-1-15,2 0-3 0,-2 1 0 16,0-4 2-16,0-1 1 0,-8-2 2 16,0 0-1-16,-1 3 2 15,-4-3 3-15,-1 1 3 0,-1 2 4 0,1-1 4 16,-2 0 3-16,0 1 4 0,0 1 3 15,0 0-1-15,2-3 4 0,-2 1 0 16,6 2 3-16,-5-4 3 0,1 1 0 16,2-3-1-16,-1 3-2 0,1-2 1 15,4-2 9-15,-1 5 0 0,1-5 12 0,2 4 3 16,3 4-7-16,-3-5 3 0,4 4-8 16,-2-1-3-16,3 2-6 0,1 3-6 15,-2-1-11-15,2 1-9 16,0 0 3-16,0-2 2 0,0 2 12 0,10 0 2 15,6 3 1-15,6 3-5 0,1 0-4 0,-2 1 0 16,0-3 2-16,2 2 1 16,-2 0 2-16,0 0 3 0,1 0-4 15,-2-1 2-15,2 1-2 0,-1-2 0 16,1 3-2-16,-7-5 3 0,-2 3-2 0,-5-2-2 16,-3-1 1-16,2 2-2 0,-3-1 4 15,-1-2-2-15,3 2 0 0,-6-3 1 16,0 0 0-16,0 0 0 0,1 2 1 15,1-2 3-15,-2 2-3 0,0-2 3 16,0 6-1-16,0 3 1 0,-7 3-1 0,-3 3 1 16,-2-1-3-16,-5 1-1 0,0 0 0 15,-1 2-2-15,-1 0 0 16,2-1 0-16,-1 1-4 0,4-2 2 16,-3 1 2-16,2-3 0 0,-4 1 1 0,3-2 0 15,-1-1 0-15,4-4 0 0,0-1-1 16,6-3 1-16,2-1-3 0,-2 1 1 15,2-2 0-15,0 2-3 0,1-3-2 16,-1 0 2-16,1 2-2 0,0-1 1 16,-1 1-3-16,5-2-7 0,-1 0-16 0,1 0-5 15,0 0-8-15,0 0 0 0,0 0 11 16,9-8 6-16,1-1 10 16,-1 3 7-16,3-1 6 0,-4 0 3 15,-5 4 3-15,1 2-1 0,-4 1 1 0,0-2 0 16,0 2-1-16,2 0 0 0,-1 0 2 15,0 0 2-15,-1 0 5 0,0 0-1 16,3 0 2-16,-3 0-1 0,0 3 2 16,-3 2 1-16,2 0 9 0,1-5 9 15,-1 0 5-15,1 0 1 0,-2 1-3 0,1-1-3 16,-1 0-4-16,1 1 0 0,-1-1 0 16,-1 0-3-16,-1-2-4 0,-1-8-5 15,2 1-1-15,1-2-3 16,0-1 0-16,0-1-2 0,2 1 0 0,0-2-4 15,0 2 1-15,0-2 0 0,0 1 0 16,0 1-2-16,4-7-1 0,-3 9-2 16,3-7-2-16,-1 8-4 0,0-2-2 15,0 0-4-15,2 1-3 0,2-5-10 16,1 1-3-16,0 1-14 0,-1 0-21 0,-1 6-20 16,-3 2-14-16,7-1-37 0</inkml:trace>
  <inkml:trace contextRef="#ctx0" brushRef="#br0" timeOffset="324825.8897">23367 14288 13 0,'0'0'0'0,"0"0"-1"0,0 0 1 15,0 0-2-15,0 0-2 0,0 0-2 16,0 0 6-16</inkml:trace>
  <inkml:trace contextRef="#ctx0" brushRef="#br0" timeOffset="326785.0168">23874 14080 0 0,'0'0'0'16,"0"0"0"-16,0 0 0 0,0 0 0 16,0 0 1-16,0 0-1 0,0 0 0 15,0 0 0-15,0 0-1 0,0 0 1 16,0 0 0-16,0 0 0 0,0 2 0 0</inkml:trace>
  <inkml:trace contextRef="#ctx0" brushRef="#br0" timeOffset="328815.6652">24926 13532 137 0,'0'0'38'0,"0"0"1"0,0 0 1 0,0 0-7 15,0 0-4-15,0 0-3 0,0 0-5 16,0 0-2-16,0 0-1 0,-2-68-4 15,2 62-3-15,0 1 0 0,0 5-4 16,2-5-1-16,-1 1 0 0,1 0-3 16,0-1 1-16,-2 5-1 0,0-2-2 0,0 2 0 15,5-3 0-15,-3-1-1 0,3 1 0 16,-2 1 0-16,-3 2 0 0,0-1-1 16,0 1 1-16,4 0 1 15,1 0 0-15,0 4 2 0,2 4-2 0,-2 0 2 16,2 3-2-16,-2-3 0 0,0 4-1 15,-1-3 1-15,1-1-2 0,-1 1 1 16,2-1 0-16,0-1 0 0,0-1 1 16,1 1-1-16,-4-5 0 0,2 3 1 15,-2-2 1-15,0-1 0 0,2 1 2 0,-5-3-1 16,4 0 1-16,2 0 1 0,2 0-1 16,6-8-2-16,-2 1 2 0,4-7-3 15,2 0 1-15,-1-3-2 16,3-1 1-16,2 0-1 0,0-2 1 0,4 1-1 15,1-1-1-15,1-1 1 0,-1-1-1 0,-2 3-1 16,-1-1 2-16,-3 1-1 16,0 4 0-16,-3 0-2 0,-1 2 1 15,-5 4-1-15,-5 2-3 0,0 3 0 16,-4 1-3-16,0 0-6 0,6 0-8 0,-5 1-5 16,1 1-23-16,7-1-24 0,-6 2-23 15,4 0-33-15</inkml:trace>
  <inkml:trace contextRef="#ctx0" brushRef="#br0" timeOffset="329348.4268">24829 13600 345 0,'0'0'55'0,"0"0"-13"16,0 0-9-16,0 0-10 15,0 0-8-15,0 0-4 0,0 0-5 0,0 0-3 16,0 0-5-16,0 0-1 0,0-57-1 15,0 57 2-15,1 0 3 0,4 7 1 16,2 7-2-16,1 2 3 0,-2-3-3 16,0-1 0-16,0 2 1 0,-1-7-1 15,1 7 0-15,2-4 0 0,-3-2-1 0,4 3 1 16,-3-4 0-16,1-1 0 0,-1 2 0 16,-3-5 0-16,7 1 0 0,-6 0 0 15,5-2 0-15,0 3 0 0,2-5 3 16,5 0-1-16,3 0 2 0,4-3-2 15,0-7 0-15,3-5-1 0,2-1 0 16,2-5 0-16,0-3 1 0,4-4-1 16,0 0 0-16,1-5 1 0,0 3 0 15,1 1-1-15,-5 1 1 0,0 1-1 16,-8 4 0-16,0-1 0 0,-4 6-1 0,-7 6 1 16,0 2-1-16,-6 4-1 0,-3 2 1 15,2 1-3-15,-5 3-2 0,0 0-5 16,0 0-10-16,1 0-11 0,1 0-18 15,-1 0-32-15,-1 0-40 0,2 0-114 16</inkml:trace>
  <inkml:trace contextRef="#ctx0" brushRef="#br0" timeOffset="329577.2343">25514 13680 532 0,'0'0'4'0,"0"0"-7"0,0 0-8 16,0 0-45-16,0 0-159 0</inkml:trace>
  <inkml:trace contextRef="#ctx0" brushRef="#br0" timeOffset="345991.6785">11843 5618 47 0,'0'0'8'0,"0"0"-3"0,0 0-3 15,0 0-2-15,0 0-5 0,0 0-3 0,0 0-4 16,0 0 1-16,0 0 5 0,-6-16 5 15,6 16 4-15,0 0-2 0,2 0 1 16,5 0-1-16,3 2 1 0,0 1 0 16,3 0 1-16,-1 0 0 0,-1-3 0 15,8 0 0-15,1 0 0 0,5-4 0 0,-5-5-1 16,0 4 2-16,-2-2-3 0,-1 0 1 16,3 1 1-16,-2 1 0 0,2-2 2 15,4 3-1-15,0-1-2 16,3 0-2-16,2 3 0 0,0-2-1 0,1 3 2 15,2-1-1-15,0 1-1 0,3-2 4 16,1-1 1-16,1-1 2 0,4-2 0 16,-2 2-5-16,3-1 0 0,-3-1-2 15,-3 2 2-15,-3 0 2 0,-1 2-1 16,-3-1 0-16,-1 3-2 0,-4-1-1 0,-1 2 1 16,-1 0-1-16,-5 0 1 0,-1 0 0 15,0 0 0-15,-3 2-4 0,3 3 1 16,-6-2-1-16,-5-2 0 0,0 3 2 15,-5-4-1-15,0 0 2 0,0 0 1 16,0 1-2-16,3-1 6 0,-2 0 1 0,1 1 1 16,-1-1 2-16,1 0-1 15,-1 1 0-15,1-1 3 0,-1 0 2 16,1 2-2-16,-2-2 2 0,1 0-4 16,-1 0-4-16,2 0-3 0,-2 0-2 0,1 0-2 15,-1 0-3-15,2 0 0 0,-2 0 1 16,0 0-1-16,1 2 1 0,-1-2-4 15,0 0-2-15,0 0 0 0,0 0 1 16,0 0-1-16,0 0-2 0,0 0-9 16,0 0-11-16</inkml:trace>
  <inkml:trace contextRef="#ctx0" brushRef="#br0" timeOffset="346907.7391">12525 5388 111 0,'0'0'19'16,"0"0"-8"-16,0 0-4 0,0 0-6 16,0 0-1-16,0 0 0 0,0 0-1 15,0 0 1-15,0 0-1 0,0 0 2 16,19-18 0-16,-7 16 0 0,-5 2-3 15,5 0 1-15,-1 0-2 0,-2 2 0 16,1 1-1-16,1 0 3 0,3 3 0 16,-6-1-1-16,8 1 4 0,-3 0-4 15,3-2 2-15,6 3 3 0,-3-2-2 16,1-3 1-16,0 1 0 0,-4-1 0 0,1-1-2 16,-1-1 1-16,-4 0-1 0,8 2 0 15,-8-2 1-15,1 0 1 0,-2 0 0 16,-5 0 0-16,1 0 1 0,-7 0-1 15,0 0 4-15,0 0 5 0,2 0 4 16,-1 2 3-16,-1-2-4 0,0 0-5 0,0 0-4 16,0 0-5-16,0 0-2 15,-6 0-1-15,-7 1-2 0,-1 3-1 16,-2 2 1-16,0 2 3 0,5 0-1 16,-1-1 0-16,2 2-1 0,1-2-4 0,-1 4 2 15,1-1 5-15,-1 2 1 0,-3 3 4 16,1-1-1-16,0-1-2 0,0 0-1 15,-2-1 2-15,-1 0 3 0,1-2-1 16,-2 2-1-16,-3-1-2 0,3-2 1 16,-4 2-2-16,1 0 0 0,0-3-2 0,-1 2 0 15,4-3-2-15,-3 1 0 0,3-1-3 16,3-1-1-16,2 0 4 0,2-1-3 16,-1-2 0-16,3 2-2 15,2-3 0-15,2 0 3 0,3-2 2 0,-5 1 3 16,2 1 2-16,-1 0 2 0,1 1-1 15,3-3 0-15,-2 0 0 0,2 0-2 16,-1 0 1-16,-1 1 0 0,1-1-1 16,-1 0 1-16,1 0-1 0,-1 0 0 15,1 0 1-15,-1 1 0 0,1-1 3 0,-2 0 3 16,3 0-1-16,-1 0 0 0,-2 0-1 16,2 0-2-16,-1 0 2 0,1 0 1 15,-1 0-1-15,1 0-1 16,-1 0 1-16,1 0-2 0,-1-1-1 0,1 1 0 15,-1-1-1-15,2 1 2 0,-1-2 0 16,1 2 2-16,-3-1 2 0,3-1 0 16,0 0-1-16,0 1-1 0,0-5-3 15,0-5 2-15,0-3-2 0,4-6 2 16,4 2-2-16,-1-3 1 0,1 0 0 0,1 2-1 16,-1-3 1-16,-4 0-1 0,4 1 0 15,-3-2-2-15,-2 0 1 0,0 7-1 16,-2-3-1-16,-1 7-1 0,0-2-3 15,0-6-1-15,0 8 0 0,0-4-2 16,0 5-4-16,-3 2-1 0,0 0 0 16,2 4 5-16,-1 2 3 0,2 3 2 15,-1-1-5-15,1 1-7 0,-2 0-2 16,1-2-7-16,-6 2-6 0,3 0-23 16</inkml:trace>
  <inkml:trace contextRef="#ctx0" brushRef="#br0" timeOffset="362815.6904">6494 15995 86 0,'0'0'9'0,"0"0"-3"16,0 0-3-16,0 0-3 0,0 0 0 16,0 0 1-16,0 0-1 0,0 0 1 0,0 0 4 15,-13-7 0-15,12 7 2 16,1-1 2-16,-2 1-3 0,2 0 3 16,0-3-1-16,-1 3 0 0,1 0-1 15,0 0-2-15,0 0 0 0,-2-2-5 0,2 2-3 16,0 0-4-16,0 0-5 0,0 0 4 15,0 0 2-15,0 0 6 0,0 0 3 16,0 0-2-16,2 0 0 0,2 0 0 16,0 2 0-16,-1 2-2 0,1-3 2 15,-1 3-1-15,2 2 0 0,1 1 0 0,-6 2 0 16,0 5 3-16,0 1-3 0,-6 5-2 16,-3-2 1-16,2-7 0 0,-3 0 2 15,4-4 0-15,-3-1 4 0,3-1 1 16,1-4 4-16,2 2-1 0,-3-3 4 15,3 0-1-15,-4-7 0 0,-2 0 1 16,5-3 0-16,0 1-1 0,2 3-5 16,1-5 0-16,1 5-1 0,0 0-2 15,0 1-3-15,0 5-1 0,-2-2-9 16,2 2-9-16,0-1-3 0,0 0 1 0,0 0 2 16,0-1 3-16,0 2 0 0,0 0-3 15,2 0-10-15,2 0-3 0,-1 0-17 16</inkml:trace>
  <inkml:trace contextRef="#ctx0" brushRef="#br0" timeOffset="362911.0025">6494 15995 132 0</inkml:trace>
  <inkml:trace contextRef="#ctx0" brushRef="#br0" timeOffset="363844.1506">6494 15995 132 0,'-74'93'37'0,"70"-94"-1"0,0-2-6 0,1 3-1 0,3 0-11 0,-2-2-6 16,2 2-6-16,0 0-9 0,-1-3-6 15,1 1-1-15,0-3 3 0,0-3 2 16,0-1 4-16,3-2 0 0,-2 6-1 16,2 0 2-16,0 1 3 0,1 1 0 0,0 1 2 15,-4 2 1-15,0-2 2 0,0 2 0 16,2 0 2-16,-2-1-6 0,1-1-1 16,-1 2-3-16,2-3-3 0,-2 1 3 15,1-4 0-15,2 2 1 0,-1-1 2 16,-1 0-1-16,-1 1 2 0,3 0-1 15,-3-1 2-15,3 2 1 0,-3-1 1 16,3-1-1-16,-2 0 3 0,1 2-1 16,-2 3-4-16,0-1 2 0,0 1-3 15,1-2 0-15,-1 0-3 0,2 2-1 0,0-5-4 16,0-2-5-16,1 3 0 0,-2-4-1 16,2 5 0-16,0 0 4 15,1 1-1-15,-1-1 0 0,2 1 1 16,-1 0 1-16,0 1 2 0,2 1 2 0,0 0 1 15,3 0 5-15,-2 1-3 0,0 1 3 16,-3 1-4-16,-1 0-2 0,0 0 4 16,0 0-2-16,0-1 3 0,-3-2 0 15,0 5 3-15,0 5 0 0,-6 3-1 16,0 0-2-16,-5-4 1 0,5-2 0 0,-3-3 2 16,-1 1 1-16,7-3 0 0,-1 1-1 15,4-3 0-15,-6 0-1 0,0 0 3 16,-4 0 0-16,0-1-1 0,3-4 1 15,0-1-3-15,1-3-2 0,1 2 0 16,4 3-3-16,-3-7 0 0,4 6-3 0,0-2 0 16,0-5-4-16,0 7 4 15,0 1-2-15,0 0 2 0,0 1 0 16,5 1 0-16,0-1-2 0,2 1 0 16,-1 2-1-16,7 0 5 0,1 3 1 0,-5 2 0 15,5 1 3-15,-6-1-3 0,-2 2 0 16,1-1 0-16,0 1 0 0,-1-2-1 15,-3-2 0-15,1 3 0 0,-4-1 1 16,0 4 2-16,0 4 1 0,0 1 1 16,-6 3 0-16,-4 0 0 0,0-6-1 0,1-3 2 15,3 0 1-15,-2-3 2 0,-1 2 1 16,5-7 0-16,-5 2 2 0,3 1 1 16,-5-3 0-16,1 0-5 15,2 0-1-15,-3-5-2 0,7-2 0 0,-2 1-1 16,3 2-1-16,1 1-2 0,2 3-4 15,0-6-3-15,0 0-3 0,0 0-1 16,0-4 2-16,2 3 0 0,4 2 7 16,4-5-2-16,1 3 2 0,-2 2 0 15,7-1 1-15,-2 1 1 0,-2 3 0 0,5-1 0 16,-8 1-1-16,-3 0-2 0,5 2 1 16,-6 0 0-16,-1 0 0 0,5 0-2 15,-5 4 3-15,-1-1 2 16,0-1 5-16,-3 4 3 0,-3 4 0 0,-7 5 0 15,-3-1-2-15,-3-1-1 0,4-4 4 16,-1-3 1-16,2-3 0 0,-4-1-2 16,-2-2 0-16,-1 0-2 0,0 0 0 15,3-6 3-15,2-1-3 0,3 0-1 16,3-6-5-16,0 4-2 0,5-4-2 0,2-5-3 16,0 3 1-16,9-3-2 0,4 4 1 15,4 4-1-15,2 2-1 0,3 5-5 16,1 3-4-16,-1 0-7 0,1 11-21 15,-3 4-52-15,-1 9-81 0</inkml:trace>
  <inkml:trace contextRef="#ctx0" brushRef="#br0" timeOffset="364864.0341">6008 16747 336 0,'0'0'36'0,"0"0"-2"0,0 0-4 0,0 0 1 15,0 0-7-15,0 0-11 0,0 0-8 16,0 0-9-16,0 0-8 0,-30-23-4 15,30 23 1-15,-2 0 8 0,2 17 5 16,0 10 2-16,5 10 2 0,-1 2-4 16,7 4 4-16,-3-3 0 0,-1 0 0 0,2-3-4 15,1-5 2-15,-3-5 0 0,0-4 2 16,-2-8-2-16,2 0 1 16,-6-6 1-16,2-4-2 0,0 0 1 15,-3-5 2-15,0 0 4 0,0 0 6 0,0 0-1 16,3 0 1-16,-2 0-2 0,1-10-3 15,-1-10 0-15,-1-5-1 0,0-3-1 16,-7-1-4-16,1 0 1 0,-2-1-1 16,-1 1 2-16,0 0-2 0,-2 0 2 15,-1 1-5-15,5 1-1 0,-2 2-1 0,2 7 2 16,6 0-1-16,-1 5 0 0,2 0 1 16,0-9-1-16,2 3 1 0,6-5 2 15,-1 8-5-15,2 5-4 16,-3 3 2-16,2-2-1 0,4 3 6 0,-5 2 1 15,9 1-2-15,-7 2-2 0,1 2-4 16,3 0-2-16,-4 0 1 0,4 5 1 16,-3 5 3-16,0 3 3 0,0 0 1 15,-1 4 1-15,-5-3 3 0,-4 4-1 16,0-2 3-16,0 3 1 0,0 8-1 0,-7-7 2 16,-3-2 0-16,1-4 2 0,2-3 0 15,1-4 0-15,-4-4-2 0,1 2-1 16,-4-2-4-16,2 0-2 0,-1-2-1 15,-2 0-4-15,8-1-7 0,-6 0-17 16,6 0-25-16,-2 0-56 0,5 0-87 16</inkml:trace>
  <inkml:trace contextRef="#ctx0" brushRef="#br0" timeOffset="365192.9814">6456 16891 487 0,'0'0'36'16,"0"0"-15"-16,0 0-8 0,0 0-9 16,0 0-7-16,0 0 0 0,0 0 1 15,0 0 2-15,0 0 2 0,0 0-2 0,29-30 0 16,-7 23-2-16,-2-2-1 0,2 4-7 16,-2-1-6-16,-4 2-7 0,0 0-20 15,3 1-17-15,-3-3-46 0,-2 1-38 16</inkml:trace>
  <inkml:trace contextRef="#ctx0" brushRef="#br0" timeOffset="365384.1787">6439 17116 363 0,'0'0'58'0,"0"0"-21"0,0 0-20 0,0 0-11 15,0 0-5-15,0 0-1 0,0 0-1 16,0 0 0-16,0 0-4 0,0 0-3 16,58 0-14-16,-28-6-16 0,-1-3-49 15,6-2-62-15</inkml:trace>
  <inkml:trace contextRef="#ctx0" brushRef="#br0" timeOffset="365963.8386">7045 16736 503 0,'0'0'28'0,"0"0"-6"16,0 0-7-16,0 0-7 0,0 0-3 16,0 0-5-16,0 0-3 0,0 0 0 15,0 0-1-15,-26-4 3 0,21 20 0 0,1 9-1 16,1 4 0-16,3 4-1 0,0 2 4 16,0-1-3-16,0-3-2 0,0-2 0 15,0-11-1-15,3 1 1 16,0-7 3-16,-2-6-2 0,2 3 0 0,-1-4 1 15,-1-1-2-15,1 2 8 0,-2-6 1 16,0 0 6-16,0 0 0 0,1 0-2 16,-1 0-2-16,0-3 0 0,0-11-1 15,0-4 0-15,-1-8-2 0,-5 0 1 16,0-3-3-16,-2 1 1 0,0-1 0 0,1 2 1 16,0-1-1-16,-2 3-1 0,2 2-1 15,0-3 0-15,1 9-1 0,1 0 2 16,0 7 2-16,2-2-3 0,0 0 0 15,3 1-1-15,0 0 0 0,0 3-2 16,3-8-1-16,7 2 2 0,0-2-2 0,0 5-1 16,2 2 0-16,-5 4 0 0,2 0-1 15,5-1 2-15,2-1 3 16,7 1-1-16,-7 3-3 0,0-1-1 16,-3 3-2-16,0-2-3 0,0 3 3 0,0 0-2 15,-1 0-1-15,-1 0-3 0,2 0-20 16,-7 0-30-16,6 0-21 0,-5 0-27 15,4 0-14-15</inkml:trace>
  <inkml:trace contextRef="#ctx0" brushRef="#br0" timeOffset="366204.7819">6997 16914 457 0,'0'0'52'0,"0"0"-25"15,0 0-15-15,0 0-5 0,0 0-3 0,0 0-1 16,0 0-1-16,0 0-4 0,0 0 2 16,81-8-1-16,-58 2-5 0,-1-1 1 15,4-1-13-15,-3-1-10 16,6 2-25-16,4-6-76 0,2 2-125 0</inkml:trace>
  <inkml:trace contextRef="#ctx0" brushRef="#br0" timeOffset="367763.5911">7363 16938 51 0,'0'0'12'0,"0"0"-1"0,0 0 0 16,0 0 4-16,0 0 3 0,0 0 3 15,0 0 2-15,0 0 1 0,0 0-4 0,0 0-5 16,3-39-8-16,-3 37-8 16,3 2-2-16,-3-1 1 0,1 1 1 15,1 0 7-15,1 8 0 0,2 0 0 16,0 7-4-16,-1-1 2 0,-1-1-2 0,1 0 2 16,-1-2 3-16,0-1-1 0,-1 3-1 15,-1-9-1-15,2 7 0 0,-2-8-2 16,-1 1 0-16,3 1 6 0,-3-5 0 15,0 0 4-15,0 0 9 0,0 1 5 16,0 1 7-16,0-2 2 0,0 0-1 0,0 2-10 16,3-2-6-16,-3 0-8 15,0 0-7-15,0 0 1 0,0-4-1 0,0-3 0 16,0-6-1-16,3-5-2 16,1 3 3-16,-1 0-3 0,2 0 0 0,-1 1 1 15,3 4-2-15,0-6 1 0,-2 7 0 16,-4 5-3-16,5-4-2 0,-3 7-5 15,0-4-2-15,1 2 3 0,0 3 0 16,2 0 2-16,4 0 3 0,6 1 0 16,-3 9 1-16,3 2 1 0,-4 3 2 0,-2 3 2 15,0 1 1-15,-1-1-3 16,-2 1 2-16,-1-5-2 0,-1 3 1 0,-3-7 0 16,-1-3-1-16,1 5 0 15,-2-8 3-15,0 0 1 0,1 3 6 0,-1-7 4 16,0 0 3-16,0 0-2 0,0 0-3 15,0 0-4-15,0 0-5 0,-6-7-1 16,-4-5 2-16,3 1-3 0,1-3 0 16,0 0 0-16,1 5 2 0,2-3-2 15,0 1 0-15,0-1 0 0,3 0-2 0,0 1 0 16,0-8 0-16,6 5-1 0,8-4 0 16,-1 4 0-16,3 2-2 0,2 3 0 15,-3 2 1-15,0 5-1 16,5 2 1-16,0 0 0 0,2 1 1 0,-2 5-4 15,-4 3 2-15,-1 1 1 0,-5 0-4 0,1 2 1 16,-5 3-1-16,0 2-6 16,-3 3 3-16,-3 1-17 0,0 3-36 15,-10-1-45-15,1 2-46 0</inkml:trace>
  <inkml:trace contextRef="#ctx0" brushRef="#br0" timeOffset="368868.1056">8093 16906 135 0,'0'0'31'0,"0"0"-7"0,0 0-1 15,0 0-4-15,0 0-2 0,0 0 0 0,0 0 4 16,0 0 5-16,0 0 3 0,6-72-1 16,-6 67 1-16,0-1-3 0,0 0 0 15,-1-4-1-15,-1 5-3 16,-1 2-5-16,-3-6-4 0,2 6-5 0,0-1-5 15,1 1-3-15,3 3-4 0,-4-1-3 16,-1 1-3-16,-5 0-1 0,-3 0-1 16,3 12 1-16,-4 4 3 0,2 6 1 15,2 3 0-15,0 2 4 0,1 3-3 16,2-1-2-16,2 0-4 0,2-10-5 0,2 1-5 16,1-2-4-16,0-6-8 0,1 4 2 15,4-7 4-15,-4-8 2 0,2 3 9 16,3-4-1-16,3 0 6 0,5-5 7 15,2-6 4-15,-3-3 8 0,-1-2 6 16,-6 3 4-16,-1-2 5 0,1-1-3 0,-3 4-1 16,-2-8 4-16,1 8 0 0,-2 4 3 15,1 2-2-15,-1 6-4 16,0-1-4-16,0 1 1 0,0 0-6 16,2-3-5-16,-2 1-6 0,0 0-4 0,0 1-5 15,0 1 2-15,0-3 0 0,0 3 3 16,1-2 2-16,5 2 0 0,-3 0 1 15,7 2-2-15,0 6 1 0,-3-2-2 16,5 3-2-16,-8-5-1 0,-1-1-1 16,1 0 1-16,1-1-1 0,-1 1 4 0,1-3 8 15,3 0 1-15,2 0 4 0,2-5 2 16,5-5-1-16,-4-2 0 0,-1-5 3 16,-2 0 4-16,-3 5 4 0,0-2 2 15,-4 5 0-15,0-1 3 0,0-1-2 16,-3 6-6-16,1 3-3 0,-1 2-8 15,0-4-2-15,0 4-4 0,0-1-6 16,2-1-3-16,-2 1-3 0,0 1 0 16,6 0 6-16,4 0 2 0,7 0 4 15,5 9 2-15,0 0-2 0,-1 2-2 0,1 0 1 16,-3-1-3-16,1-1-1 0,0 2-3 16,-1-4-3-16,-3-4 0 0,0-1-2 15,3-2 1-15,-1 0 0 16,4-5 6-16,-2-2 3 0,-1-4 1 0,-7 3 1 15,-2-1 0-15,0 2 2 0,-4-2 1 0,-2-1 3 16,-4 6-2-16,3-7 3 16,-3 5-1-16,0-6 5 0,0 2 0 15,0-2 5-15,-3 4 1 0,3 3 1 16,-4-2 3-16,1 4-3 0,-4-4-1 0,1 3-3 16,2 3-4-16,1-3-2 0,-5 4-2 15,-3 0-5-15,-5 9-4 0,-6 7 1 16,3 10 0-16,2 2 0 0,0 13 1 15,4 0-3-15,-2 8 0 0,4-2-7 16,2 3-21-16,3-6-56 0,3 2-74 0,2-4-104 16</inkml:trace>
  <inkml:trace contextRef="#ctx0" brushRef="#br0" timeOffset="382876.1019">21186 15502 0 0,'0'0'5'0,"0"0"0"0,97 0-1 16,-58-4 1-16,3-1 0 0,0-1-3 15,0 0 1-15,3 0-1 0,-2 0 0 16,5 2 0-16,-2-1-1 15,2 2 1-15,-2 0 2 0,0 1-3 0,-1 2 1 16,-2 0 0-16,-1-1-1 0,-1 1-1 16,-1-2 0-16,-2 1 0 0,-2-2 1 15,0 1 0-15,-2-1 0 0,-1 0-1 16,-3 0 2-16,-1 0 0 0,-1 0-1 16,-4 0 4-16,1 0 2 0,-9 0 3 0,1 0 3 15,-5 1-3-15,-5 1 1 0,-2-1-1 16,-5 2 0-16,0-1-1 0,0 1-2 15,2 0-5-15,-1 0-2 0,1 0-5 16,-1 0 1-16,1 0 1 0,4 0 2 16,0 0 2-16,5 0 0 0,2 4-2 0,1 2 1 15,2 3 0-15,3-2-1 0,0 0 1 16,4-2 1-16,5 1-1 0,5-3 1 16,5 0 1-16,3 0-4 0,4-1 1 15,3-2 5-15,1 1-2 0,5-1 3 16,2 0 1-16,3 0-3 0,3 0 0 15,3 2-1-15,3-1-2 0,2 2-1 16,2-2 1-16,0 1-1 0,1-1 1 16,0-1 1-16,1 2-1 0,3-2-7 15,-3 0 2-15,2 0 4 0,-1 0 0 0,3 0 7 16,1 2-3-16,-1-2 0 0,0 0-2 16,0 0-1-16,-3 0 1 0,3 0 0 15,-4 0-1-15,2 0 2 16,0 0-1-16,-4 0 0 0,3 0 0 0,-4 0-1 15,-1 0 0-15,0 0-1 0,0 0 2 16,-1-4-1-16,1 0 1 0,0-2-1 16,-2 0 0-16,2 0 1 0,-3 0-1 15,0 1-1-15,-2 0 1 0,-1 1 0 16,0 1 0-16,-2 0 1 0,0 1-2 0,0 1 1 16,-1 1-1-16,-2 0 2 0,0 0-1 15,-3 0 0-15,-1 0-1 0,-2 3-2 16,0 2-1-16,0 0 0 0,-1 2 1 15,1 0 0-15,2 2 1 0,0 0-3 16,3 1 2-16,1-3 0 0,0 2 2 0,-1-1 1 16,2-2 1-16,-1 0 0 0,1 0 1 15,3-1-1-15,-1-2 0 16,3 0 0-16,-1 1 0 0,-1-1 2 16,-1 0 0-16,-1 1 0 0,-2-1-1 0,1-1-1 15,-1 3-1-15,-1 0 1 0,1-1-1 16,-1-1 3-16,0 0-3 0,1 0 0 15,1-3 0-15,-3 2 0 0,1-2 1 16,0 0 2-16,-2 0-2 0,2 0-1 16,-3 0 1-16,3 0-3 0,0 0 3 0,0 0-1 15,-2 0 0-15,2 0 1 0,-2 0 0 16,-1 0-1-16,2 0 1 0,-1 0-1 16,0 0-1-16,1 0 1 15,-1 0 1-15,1 0 0 0,1 0 2 0,-1 0-2 16,1 0 1-16,0 3-3 0,0 0 1 15,0 0 0-15,-5 1 0 0,2 1 2 16,0 0-2-16,-2-3 0 0,-2 1 0 16,3 1-1-16,-1-3 2 0,2 1 1 15,0-2 0-15,0 0 0 0,0 0-1 0,-2 0 1 16,-5 0-1-16,0-3-1 0,-5 1 0 16,-1 0 1-16,-3 2-1 0,-2 0 1 15,-3 0-1-15,-2-1-1 16,-2 1 1-16,-2 0 0 0,-2 0-1 0,0 0 1 15,-3 0 2-15,3 0-2 0,-1-2 1 16,-1 2 2-16,1-1-4 0,-9 0 4 16,2 1-3-16,-6-2 1 0,1 2-1 15,0-1-1-15,-7 1-1 0,5-2-1 16,-5 2 1-16,0-2 1 0,6 1-2 0,-5 1 2 16,-1-2 0-16,5 1-2 0,-5 1 0 15,5-3 1-15,0 1-1 0,-7 1 2 16,3 0-1-16,-1-1 1 0,-2 0 0 15,1 1 0-15,-2-2-4 0,1 1-3 16,0-1-1-16,1 2-2 0,-5 1-2 0,0-2-3 16,0 2-9-16,1-1-17 15</inkml:trace>
  <inkml:trace contextRef="#ctx0" brushRef="#br0" timeOffset="383987.7979">27368 15578 39 0,'0'0'20'16,"0"0"0"-16,0 0 2 0,0 0 1 15,97 6-4-15,-73-4-2 0,3-1-4 16,2-1 2-16,2 0 0 0,5 0 2 16,2 0 0-16,1-4-3 0,3-2 0 0,1-1 0 15,2 2 1-15,4-2-2 0,3 1-3 16,1 2 0-16,1-2-6 0,3 1 1 15,1 1-4-15,1-1 0 0,2 4 1 16,-1 1-1-16,2 0-1 0,1 0 0 16,0 0 2-16,2 0-2 0,2 0 1 0,3 0 0 15,0 0 0-15,1 0 1 0,0 0-1 16,4 0 0-16,-1 0 1 0,1 0-1 16,3-2 2-16,0-1-2 15,-3 0 0-15,1-1-1 0,0 0 1 0,-2 0-2 16,1-2 1-16,-1 1 1 0,1-1 0 15,0 0 3-15,1 2-2 0,0 0 0 16,-3 1-2-16,-1-1 2 0,-4 1-2 16,-2-2 0-16,1 2 2 0,-2 0-1 15,0 2 1-15,-1-1 1 0,-2 1-3 0,-1-1 1 16,-2 2-1-16,-1 0 0 0,-3 0-1 16,-1 0 1-16,-3 2 0 0,3-1-2 15,-2 1 7-15,0-1-5 16,-1 1 3-16,-1-1 1 0,-1 1-4 0,-1 1 2 15,-1 0-2-15,-3-1 0 0,0 0-1 16,0 1 1-16,-2-1-1 0,3 1 0 16,-3 0 2-16,-1-1-2 0,2 1 0 15,-3-1-1-15,-1 0 7 0,3 0-6 16,-1-1 7-16,-1 1-8 0,2-1 2 0,-4-1 6 16,-1 0-7-16,0 0 7 0,-4 0-5 15,0 0-1-15,-4 0 0 0,0 0 1 16,-2 0-2-16,2 0 1 0,-1-1 0 15,-1 1 0-15,-5-2 1 0,-2 2-1 16,0-1 1-16,-6-1-1 0,0 2-1 16,-8 0 1-16,-6 0-1 0,0-2 0 15,4 2 0-15,2 0-2 0,-1 0 6 16,1 0-3-16,-6 0 2 0,0 0 0 16,0 0-3-16,2 0 4 0,-1 0 0 0,-1 0 1 15,0 0 1-15,2 0-1 0,-2 0-1 16,0 0-1-16,1 0-2 0,-1 0-2 15,0 0-4-15,0 0-5 0,0 0-12 16,-6 0-23-16,-11 0-34 0,-10 0-45 16</inkml:trace>
  <inkml:trace contextRef="#ctx0" brushRef="#br0" timeOffset="385187.2474">14625 16782 84 0,'0'0'22'0,"0"0"2"0,0 0-4 16,0 0-1-16,0 0-1 0,0 0 4 15,0 0 0-15,0 0 0 0,0 0-1 16,28-41-6-16,-20 36-3 0,8 1-4 15,-7-3-3-15,4 4 1 0,0-1-3 16,-1 3 1-16,-1-1-1 0,2 0 1 16,9 1-2-16,-2 0 4 0,9-1 2 15,0-1 2-15,3 2 8 0,1-4 0 16,9 2-3-16,0-1-1 0,3-1-6 0,5 0 1 16,4 1-2-16,-1-1-3 0,5 1 0 15,3-1-1-15,-2 2 0 0,-1-2 1 16,1 2-3-16,-2 0 1 0,0 2 0 15,1-1 1-15,-4 1-2 0,5 1 1 16,-1-2-1-16,1 1-1 0,1 0 1 0,-1 1 0 16,2 0 0-16,-2 0 1 15,0 0 0-15,2 0 0 0,-2 0-1 16,2 0 0-16,-2 0 0 0,2 0 0 16,-2-3 2-16,-2 1-3 0,-1-1 3 0,-1-1-1 15,-2 2-1-15,-2-3 1 0,1 0-1 16,-1 1 0-16,-2 0-2 0,0 0 2 15,-1-2-1-15,1 4 0 0,1-3 2 16,1 2 0-16,0-2-1 0,1-1-1 16,-3 0-1-16,3-1 2 0,-1-1-1 0,-1 0 1 15,2 2 1-15,-4-2-3 16,3 2 1-16,-4 0 1 0,-3 3-2 16,-1-1 1-16,-2 1 1 0,-5 0 0 15,-3 1-1-15,-4-2 0 0,-9 2-1 0,-8 0 1 16,-2 1 0-16,-3 1-1 0,-1 0 0 15,0 0 0-15,-6 0 0 0,0-2 3 16,0 2 1-16,1 0-1 0,1 0 0 16,-2 0-5-16,0-2 3 0,0-3-4 15,0 0 4-15,-2 2 0 0,-4-2-2 0,3 1-1 16,0 1 0-16,-5-2-5 0,5 3 1 16,-1-1-13-16,1 1-18 0,3 2-29 15,-2-1-29-15,-5 1-23 16</inkml:trace>
  <inkml:trace contextRef="#ctx0" brushRef="#br0" timeOffset="385932.8605">14819 16625 37 0,'0'0'24'0,"0"0"4"0,0 0 0 0,0 0 0 16,0 0 2-16,0 0 8 0,0 0-2 15,0 0 4-15,78 34-7 0,-49-31-6 16,6-3-5-16,2 0-4 0,4 0-3 15,2 0-4-15,2 0-4 0,1 0 1 16,4-5-4-16,1 0 2 0,4 1 0 16,0 0-2-16,0 0-2 0,3 0-1 15,3 3-1-15,1-4 3 0,3 2 1 0,0 1-2 16,4 0-1-16,0 1 2 0,2-3-3 16,2 1 1-16,-1 0 2 0,2 2-3 15,1-3 3-15,-2 1 0 16,-2 1-3-16,-1-1 2 0,-2-1-1 0,0 1-1 15,-2 1 0-15,-1-4 2 0,-3 2-2 0,-1-1 1 16,-2 2-1-16,-3-2 0 16,-2 1 0-16,-5 2 0 0,1 0 1 15,-1-1 0-15,-1-1 1 0,0 0 0 16,-2 1 0-16,-1-2 3 0,-1-2 0 0,-4 1 0 16,3 1 0-16,-2-4-1 0,-2 0 0 15,0 0-5-15,-3 0 4 0,-3 0-5 16,-4 4 3-16,-1 0-1 0,-11 1 1 15,0 3-2-15,-6-1 1 0,-5 2-1 16,0 0 0-16,-1 0-1 0,1 0 0 16,-2 0 0-16,2 0 1 0,-6 0 1 15,0 0 0-15,3 0-3 0,2 0 1 16,-2 3 2-16,3 3-5 0,-3-1 0 16,-1-2-9-16,2 4-9 0,-3-1-13 0,1-4-43 15,1 5-43-15</inkml:trace>
  <inkml:trace contextRef="#ctx0" brushRef="#br0" timeOffset="391470.9586">31875 15987 81 0,'0'0'27'0,"0"0"-2"0,0 0 5 16,0 0 2-16,0 0-1 0,0 0-2 15,0 0-4-15,0 0-4 0,0 0-3 0,3-86 1 16,-3 80-2-16,0 0 1 0,0 1-1 16,0 5 0-16,0-1-2 0,0 1 0 15,0-1-2-15,0-1-3 0,0 1-3 16,0-1-3-16,0 1-3 0,0-1 0 15,0 1-1-15,0 0 2 0,0 1-2 16,0-2 0-16,0 2 1 0,0 0-2 16,0 0 3-16,0 0-2 0,2 2 1 15,-1 2 0-15,2 6-2 0,0-1 0 16,1 0 1-16,3 2 1 0,-2-3-2 0,4 2 1 16,-3-4 0-16,2 0 0 0,4 4 1 15,-5-6 7-15,9 2-5 0,-6-3 6 16,3-1-4-16,-2 1-3 0,3-3 0 15,4 0 1-15,1 0-1 0,1 0 1 16,2-5 5-16,-2-1-5 0,-1-2 4 0,1-2-5 16,-1 0 0-16,1-1-1 15,0-1 0-15,-2 0 1 0,1-4-3 16,-1 3 1-16,-2-3-1 0,3 0-3 16,-4 0 4-16,-1 0-7 0,1 1 7 0,-1 3-4 15,-1-1-2-15,-1 4-5 0,1 3-12 16,-3 4-6-16,0 0-9 0,3 0-14 15,-3 2-18-15,1 0-18 0,-9 6-30 16</inkml:trace>
  <inkml:trace contextRef="#ctx0" brushRef="#br0" timeOffset="391967.6706">31901 15965 206 0,'0'0'27'0,"0"0"-7"16,0 0-6-16,0 0-3 0,0 0-4 0,0 0 1 15,0 0 0-15,0 0 1 0,0 0 2 16,0 0 1-16,-20-8-2 0,20 8 2 16,0 0 3-16,0 4 2 0,0 0 1 15,5 3-1-15,6 0-3 0,-2-2-5 16,4 2-4-16,3 1 4 0,0-2-6 0,5 4 3 16,-2 0-6-16,-4-1-1 0,-1 0 1 15,-1 2 0-15,0-1 1 0,-1 1 0 16,1-2 2-16,1 0 1 0,2-3 6 15,-3-1-4-15,5-4 6 0,3-1-6 16,5 0-1-16,9-5-1 0,2-2 1 16,4-4-1-16,1 1 0 0,1-5 0 15,0 2-1-15,-3-1-2 0,-6 1 7 16,-5 1-6-16,-4-2 6 0,-9 5-7 16,-2 0 1-16,-7 3 5 0,-4 3-6 0,2 0 5 15,-5 3-7-15,0-2-2 0,0 2-5 16,1-2-5-16,1 2-17 0,-1-2-56 15,2 1-27-15,-3 1-52 0</inkml:trace>
  <inkml:trace contextRef="#ctx0" brushRef="#br0" timeOffset="395756.2885">6433 12439 3 0,'0'0'3'0,"0"0"1"16,0 0-2-16,0 0 3 0,0 0 0 15,0 0 1-15,0 0 0 0,0 0-1 0,0 0 0 16,0 15-1-16,0-15-2 0,0 2 1 16,0-2 0-16,0 1-3 0,0-1 0 15,0 2 0-15,0-2-2 0,0 2 2 16,0-2-1-16,0 1 2 0,0-1-1 15,0 2 0-15,0-2 1 0,0 1-1 16,0-1 1-16,0 1-1 0,-1-1 0 16,1 2 1-16,-2-2 1 0,2 1-1 15,0-1 2-15,-1 2 1 0,1-2-2 16,0 1 1-16,-2-1-2 0,2 2-2 0,0-2-1 16,-1 2 1-16,1-2-1 0,-2 1 1 15,2 1-1-15,-1-1 1 0,-3 5 2 16,1-1-1-16,3 0 0 0,-3 3 2 15,2-3-5-15,-1 0 1 0,1 4-2 16,1-5 2-16,-2 1 1 0,2 1 0 0,0-6-2 16,-1 0 1-16,1 0-1 15,0 1 3-15,0 1 0 0,0 0 0 16,0-1 0-16,0 1 2 0,0-1-1 16,0 0-1-16,0 1 3 0,0-2-1 0,0 1-1 15,0-1 1-15,0 2-1 0,0-2 1 16,0 1 1-16,0-1-3 0,0 2 1 15,0-2-1-15,0 2-2 0,0-2 2 16,0 0 0-16,0 1-1 0,0-1 1 16,0 2-1-16,0-2 1 0,0 1 1 0,0-1 0 15,1 2 1-15,-1-2-2 0,2 1 0 16,1 5 0-16,-2-1 0 0,2 4 5 16,4-1-4-16,-4 0 4 15,0 7-1-15,0-5-2 0,-2 7-1 0,1-7 0 16,-2 2-1-16,1 2-1 0,-1 0 0 15,0 5 0-15,0-1 0 0,0 2-1 16,0-1 4-16,0 0-2 0,0 4 1 16,0 6-1-16,0-3 0 0,0-7 0 15,0 0 0-15,0-7 0 0,0-6 0 0,0 0 1 16,0-1 0-16,0 1-1 0,0-2 1 16,0 3-3-16,0-7 2 0,0 0-1 15,0 0 2-15,0 1-1 16,0 0-1-16,0 1 0 0,0-1-1 0,0 1 1 15,3-1 0-15,-3 1 1 0,0-1 1 16,0 0-1-16,0 1 3 0,0 0-2 16,0-1 0-16,0 1 1 0,0 0 2 15,0-1-2-15,0-1 1 0,3 1-2 16,-3-1-1-16,0 2 0 0,0-2-3 0,0 2 1 16,0-2 0-16,0 1 2 0,0-1-1 15,0 1 1-15,0 0 1 0,0 2-2 16,0-2 1-16,0 5 0 0,0 0-2 15,0 1 2-15,3 2 0 0,-2-4 0 16,-1 0 0-16,2 6 0 0,-1-7-1 16,1 0 0-16,0 1-1 0,0-1 0 0,-1 0 2 15,1 0 0-15,-1 0 2 16,-1-4-4-16,0 4 4 0,3 1-1 16,-3-1-1-16,3 1 2 0,-3-1-2 0,3 1 0 15,-2-1 0-15,1 1-2 0,-2-2 2 16,1 1 0-16,1 1-1 0,-1 0 1 15,1-1 0-15,-1 0 0 0,1 1 0 16,-1 4 0-16,2-4 0 0,-2 0-2 16,-1-1 1-16,0-4 0 0,0 4 1 0,3 1 0 15,-3 0 1-15,3-1 0 0,-3-4 1 16,0 0-2-16,0 0 0 0,0 2 0 16,1-1 0-16,-1 5-2 15,0 0 2-15,0 0-1 0,2 1 0 0,-2-7 0 16,0 0 1-16,0 0-1 0,0 1 1 15,1 1 0-15,-1-1 0 0,0 1 0 16,0-1 0-16,0 0 0 0,0 1-2 16,2 0 2-16,-2-1-1 0,0 1 0 15,0 0 0-15,0-1-2 0,1 0 3 0,-1 1 0 16,0-1-1-16,0 1 2 0,2-1-1 16,-2 1 3-16,0-1-3 15,0 1 0-15,0 0-1 0,1-1-4 0,-1 1 4 16,0-1 0-16,0 0-1 0,0 1 1 15,0-1 1-15,0-1-2 0,0 2 1 16,0-2-3-16,2 2-2 0,-2-2 1 16,0 0-2-16,0 1 0 0,0-1 0 15,0 0-5-15</inkml:trace>
  <inkml:trace contextRef="#ctx0" brushRef="#br0" timeOffset="397127.9371">6480 12360 25 0,'0'0'6'0,"0"0"-3"0,0 0-4 0,0 0-3 16,0 0-3-16,0 0-1 0,0 0 5 16,0 0 1-16,0 0 4 0,-3-3 0 15,3 3 2-15,-2 3 1 0,2 3-1 16,-1 5 0-16,-1-1 0 0,1-5-3 15,-1 7 1-15,1-6-1 0,-2 6 3 0,0 1-1 16,3-1 1-16,-4 5-2 16,2-5 1-16,-1 6-1 0,-1-1-1 15,1 1 1-15,-1 0-2 0,4 1 3 16,-3 1-2-16,3 2 6 0,-3 5-3 0,2-1-2 16,-1 1 0-16,-2 0-1 0,1 2 0 15,0 4 0-15,-1-1 3 0,-2 6-4 16,5 2 1-16,-2 2-2 0,0 1 1 15,0-4-1-15,1-4-1 0,1-10 1 16,1-6 2-16,0-5-1 0,0-8 2 0,0 0-1 16,0-6 0-16,0 3 1 15,0 1-1-15,1 1-1 0,1 0 2 16,-2-5-2-16,1 2 0 0,1 3 1 16,-1-2-1-16,2 2 1 0,-3 0-1 0,2-1 0 15,-1 1-2-15,-1 4-1 0,3-3 3 16,-3 4-2-16,0 1 3 0,3 1 0 15,-3-1-1-15,1 1 3 0,-1 0-2 16,3-1 4-16,-3 1-3 0,0-8-1 16,1 3-1-16,-1-7 0 0,0 0 0 0,0 0 3 15,0 1 0-15,2 1 1 0,-2-1-1 16,0 0 0-16,0 1-2 0,0-1-1 16,0 1 0-16,1-2-1 15,-1 2-2-15,0-2-2 0,0 1 1 0,0-1-1 16,0 2 0-16,2-2 4 0,-2 2 0 15,0-1 1-15,0 0-1 0,0 1 1 16,0-1 1-16,0 1-1 0,1-1 1 16,-1 1-1-16,0-1 0 0,2 1 0 15,-2 0 0-15,0-1 0 0,1 1 1 0,-1-1-2 16,0 0 2-16,2 1 0 0,-2-1 3 16,0 1 0-16,1 0-3 0,-1-1 1 15,0 1-1-15,0-1-1 0,0 1 3 16,0-2-3-16,0 1 0 0,0-1 0 15,0 2 0-15,0-2 0 0,0 1-2 16,0-1 2-16,0 0 0 0,0 1 0 16,0-1 2-16,0 0 0 0,0 2 2 15,3-2-1-15,-3 0 3 0,0 0-1 16,0 2 2-16,0-2 0 0,0 0 3 0,0 0-1 16,0 0 1-16,0 0-2 0,0 1 0 15,0-1-1-15,0 0-1 0,0 0 1 16,0 0-2-16,0 0 0 0,0 0 4 15,0 2 2-15,0-2 4 0,0 0 2 16,0 0-2-16,0 0 0 0,0 0 0 0,0 0-3 16,0 0 1-16,0 0-4 15,0 0-2-15,0 0-1 0,0 0-4 16,0 0 0-16,0 0-2 0,0 0-1 16,0 0 0-16,0 0-4 0,0 0 3 0,0 0 0 15,0 0-3-15,0 0 3 0,0 0-3 16,0 0 2-16,0 0 2 0,0 0 1 15,0 0 1-15,0 0 0 0,3 0 1 16,-3 0-1-16,0 0 0 0,0 0 1 16,0 0-1-16,0 0 0 0,0 0-1 0,0 0-1 15,0 0 0-15,0 0-2 0,0 0-1 16,0 0-2-16,0 0-3 0,0 0-2 16,0 0 1-16,0 0 0 0,0 0 2 15,0 0 1-15,0 0 1 0,0 0-1 16,0 0-2-16,0 0-3 0,0 0 0 15,0 0 3-15,0 0 3 0,0 0 2 16,0 1 0-16,0-1-2 0,0 0-4 16,0 2-6-16,0-2-20 0,4 3-44 15</inkml:trace>
  <inkml:trace contextRef="#ctx0" brushRef="#br0" timeOffset="398751.9806">6546 13426 0 0,'0'0'3'0,"0"0"0"16,0 0 1-16,0 0 2 0,0 0 1 15,0 0 0-15,0 0 0 0,0 0-1 16,0 0-1-16,3-2-2 0,-2 2 3 16,-1-1-4-16,2 1 0 0,-2-2-2 15,1 2-1-15,-1 0 1 0,0-1 0 16,2 1 1-16,-2 0 0 0,0-2 0 16,1 2 4-16,-1 0-1 0,0 0-1 0,0 0 2 15,3-2 0-15,-3 2 2 0,0 0 2 16,0-1 2-16,0 1 1 0,3 0-1 15,-3 0-3-15,0-1-1 0,1 1 0 16,-1 0-1-16,0 0 2 0,2 0 0 16,-2-2 1-16,0 2 2 0,0 0-3 0,0 0 0 15,0 0 1-15,1-1-4 0,-1 1 1 16,0 0-1-16,0 0-3 16,0 0 0-16,0-2 0 0,0 2-2 15,0 0 0-15,0 0 0 0,0 0-1 0,0 0 0 16,0 0-2-16,0 0 0 0,0 0-2 15,0 0 0-15,2-1 1 0,-2 1-2 16,0 0-1-16,0 0-1 0,0 0 0 16,0 0 2-16,0 0 3 0,0 0-1 15,1 0 3-15,6 0-1 0,-1 0 2 0,6 0-2 16,-2 1 1-16,1 2 0 0,-2-1-1 16,3-1 0-16,5 2 0 15,-7-1 1-15,6-1 0 0,-4 1 0 16,-1-2-2-16,8 0 2 0,-5 0 1 0,5 0-1 15,3 0 1-15,-2 0-4 0,5-2-2 16,1 1-1-16,0 1-4 0,0 0-2 16,1 0-20-16,2 0-5 0,0 0-6 15</inkml:trace>
  <inkml:trace contextRef="#ctx0" brushRef="#br0" timeOffset="400789.6716">10813 13462 1 0,'0'0'8'0,"0"0"-1"0,0 0 5 0,0 0-3 15,0 0-1-15,0 0 3 0,0 0-3 16,0 0 2-16,0 0-2 0,0 0-1 15,9-4 1-15,-9 4-2 0,0-2-2 16,0 2 0-16,0-1 1 0,0 1-3 16,0 0 0-16,0-2 0 0,0 2-1 15,0 0-2-15,0 0-4 0,0-2-1 0,0 2-5 16,0 0 0-16,0 0 4 0,0 0 3 16,0 0 2-16,0 0 2 0,0 0 0 15,0 0 0-15,0 0 0 0,0 0 0 16,0 0 2-16,0 0-2 0,2 0 0 15,-2 0 1-15,0 0 0 0,0 2 1 16,0-2 4-16,2 0-1 0,-2 2 1 0,0-2-2 16,0 0-3-16,0 1 0 15,0-1-1-15,0 0-1 0,0 0-3 16,0 0-5-16,0 0-9 0,0 0-14 0,0 0-6 16</inkml:trace>
  <inkml:trace contextRef="#ctx0" brushRef="#br0" timeOffset="405427.707">23556 17696 87 0,'0'0'21'15,"0"0"-9"-15,0 0-2 0,0 0-2 16,0 0-2-16,0 0-2 0,0 0-4 16,0 0 2-16,0 0-3 0,-17-29 2 0,11 29 1 15,-4 0 0-15,-3 0 0 0,1 0 3 16,2 3 1-16,-4 0 1 16,2-3 2-16,-4 0 4 0,-1 0 0 0,3 0 3 15,-4 0-1-15,1 0-1 0,1-8 1 16,-6 1-2-16,2-4-4 0,2 2-2 15,4 1-4-15,-1 1 3 0,0-1-1 16,-1-1 0-16,-6-2-2 0,3-4-1 16,3 3-1-16,2-3 2 0,1 3 4 15,1-4-3-15,2 4 2 0,2-1-1 0,-1-1-2 16,-1-2 3-16,0-3 1 0,1-1 0 16,1 1-3-16,2-1 2 15,0 2 5-15,1 2-19 0,1-1 15 0,2 6-16 16,1-3 9-16,1-7 2 0,0 0-15 15,0-4 14-15,0 6-18 0,0-1 19 16,0 2-2-16,1 4 0 0,1-4 3 16,-2 1 0-16,1 7-2 0,1-10 2 15,-1 0 0-15,1 8 2 0,-2-9 0 16,1 4-1-16,-1 2 1 0,0-5-4 0,0 0 5 16,0 5-5-16,0-4 1 0,2 3-1 15,1-2 1-15,0 3-1 0,0 1 1 16,2-4-2-16,1 2 1 0,3-3-1 15,-1 3 1-15,4-4 0 0,1 5-1 16,3-5 2-16,-2 5-1 0,5-1 1 0,0 4 1 16,3-3 0-16,-1 3-2 15,0 1 0-15,-3 2 0 0,-5 4 1 16,2-4-1-16,-6 8 1 0,0-5-2 16,2 2-2-16,-7 3 1 0,0 0 0 0,1-1 1 15,-1 1 0-15,2-1 0 0,5 1 1 16,-5 1-1-16,8 0 0 0,4 0 0 15,-4 0-1-15,5 0 1 0,0 0 1 16,0 0-1-16,3 0 0 0,-1 1 0 16,1 2-1-16,-2 1 1 0,2 1 0 0,-1 0-1 15,0 3 0-15,0-4 0 0,-2 2 0 16,0 2-1-16,0 1 1 0,-2 0 0 16,2 0 0-16,1 1 1 15,-2 1 0-15,0 0 0 0,2 1-1 0,-3-3-1 16,1 3 1-16,-3-1-1 0,2 0 1 15,-1 1 1-15,0 0-1 0,0 0-1 16,-2 0 2-16,-1 2-2 0,-1 1-1 16,-3 2 1-16,-1 3 1 0,-2-1 1 15,1 4-2-15,-4 1 4 0,0 2-2 0,-3 2-2 16,0-1 0-16,0-3 0 0,0 4 3 16,0-3-2-16,0-2 1 0,-2 1 0 15,0-3-1-15,-2 1 18 16,-1-3-16-16,1 1 15 0,-2 1-1 0,2-9-16 15,-1 2 15-15,-2 0-13 0,4-4-1 16,-4 4 4-16,0 0-4 0,-2-1 1 16,-5 4-2-16,-3 1-4 0,-3-5 4 15,0 1-3-15,-2 4 4 0,-1 0-1 16,-1 1-2-16,-2-1 1 0,-2 4 0 0,1-2 0 16,-1-3-2-16,-1-1 3 0,2-4 0 15,2 0 1-15,7-7 3 0,0-1 0 16,7-1-2-16,5-3 2 0,-4 0-3 15,4 0 1-15,-6 0 1 0,-2-1-3 16,4-2 5-16,-2-8-4 0,2 2 2 0,0-3 1 16,1 1-2-16,2-1 2 15,-2 0-3-15,1 4-2 0,-2-4-1 16,-4 3-1-16,5 2-5 0,-8 2-7 16,-3 3-8-16,-1 0-39 0,0 0-26 0,-3 2-57 15</inkml:trace>
  <inkml:trace contextRef="#ctx0" brushRef="#br0" timeOffset="406156.4515">23280 17568 122 0,'0'0'28'16,"0"0"-2"-16,0 0-7 0,0 0-5 0,0 0-11 15,0 0-3-15,0 0 1 0,0 0-1 16,0 0 2-16,-23-6 2 0,29 9-1 15,6 2 2-15,5 2-1 0,3-2-1 16,3-2-3-16,0 0-10 0,3-3 1 16,2 3-4-16,0 1-1 0,3-2 1 15,-1 1-4-15,2 0-3 0,1-3-1 0,1 0-7 16,-1 0-7-16,0-6-19 0</inkml:trace>
  <inkml:trace contextRef="#ctx0" brushRef="#br0" timeOffset="407303.4933">23292 14224 145 0,'0'0'42'15,"0"0"0"-15,0 0 0 0,0 0-5 16,0 0-5-16,0 0-6 0,0 0-5 16,0 0-6-16,0 0-7 0,-38-10-2 15,38 7-2-15,4-4-3 0,11 1 0 0,4-3-1 16,5 3 1-16,4-1 1 0,-1 0 2 16,3-1 0-16,1 0-3 0,-1-1 3 15,0 1-2-15,1 1-1 16,-1 0 1-16,0 0 0 0,1-2 0 0,-1 1-2 15,-2-3 2-15,-3 3-1 0,-1-2 0 16,-7 5 0-16,-2-2-1 0,-5 2-1 16,-6 4-1-16,5-3 0 0,-5 2 1 15,-1 1-2-15,2-1 1 0,-5 2 0 16,0-2-4-16,0 2-4 0,1 0-7 0,-1-1-17 16,0 1-29-16,0 0-20 0,0 0-29 15</inkml:trace>
  <inkml:trace contextRef="#ctx0" brushRef="#br0" timeOffset="407617.337">23301 14325 316 0,'0'0'75'16,"0"0"-16"-16,0 0-17 0,0 0-15 16,0 0-10-16,0 0-8 0,0 0-4 0,0 0-3 15,0 0-2-15,-15-17 0 0,15 12 1 16,11-1 1-16,8-1 0 16,6-3 0-16,2 1 0 0,0 1-2 0,2-4 0 15,2 4 0-15,-1-5 0 0,2 1-3 16,1-2 0-16,2 3-6 0,0-2-5 15,-2 2-7-15,0 3-14 0,-2-2-16 16,-4 1-26-16,-2 3-22 0,-8 2-22 16</inkml:trace>
  <inkml:trace contextRef="#ctx0" brushRef="#br0" timeOffset="407931.4293">23179 14466 490 0,'0'0'42'0,"0"0"-19"15,0 0-9-15,0 0-8 0,0 0-3 16,0 0 0-16,0 0-2 0,81-41 3 15,-48 29-2-15,4 1 0 0,-2-1 0 16,-2-1-3-16,-1 4 1 0,-1-2-1 0,-1 1 1 16,0 0 0-16,4 0-1 15,0 1-1-15,3 0-2 0,-1 0-1 16,4-1-5-16,-2-1-10 0,1 0-9 16,-1 1-18-16,0-3-18 0,-1 4-22 0,-1-3-25 15,-6 3-48-15</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468.05554" units="1/cm"/>
          <inkml:channelProperty channel="Y" name="resolution" value="2610.91626" units="1/cm"/>
          <inkml:channelProperty channel="F" name="resolution" value="2.84167" units="1/deg"/>
          <inkml:channelProperty channel="T" name="resolution" value="1" units="1/dev"/>
        </inkml:channelProperties>
      </inkml:inkSource>
      <inkml:timestamp xml:id="ts0" timeString="2022-01-17T04:55:04.936"/>
    </inkml:context>
    <inkml:brush xml:id="br0">
      <inkml:brushProperty name="width" value="0.05292" units="cm"/>
      <inkml:brushProperty name="height" value="0.05292" units="cm"/>
      <inkml:brushProperty name="color" value="#FF0000"/>
    </inkml:brush>
  </inkml:definitions>
  <inkml:trace contextRef="#ctx0" brushRef="#br0">27194 11564 302 0,'0'0'58'0,"0"0"-10"0,0 0-8 16,0 0-8-16,0 0-5 0,0 0-5 0,0 0-3 16,0 0-5-16,0 0-2 15,0 0-5-15,-36-36-1 0,35 36-5 16,-1-2-2-16,2 2 0 0,-1-1-5 16,1 1 4-16,0 0 0 0,0 11 0 0,4 6 3 15,5 9 0-15,0-1-1 0,1 3 0 16,-3-1 0-16,2-3-3 0,-1-1 2 15,-1-3 1-15,-1-7 0 0,0-1 2 16,-1-4-2-16,-4-5-1 0,6 5 0 16,-4-5 2-16,0 0 0 0,0 1 2 0,-3-4 1 15,0 0 3-15,0 0 4 16,0 0 0-16,1 0-1 0,-1 0-1 16,0-7-2-16,-4-7-2 0,-3-6-1 15,-3-1 2-15,-1-1-6 0,1-5 2 0,-4-1-2 16,2-3 0-16,-1-3 0 0,2 2 2 15,0 3-2-15,0 0 0 0,4 3 0 16,1 9-1-16,2 0 2 0,1 7 0 16,-1-2-2-16,4-6 0 0,0 0-1 15,0-7-1-15,8 3-1 0,1 0 2 0,3 2-1 16,0 3 0-16,2 2-3 0,-2 2-2 16,1 2-2-16,3 0 3 0,2 3-1 15,0-3-3-15,3 2 0 0,2 0-12 16,-1 1-8-16,-6 3-24 0,1 5-32 15,-3 0-36-15,1 8-70 0</inkml:trace>
  <inkml:trace contextRef="#ctx0" brushRef="#br0" timeOffset="247.4397">27194 11798 327 0,'0'0'36'0,"0"0"-15"0,0 0-8 16,0 0-3-16,16-77-1 0,-1 57-2 16,5-1-1-16,3 0-2 0,5-3-3 0,1-1-2 15,1 1-3-15,0 2-6 0,-1 2-5 16,0 1-10-16,0 1-21 0,3 3-36 15,-2-1-46-15</inkml:trace>
  <inkml:trace contextRef="#ctx0" brushRef="#br0" timeOffset="1450.2468">28777 10668 45 0,'0'0'28'0,"0"0"3"0,0 0 2 16,0 0 1-16,0 0-2 0,0 0-2 16,0 0 2-16,0 0-2 0,0 0 2 15,0 0-7-15,-17 0-6 0,16 0-3 0,0 0-3 16,-1 0 0-16,1 0-3 0,-1 0 0 16,1 0-2-16,-1 0 0 0,0 0 1 15,0 0-2-15,1 0-2 16,-1 0 0-16,1 0-3 0,-1 0-1 0,1 1-1 15,-3 3 0-15,-1-3-1 0,-1 6 1 16,-1-1-1-16,3 3 1 0,1-1 0 16,0 3 0-16,2-1 0 0,-1 2 0 15,1 1 0-15,1-1 0 0,-2 6 1 16,2 1-1-16,-1 5 1 0,1 0-1 0,-2 2 0 16,1 2-1-16,-1 1 2 0,-1-1-1 15,2 2 0-15,-4-4-1 0,2-4-1 16,-2 2 0-16,1-5 2 0,-2 1 0 15,0-2 3-15,-4 0 1 0,3-1-5 16,0-5 5-16,-1 0-3 0,3-4-1 16,-1-2 2-16,0 1-2 0,-3-2 1 15,2 1 0-15,2-4 0 0,-3 2 1 16,4-2-1-16,-1-1 2 0,1 1-3 16,4-2 3-16,-8 0-1 0,2 0-1 0,-5-2 1 15,-4-5 0-15,5-4 2 0,-4-4-6 16,5-2 5-16,1-1-4 0,4 3 2 15,-1-2 1-15,2 0-2 0,0 5 1 16,2-8-2-16,1 10 1 0,0-2-1 16,0 1 0-16,1 2-3 0,4 1 1 0,1 1 1 15,0 1-1-15,1 0 3 0,3 0-1 16,0 3 1-16,2-2-2 0,2 3 2 16,6 2 0-16,1 0-2 0,6 2 2 15,-4 6-1-15,0 2 1 0,-1 2 1 16,-2 2-1-16,2 1 0 0,-3-1-1 15,1 0 1-15,0-3 0 0,-1 2-1 16,1-4 1-16,-1-2 0 0,0-1 1 16,-3-2-2-16,-3-1-1 0,-3-2 1 15,3-1-1-15,3 0-1 0,-5 0-5 0,5-1-10 16,0-4-14-16,-7 2-25 0,6-4-40 16,-1-1-74-16</inkml:trace>
  <inkml:trace contextRef="#ctx0" brushRef="#br0" timeOffset="4377.289">29463 10443 177 0,'0'0'49'0,"0"0"-4"0,0 0-3 0,0 0-2 16,0 0-6-16,0 0-5 0,0 0-6 15,0 0-4-15,0 0-4 0,-20-18-4 16,19 18-4-16,-1-1-5 0,1 1-3 15,-1-2-3-15,2 2 0 0,-1 0 1 16,1 0 2-16,0 9 1 0,3 6 0 0,4 5 0 16,2 3 3-16,2-1-3 15,-1 3 5-15,1-1-5 0,0-1 0 0,-2-2 0 16,1-2-1-16,-3-6 2 16,0-1-2-16,-2-3 2 0,-1-1-1 0,0 1 0 15,-2-7 1-15,1 3 1 0,-3-5 4 16,0 0 4-16,0 0 9 0,0 0-2 15,0 2-1-15,0-2-4 0,-2-5-6 16,-6-5 0-16,-3-5 1 0,-1-1 0 16,0 0 0-16,0-2 1 0,-2-2 1 0,-1-2-2 15,1-2-3-15,-1 0 2 0,1 0-6 16,2-1 5-16,1 3-2 16,-1 0-1-16,6 7 1 0,1 2-1 15,2 5-1-15,1 3 0 0,1 1 0 0,1 4-2 16,-2-1 0-16,2 1-1 0,0-7 1 15,0 1 0-15,2-1 0 0,7-4 0 16,-2 5 1-16,7 1-1 0,2 3 0 16,3 2 0-16,3 0-1 0,-1 4 1 15,2 4-1-15,-1-1 1 0,1 2 0 0,2 2 2 16,-1-1-2-16,4 0 1 0,-1-2-1 16,1 2 0-16,-2-1 0 0,2-1 0 15,-2-3 0-15,-2 2 0 0,1-3-2 16,-9-1 2-16,4-2-2 0,-2-1-1 15,0 0-1-15,-1 0-3 0,-1-2 1 0,0-4-2 16,-7 2-2-16,3-3-5 16,-6 1-6-16,-4 3-10 0,-1-6-8 15,-1-2-1-15,0-4-1 0,-7-5 2 16,-3 3 5-16,-3 1 7 0,-3 0 10 0,0 1 10 16,-1 0 3-16,1-2 3 0,-1 2 1 15,1-3 3-15,0-1 4 0,1 0 1 16,-1-2 1-16,2-1 0 0,-2 3 5 15,1-2 4-15,1 0 4 0,2 2 1 16,4 6 4-16,-1 1 0 0,5 3 3 0,-2 2 1 16,2 0-1-16,1 2 1 15,1 2-9-15,2 3-5 0,0-2-7 16,0 2-5-16,0 0-2 0,-2-1-1 16,0 1-1-16,2-2-1 0,-1 2 0 0,1-2 0 15,-2 2 0-15,2 0 1 0,-1 0 1 16,1 0 1-16,0 0-1 0,0 0 0 15,0 0 1-15,0 5 0 0,0 6 1 16,8 2-1-16,0 3 0 0,3 4-1 16,1-1 0-16,-1 1 1 0,1 1-4 0,2 2 2 15,0 2-1-15,1 0 0 0,0 1 0 16,1 0 1-16,0-2-2 16,-1 1 0-16,0-4-2 0,1-2 0 15,-4-1 0-15,-1-2 0 0,2-1-2 0,-6-6 0 16,2 2-6-16,2-2-7 0,-5-3-17 15,3 3-30-15,-3-3-41 0,-5-3-43 16</inkml:trace>
  <inkml:trace contextRef="#ctx0" brushRef="#br0" timeOffset="9098.153">28185 12914 308 0,'0'0'58'15,"0"0"-9"-15,0 0-12 0,0 0-7 16,0 0-6-16,0 0-8 0,0 0-7 16,0 0-4-16,0 0-5 0,-16-14-3 0,14 11-2 15,2 3-3-15,-1 0 2 0,1 0 2 16,0 0 1-16,4 10 6 0,7 6-2 15,2 6 0-15,1 0-1 0,1 0 1 16,-1-1-1-16,1-3 1 0,-1 0-1 16,-2-3 0-16,-1-4 0 0,-2 0 0 0,-3-4 1 15,-3-4 1-15,4 4-1 0,-4-4 0 16,1-1 3-16,-1 1-1 0,-3-3 3 16,0 0 8-16,0 0 4 15,0 0 0-15,1 2 0 0,-1-2-6 0,0 0-6 16,-6-10-1-16,-6-6-1 0,-2-6 0 15,0 1-1-15,1-1-1 0,0-2 0 16,0 0-1-16,1-2 1 0,-2 0 0 16,1 0 1-16,-1 0-2 0,0 4 1 15,0-1-1-15,1 3 1 0,1 2 0 0,1 6 0 16,2-1 0-16,3 7 0 0,-2-1 1 16,1-1-3-16,4 3 0 0,0 2-2 15,3 3 1-15,-2-1 1 0,2 1-3 16,-1-1 2-16,-1-5-1 0,1-1 0 15,1-2-1-15,0-1 2 0,0-1-1 0,3-4 1 16,4 1 1-16,2-2-1 16,2 2-1-16,-1 0 1 0,3 2-1 15,-1-2-1-15,1-1 1 0,1 0-3 16,1 0 0-16,-1 0-4 0,1 1 0 0,1 0-8 16,-2 4-3-16,2-1-16 0,-6 3-19 15,2 3-36-15,1 2-36 0,-4 1-57 16</inkml:trace>
  <inkml:trace contextRef="#ctx0" brushRef="#br0" timeOffset="9335.3982">28143 12978 402 0,'0'0'67'15,"0"0"-13"-15,0 0-18 0,0 0-13 16,0 0-11-16,0 0-8 0,0 0-1 16,0 0-1-16,0 0 2 0,0 0-3 0,45-49 0 15,-16 22-3-15,4-3-1 0,3-2-1 16,5 1-2-16,-2 2-9 0,1 2-20 16,2 3-41-16,-1 1-64 0,-1 0-125 15</inkml:trace>
  <inkml:trace contextRef="#ctx0" brushRef="#br0" timeOffset="9679.061">29085 12429 537 0,'0'0'45'15,"0"0"-16"-15,0 0-11 0,0 0-7 16,0 0-7-16,0 0-3 0,0 0-2 15,0 0 1-15,20-101-3 0,3 67 2 16,1 0-3-16,1 2 0 0,3 2-3 0,-2 3-2 16,0 5-6-16,-2 7-14 0,-1 4-29 15,-7 5-51-15,0 5-37 16,-6 1-59-16</inkml:trace>
  <inkml:trace contextRef="#ctx0" brushRef="#br0" timeOffset="9871.3504">29170 12558 446 0,'0'0'66'0,"0"0"-11"15,0 0-14-15,0 0-12 0,0 0-12 16,0 0-8-16,0 0-5 0,0 0-3 16,0 0-1-16,0 0 1 15,-3-7-1-15,20-12-8 0,7-12-1 0,6-1-18 16,7-2-20-16,1-4-48 0,3-2-64 15,-2-5-115-15</inkml:trace>
  <inkml:trace contextRef="#ctx0" brushRef="#br0" timeOffset="10799.1101">30035 11487 482 0,'0'0'55'0,"0"0"-15"15,0 0-4-15,0 0-7 16,0 0-3-16,0 0-7 0,0 0-8 16,0 0-4-16,0 0-3 0,-63-46-4 0,59 42-3 15,1 3-1-15,3 1 2 0,0 1-1 16,0 16 3-16,2 9 1 0,5 8-1 15,6 0 1-15,-2 0-3 0,4-2 0 16,-2-2 0-16,0-3 0 0,1-1 1 16,-1-4 1-16,0-3 0 0,-4-6 0 15,0-2-1-15,-3-3 1 0,-2-5 0 16,-1 0 1-16,-3-3 2 0,0 0-2 0,0 0 1 16,1 0 1-16,-1 0-1 0,0 0 0 15,0-8-1-15,-3-6 1 0,-7-5 2 16,2-2-2-16,-1-2 1 0,-4-4-2 15,1-4 1-15,0-3-2 0,0 0 1 16,0 1-1-16,-1 0 2 16,1 6-1-16,1 3 4 0,-2 4-1 0,6 7 0 15,-2-1 0-15,3 6-3 0,4 4 1 0,-1-1 0 16,3 5-1-16,-2-1-1 0,2 1-1 16,-1-2 0-16,-1 1-1 0,1-1-1 15,1 2-1-15,-2-2 1 16,2 2 0-16,2 5 3 0,7 7 0 0,3 5 1 15,3 3 0-15,1-1-2 0,0 1 2 16,1 0-4-16,-1-4 2 0,1 0-1 16,-1-4 0-16,-3-4 0 0,2-2 1 15,-4-4 0-15,1-2-1 0,5 0 1 16,-1 0 0-16,3-5-1 0,-5-4 1 0,-1-4 1 16,-6 3 0-16,-1-4 0 0,-3-4 1 15,-1-3-1-15,-2-7 1 0,0 1 1 16,-3-1-1-16,-5 1 1 0,1 0-1 15,-4-1 1-15,-1 3-1 0,2 2 3 16,-3 0-3-16,3 5-2 0,2 5 3 0,0 0-4 16,4 6 3-16,1 2 1 0,0 2-1 15,3 3 1-15,-2-2-3 16,2 2 1-16,-1-1-3 0,-1 1-1 16,1-1 2-16,1 1-1 0,0 0 2 0,0 13 5 15,1 8-5-15,8 5 3 0,5 1-3 16,3-1-3-16,1-3 0 0,4-2-2 15,4-2-1-15,2-4-3 0,2-2-3 16,2-6-5-16,3-6-9 0,-2-1-10 16,3-1-17-16,-6-11-30 0,0-1-36 0,-5-4-37 15</inkml:trace>
  <inkml:trace contextRef="#ctx0" brushRef="#br0" timeOffset="11846.2115">30654 10901 479 0,'0'0'43'0,"0"0"-14"16,0 0-11-16,0 0-9 0,0 0-4 15,0 0-1-15,0 0-3 0,0 0-1 16,0 0 0-16,-14-2-1 0,14 2 2 16,0 9-2-16,2 6 1 0,5 5-1 15,2-1 4-15,1 0-3 0,-1 3 5 16,-1 1-5-16,4-1-2 0,-5 2 2 16,2-2-1-16,-1-1 0 0,0 1 2 0,-4-7 2 15,2 0-2-15,-3-6 2 0,-2-4-2 16,2 1-2-16,-3-6 2 0,0 0 0 15,0 0 2-15,2 2 3 0,-2-2-2 16,0 1 2-16,0-1 0 0,0-1-3 16,-2-12 5-16,-4-5-3 0,-4-6 4 0,1 1-1 15,-2-1 0-15,-1-1-2 0,-1 1-2 16,2-3 0-16,-5-1-4 16,1 1 1-16,-2-3-1 0,1 5 0 15,-1 0 2-15,4 0 2 0,4 9-1 0,1 2 2 16,2 7-1-16,3 1-1 0,1 4-2 15,2 2-1-15,-1-2-4 0,1 2 2 16,0 0 0-16,0 0 0 0,9 0 3 16,8 4 1-16,6 5-3 0,-1 0 3 15,2 0-1-15,2 2-3 0,0-3 3 0,0 2-4 16,-1 0 2-16,1-1-3 0,1 0 0 16,-1 0-1-16,0-2-2 0,-1 2-1 15,-3-2-5-15,1-1-2 16,-7-3-5-16,-2 2-6 0,-2-4-3 0,1 1-5 15,-1 0-8-15,-1-2-1 0,1 0 0 16,-4 0 3-16,2 0 8 0,-2-4 9 16,-3-2 7-16,0-1 8 0,-2-2 4 15,-3-2 1-15,0-6 3 0,-2-1 1 16,-5-3-1-16,-3 0 3 0,-3-1-1 0,-2 2 2 16,0 0 4-16,-3-3-1 0,-1 2 1 15,-1-1 4-15,1-1 0 0,-2 2 6 16,0 0 0-16,1-2 5 0,1 2 0 15,2 0 7-15,-2 1 3 0,4 0 0 16,4 7 0-16,1 0-7 0,3 4 0 16,4 5-3-16,-1 1-3 0,4 3-6 15,0-2-5-15,0 2-4 0,0-1-4 16,-2 1-3-16,1-2 1 0,1 2 1 16,0 0 0-16,0 0 0 0,7 9 0 0,3 5 4 15,3 5-3-15,1 3 4 0,1-2-4 16,1 3-2-16,-2-3 0 0,3 4 0 15,1-2-1-15,1 1 0 0,-1 0 2 16,0-1-2-16,1 1 0 0,-2-2-1 16,0-1-1-16,-1-2 1 0,0 1 0 0,-3-3-2 15,-1-4 0-15,-4 1-2 0,-2-7 1 16,-3-3-3-16,0 1-2 16,-3-4-9-16,0 0-11 0,0 0-15 15,2 1-27-15,-1-1-45 0,-1 0-65 0</inkml:trace>
  <inkml:trace contextRef="#ctx0" brushRef="#br0" timeOffset="12038.873">31188 10853 375 0,'0'0'-48'15,"0"0"-98"-15</inkml:trace>
  <inkml:trace contextRef="#ctx0" brushRef="#br0" timeOffset="13265.8275">30169 12035 214 0,'0'0'65'15,"0"0"-7"-15,0 0-5 0,0 0-5 16,0 0-10-16,0 0-8 0,0 0-7 15,0 0-6-15,0 0-2 0,0 0-6 16,1-3-2-16,-1 3-4 0,0-9-2 0,8-4 1 16,3-8-2-16,9-8 2 15,6-2-5-15,2-4-1 0,4-1 1 0,1-1-4 16,2 2 2-16,1-1 3 16,-1 1-3-16,-2 2 1 0,0 0-2 0,-1 3 0 15,-1 3-2-15,-3 3 4 0,0 4-4 16,-8 7-3-16,-4 4-11 0,-5 7-7 15,-3 2-7-15,1 0-10 0,-7 9-21 16,-2 9-21-16,-2 6-48 0</inkml:trace>
  <inkml:trace contextRef="#ctx0" brushRef="#br0" timeOffset="13589.5768">30218 12139 335 0,'0'0'63'0,"0"0"-8"0,0 0-15 15,0 0-11-15,0 0-13 16,0 0-8-16,0 0-3 0,0 0-3 0,0 0 0 15,0 0-1-15,67-93 0 0,-35 61-1 16,1 0-1-16,3 0-1 0,-3 0 1 16,0 1-4-16,-2-1-2 0,-1 2 3 15,-2-1-5-15,0 2 3 0,-1 3 1 16,-1 2-5-16,0 1-5 0,-2 3-8 0,-5 4-19 16,-6 4-25-16,-6 5-26 0,-4 5-19 15,-3 2-43-15</inkml:trace>
  <inkml:trace contextRef="#ctx0" brushRef="#br0" timeOffset="13871.8524">30169 12324 453 0,'0'0'57'16,"0"0"-24"-16,0 0-13 0,0 0-9 16,0 0-5-16,0 0 1 0,0 0-2 0,39-88 1 15,-13 55-2-15,6-4 2 0,1 0-4 16,3-1 1-16,2 2-2 0,0 0 0 16,0 1-1-16,-1-2-1 15,-1 2-2-15,0-1-2 0,-1 1-1 0,1 2-7 16,-3 4-12-16,-3 4-59 0,-3 9-77 15,-7 4-107-15</inkml:trace>
  <inkml:trace contextRef="#ctx0" brushRef="#br0" timeOffset="43286.0629">30337 6968 94 0,'0'0'5'16,"0"0"-3"-16,0 0 3 0,0 0 5 15,0 0 4-15,0 0 3 0,0 0-7 16,0 0-2-16,0 0-6 0,0 0-3 16,-22-42 2-16,21 42-2 0,1-1 2 15,-2 1 0-15,2-2 0 0,-1 2 0 0,1-2 2 16,-2 2 1-16,2-1 1 0,-1 1 0 16,1-2 0-16,-2 2-2 0,2 0 0 15,-1-1-2-15,1 1-1 0,-1 0-1 16,1 0-1-16,-2 0 2 0,2 0 2 15,0 0 1-15,0 0 3 0,0 9-1 16,3 5-2-16,3 2 2 0,1 3 3 16,3-1 4-16,-1 2-1 0,0-2-2 15,0-2-4-15,-3-3-2 0,2-3 2 16,-2-2 2-16,-1-2-1 0,2 1 0 0,-1-1 1 16,1 1-1-16,-4-4-1 0,3 1 5 15,0-2 0-15,-3-1 4 0,1 2 6 16,0-3 0-16,5-3-1 0,5-7-6 15,3-8-2-15,-3 0-5 0,-2-3 0 16,-1-1-3-16,2-1 1 0,-3-1-2 0,0 2-1 16,-1 0 0-16,0 2 0 0,-3 5-2 15,-1 0 1-15,5 1 0 16,-1 2 2-16,3-3-4 0,1 1 3 16,-2 2-4-16,2-1 2 0,-1 1 2 0,0 2-1 15,0-4 2-15,2 2-3 0,-3-2-1 16,-2 6-3-16,-1-4 2 0,2 4-2 15,-2 0 0-15,0-3-2 0,-2 5-3 16,0 0-8-16,1 0-10 0,-4 3-16 16,0 0-25-16,-3 3-23 0,0-1-52 0</inkml:trace>
  <inkml:trace contextRef="#ctx0" brushRef="#br0" timeOffset="43850.8756">30328 7047 139 0,'0'0'54'16,"0"0"6"-16,0 0-8 0,0 0-5 15,0 0-12-15,0 0-8 0,0 0-11 16,0 0-6-16,0 0-5 0,-23-14-4 0,22 12-2 16,-1 2-2-16,1-2-1 0,1 2-2 15,-2-1-1-15,2 1-1 0,-1 0 3 16,1 0 1-16,0 0 6 0,0 0 0 15,0 0 1-15,0 3-1 0,6 6 0 16,-1-2-2-16,3 2 0 0,3 0 2 16,-2 1 1-16,4 1 2 0,-3-2 0 15,0-2 0-15,3 1-2 0,-4-4 1 16,4 2-2-16,0 1 1 0,-3-5-1 16,3 4 1-16,1 0 3 0,-6-2-6 0,6 0 6 15,-5-1-5-15,-5-1 0 0,8-2 1 16,1 0-2-16,1-5 5 0,5-4-6 15,-3 0 3-15,-2-4 2 0,1 3 0 16,1-3 1-16,-3-5 1 0,1-2-3 16,1-3 1-16,-1-1-7 0,-1-3 0 0,1-3 0 15,-2 0-5-15,1-5 5 0,3-2 0 16,0-2-1-16,3-1 0 0,-1 4 2 16,-2 2-3-16,3 2-5 15,-3 2-17-15,-2 5-37 0,1 3-39 0,-5 9-65 16</inkml:trace>
  <inkml:trace contextRef="#ctx0" brushRef="#br0" timeOffset="62213.5438">10020 5684 95 0,'0'0'25'0,"0"0"-7"0,0 0 4 16,0 0-3-16,0 0-3 0,0 0-6 15,0 0-7-15,0 0 2 0,0 0 0 16,-41-56 2-16,41 56 0 0,-3-1-1 16,3 1 0-16,0-2-2 0,0 0 0 15,0 1-2-15,-3 1-2 0,3-1-1 0,0 1 0 16,0-1-2-16,0 1 3 0,0 0 4 16,0 0 1-16,0 0 1 0,0 0-1 15,0 0-2-15,0 0-1 16,0 0 2-16,7 7-2 0,1 4-1 0,-4-6-1 15,3 6-1-15,0-4 2 0,-1 0-1 16,0 0 1-16,1-1 1 0,-1 2-1 16,-3-5-1-16,0 0 1 0,0-1 0 15,0 0 1-15,-2 2 2 0,5-2-2 16,-6-2 4-16,0 0 3 0,7 0 2 0,-3 0 1 16,5 0-3-16,1 0-2 0,-1-2-1 15,-2-6 2-15,2-3 3 0,1-3-1 16,0-6 0-16,-1-2-2 0,-2-6-4 15,6 0 1-15,-3-4-1 0,0-1-2 16,0 3-2-16,-1 2 0 0,-2 6-1 0,-1 6 1 16,0 3 1-16,-2-3-1 15,0 1 0-15,4-4-3 0,-4 5-4 0,2 0-2 16,-1 7-6-16,1-1-8 16,0 1-7-16,-3 3-13 0,0 3-17 0,1 1-5 15,3 0-19-15</inkml:trace>
  <inkml:trace contextRef="#ctx0" brushRef="#br0" timeOffset="62721.7966">10093 5634 147 0,'0'0'35'0,"0"0"-2"0,0 0-6 0,0 0-4 16,0 0-8-16,0 0-4 0,0 0-8 16,0 0-3-16,0 0-3 0,-8-6-1 15,8 6 3-15,0 0 0 16,0 0 2-16,0 0 2 0,0 11 2 0,7 3 0 15,0-1 1-15,-1-1-5 0,0-4 0 16,-2-1 0-16,4 3-1 0,0-4 1 16,-2 0 3-16,-3-3-3 0,1 0 4 15,-4-3 3-15,0 0 5 0,7 0 4 16,3 0 0-16,3-1 1 0,3-8-5 0,-1-4-2 16,-1-4-4-16,-2-4-1 0,-1-3-3 15,1-3-1-15,-1-4 1 0,4 1-1 16,-4-1-1-16,4-1 0 0,-2 1 1 15,1-1-2-15,-2 1 0 0,-2 3 0 16,3 3-1-16,-6 10 0 0,-1 1 0 16,0 7-1-16,-2-2 0 0,2 1-4 0,-2 1 1 15,3-1-6-15,-4 4-5 16,0 1-3-16,-3 3-5 0,0-2-4 16,0 2-18-16,6 0-20 0,0 0-11 0,2 2-23 15</inkml:trace>
  <inkml:trace contextRef="#ctx0" brushRef="#br0" timeOffset="75186.1039">10792 7556 91 0,'0'0'27'15,"0"0"-4"-15,0 0-8 0,0 0 4 16,0 0-1-16,0 0 0 0,0 0-1 15,0 0-6-15,0 0-3 0,0 0-3 16,-9-9-2-16,8 9 0 0,1 0-1 16,0 0-1-16,-2-2 0 0,2 2 1 0,0 0-1 15,0 0-1-15,0 0 0 16,-1 0 0-16,1-1-1 0,0 1-2 16,0 0 0-16,0 0-3 0,0 0 0 0,0 0 1 15,0 0 1-15,0 0-2 0,0 0 3 16,0 0 0-16,0 0 4 0,0 0 2 15,0 0-1-15,0 0-1 0,3 3-4 16,-2 0 2-16,3 0-1 0,-1 0-2 16,-3-3 7-16,3 1-2 0,1 2 1 15,2 4 2-15,0-3-4 0,1 2 3 0,-1-1 2 16,1 1 0-16,-1-2 1 0,-3 0-6 16,4 0 2-16,-4-1-1 0,0-2 2 15,5 4 0-15,-3-3 1 0,-2-1-1 16,1 2 1-16,-4-3-1 0,0 0 2 15,0 0 2-15,2 0 4 0,2 0-2 16,5-1-1-16,2-10-1 0,1-3-4 16,-2-3 0-16,-3-2 0 0,-1-2-3 15,1-4 1-15,1 3 1 0,0-3-4 16,-1 1 4-16,1 0-1 0,-1 2-1 0,0 7 2 16,-3 1-3-16,1 7 1 0,-4 3 0 15,-1-1-2-15,0 5 2 0,0-2-2 16,0 2 1-16,3-1-1 0,-3-1 1 15,0 1-2-15,0 0 1 0,3-1-1 16,-3 0-3-16,0 2-4 0,1-1-4 16,-1 1-6-16,2-2 0 0,-2 2 0 0,1-1-7 15,-1-1-7-15,2 2-10 16,-1-1-11-16,1 1-14 0</inkml:trace>
  <inkml:trace contextRef="#ctx0" brushRef="#br0" timeOffset="75729.4871">10861 7611 167 0,'0'0'34'0,"0"0"-8"15,0 0-5-15,0 0-3 0,0 0 1 0,0 0-1 16,0 0-2-16,0 0-2 0,0 0-4 16,-8 4-2-16,8-2-2 0,0-2-3 15,0 0 1-15,0 0-2 0,-2 0-1 16,2 2-2-16,0-2 0 0,0 0-1 15,0 0-5-15,0 1 0 0,0-1 1 16,0 0 3-16,0 1 6 0,0 2 3 16,3 0 1-16,5 3 0 0,0 0-7 15,-1-1 1-15,0 0-1 0,-3-3 0 16,1 0 0-16,-5-2 1 0,3 1 0 0,1 1-1 16,-1 0 1-16,1 1 0 0,-4-3 1 15,0 0-1-15,5 1 0 0,-1 1-1 16,3-1 1-16,-4 1 0 0,4-2-1 15,-1 0 0-15,4 0 0 0,2 0 0 16,-3-2 2-16,5-5 1 0,-5-2-1 16,2-5 0-16,1-2 1 0,-5-4-1 15,2-2 1-15,-2-3 0 0,3-3-1 16,-3-2-2-16,2-2-2 0,-1 0-1 16,0 0-1-16,-1 2-5 0,-1 4-5 0,4 0-5 15,-3 1-17-15,2 6-31 0,-3 4-23 16,-2 6-36-16</inkml:trace>
  <inkml:trace contextRef="#ctx0" brushRef="#br0" timeOffset="129534.5131">10835 8099 5 0,'0'0'6'0,"0"0"0"16,0 0 1-16,0 0 0 0,0 0-1 15,0 0 1-15,0 0 2 0,0 0-2 16,0 0 0-16,-26-31 0 0,26 31 0 16,-3-2 0-16,3 2 0 0,0-2-1 15,0 1-1-15,0-1-3 0,-1 0-3 0,1 1-1 16,-2 1-2-16,2-1 2 0,-1 1-2 15,1-1 4-15,0 1 0 0,0 0 2 16,0 0-2-16,0 0 2 0,0 0-1 16,0 0 0-16,4 0 1 0,-1 1-1 15,6 3 0-15,-5-1 1 0,3 2 1 16,2 0 0-16,-6-3 0 0,3 3 0 16,-3-2 0-16,0-1-2 0,2 1 1 15,-2-2 1-15,0 2-1 0,0-1 1 16,1 1 1-16,-4-3-2 0,0 0 2 0,0 0 0 15,2 0 1-15,-1 1 1 0,1-1 2 16,2 0-1-16,4 0-1 0,4 0-1 16,1-6-1-16,0-1-3 0,5-5 3 15,-3-1-3-15,0-2 0 0,5-2 3 16,-1-1-4-16,-3-1 0 0,1-1-1 0,1 0-3 16,-3 2 3-16,0 1-3 0,-2 4 2 15,-6 2-2-15,3 0 1 16,0 1-1-16,-7 2 1 0,4 1 1 0,-2-1 1 15,-2 5 2-15,0-1-1 0,0 0-1 16,-3 4-1-16,0-2-3 0,0 2-9 16,1-1-13-16,-1-1-21 0,2 1-22 15</inkml:trace>
  <inkml:trace contextRef="#ctx0" brushRef="#br0" timeOffset="130153.6183">10884 8095 3 0,'0'0'13'0,"0"0"-4"0,0 0 0 16,0 0 0-16,0 0-2 15,0 0-1-15,0 0 2 0,0 0-2 16,0 0 2-16,-11-5-2 0,9 5 2 0,2-1-1 15,-1 1-1-15,1 0 0 0,-2 0-5 16,2 0-1-16,-1 0-2 0,1 0-1 16,-2 0 3-16,2 0 1 0,0 0 3 15,0 0 1-15,0 0-2 0,0 4-1 16,0 6 0-16,3-3 0 0,2 2-2 0,-1 0 2 16,2 1-5-16,2 2-3 0,1-2 1 15,-2 1 4-15,5-1 4 0,-2-1 4 16,-3-3 2-16,6 2 0 15,-4-4 0-15,-5-2-1 0,5 0 2 0,4-2 1 16,0 0 0-16,7-6 0 0,-5-4-1 16,-1-1-1-16,-1-5 0 0,3-3 3 15,-1-5-2-15,0-1-2 0,0-2-5 16,2-1 2-16,-4 3-3 0,-1 1 0 16,2 4-1-16,-5 2-5 0,-2 6 1 0,0 0-4 15,1-1 1-15,0-2-4 0,5-4 3 16,-3 1 0-16,2 1-2 0,1 2 1 15,0 2-2-15,-4 2-1 0,1 0 0 16,-4 5-6-16,-3 4-4 0,1-1-8 16,-4 3-11-16,4-2-22 0</inkml:trace>
  <inkml:trace contextRef="#ctx0" brushRef="#br0" timeOffset="146005.9663">6688 13159 125 0,'0'0'16'0,"0"0"-1"0,0 0 2 16,0 0 0-16,0 0 5 0,0 0-3 16,0 0-2-16,0 0-6 0,0 0-6 15,0 0-4-15,-9-6-6 0,9 6-2 0,0 0-2 16,0 0-4-16,-3 0-4 0,3 0 1 15,0 0 4-15,0 0 8 0,0 0 6 16,0 0 4-16,0 0-2 0,0 4-3 16,3 5 2-16,6 5 2 0,-2 0-1 15,0-1 2-15,3-1-5 0,-4-4-2 0,0-2-1 16,4 2 2-16,-3-2 3 16,-1 0-2-16,3-2 5 0,-1 1-3 15,-5-3-1-15,7-2 4 0,2 0-1 16,5 0 3-16,6-8-5 0,-4-4 2 0,3-3-3 15,-2-4-2-15,6-7 5 0,-4-4-1 16,7-5 3-16,0-7-3 0,1-5 0 16,-1-3-2-16,1-1 1 0,-2 1-2 15,-1 0 1-15,1 3-1 0,-2 3-1 16,0 0 1-16,0 1-3 0,0 4 0 0,0 0-2 16,-3 2 1-16,-1 4-1 0,-2 4 1 15,0 3-1-15,-4 3-2 16,0 4-4-16,-4 7-3 0,-2 1-9 15,-2 5-10-15,-3 3-7 0,2 3-13 0,0 1-28 16</inkml:trace>
  <inkml:trace contextRef="#ctx0" brushRef="#br0" timeOffset="146629.8934">6831 13341 56 0,'0'0'31'0,"0"0"7"16,0 0 7-16,0 0-2 0,0 0-3 16,0 0-7-16,0 0-11 0,0 0-10 15,0 0-8-15,-23-17-2 0,21 16-5 0,2 1 2 16,-1-2-1-16,1 2 2 0,-2 0 1 16,2 0 0-16,-1 0 1 15,1-2 1-15,-2 2-2 0,2 0-6 16,-1 0-5-16,1 0-4 0,0 0 2 0,0 0 6 15,0 0 5-15,0 0 5 0,6 5-1 16,4 4-1-16,3 2 1 0,-3-4-2 16,0 1-1-16,3 1 4 0,-1 0 4 15,5 2 1-15,-2-1 4 0,2 3-5 16,-4-3-3-16,0-1-2 0,-3 1-3 0,3-4 0 16,-3-2-1-16,2 2 0 0,-5-1 0 15,-2-4 1-15,6-1 3 0,-1 0 7 16,7-3 4-16,4-10 2 15,0-6-2-15,1-8-7 0,0-7-1 0,1-8-5 16,6-8-2-16,0-9 3 0,3-8-4 16,1-4 3-16,0-3-2 0,-1-2-2 15,3 3 3-15,-2 3 0 0,0 6 1 16,-1 3-4-16,-2 8-2 0,-5 5-3 16,1 8 2-16,0 7 2 0,-7 9 1 0,-6 7-1 15,-6 9-3-15,-3 5-2 0,-4 3-6 16,0 0-6-16,0 0-11 0,0 0-8 15,3 0 0-15,-3 0-11 0,0 14-20 16</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468.05554" units="1/cm"/>
          <inkml:channelProperty channel="Y" name="resolution" value="2610.91626" units="1/cm"/>
          <inkml:channelProperty channel="F" name="resolution" value="2.84167" units="1/deg"/>
          <inkml:channelProperty channel="T" name="resolution" value="1" units="1/dev"/>
        </inkml:channelProperties>
      </inkml:inkSource>
      <inkml:timestamp xml:id="ts0" timeString="2022-01-17T04:59:30.489"/>
    </inkml:context>
    <inkml:brush xml:id="br0">
      <inkml:brushProperty name="width" value="0.05292" units="cm"/>
      <inkml:brushProperty name="height" value="0.05292" units="cm"/>
      <inkml:brushProperty name="color" value="#FF0000"/>
    </inkml:brush>
  </inkml:definitions>
  <inkml:trace contextRef="#ctx0" brushRef="#br0">5207 10446 0 0,'0'0'7'0,"0"0"0"15,0 0 1-15,0 0-1 0,0 0-3 16,0 0-1-16,0 0-2 0,0 0 0 16,0 0 0-16,0 0 1 0,-15-9 1 15,15 8 2-15,-1 1 1 0,1-2 3 0,-3 2 0 16,3-2-2-16,-1 2-1 0,1 0-5 15,-3 0-1-15,3 0 0 0,0 0 0 16,0 0 0-16,0 0 1 0,0 0 0 16,0 0 2-16,0 0-1 0,3 2 1 15,2 1 0-15,-2 0 2 0,2 0 2 0,-4-2-1 16,5 2 1-16,3 2 0 0,-1 1-1 16,1-3 0-16,0 2-1 15,-2-2-4-15,3 2-1 0,-6-4-1 16,5 2 0-16,-6-2-2 0,8 1 2 0,-2 1 2 15,3-3 4-15,5 2 2 0,-5-1 2 16,8-1-4-16,-4 2-2 0,0-2-6 16,5 0 2-16,-2 0 1 0,-6 0-1 15,8 0 0-15,-1 1-4 0,-3 2 0 16,5 0 3-16,-1 0 2 0,1 0 4 0,-3 0-2 16,4 2-2-16,0-1 0 0,-4 0 1 15,-3-1-1-15,-3 0-1 16,0-2 1-16,-3-1-2 0,2 0 0 0,-7 0 1 15,4 0 0-15,-3 0 0 0,-2 0 0 16,6-1-1-16,-7-2-1 0,0 0-1 16,4-4 1-16,-4 4-2 0,-1-1 0 15,1 1-5-15,-3 3-8 0,0-2-20 16,0 2-27-16</inkml:trace>
  <inkml:trace contextRef="#ctx0" brushRef="#br0" timeOffset="456.2173">5347 10519 85 0,'0'0'20'0,"0"0"0"0,0 0 2 16,0 0-4-16,0 0-6 0,0 0-5 15,0 0-1-15,0 0-3 0,0 0 0 0,0 0 0 16,-11-3 0-16,9 3 0 16,2 0-2-16,-1 0-2 0,1 0-4 15,0 0 1-15,0 0 3 0,0 0 4 16,0 0 5-16,7 0 2 0,0 2 2 0,9 4-1 15,1-1-2-15,1 2 1 0,5 0-4 16,3-1-1-16,-2 0-2 0,4-1-1 16,-2-1-1-16,3 0-1 0,0-1 2 15,3-1 0-15,-2-2-1 0,-1 1 1 16,0-1 1-16,0 0-3 0,-5 0 1 0,-5 0-1 16,-3-1 0-16,-4-1 1 0,1 0 0 15,-2-1-1-15,1 1-2 0,-2-1-2 16,-6 2-3-16,2 1-1 0,-1-2-2 15,0 1-8-15,-2-1-9 0,4 1-19 16,-1 1-29-16</inkml:trace>
  <inkml:trace contextRef="#ctx0" brushRef="#br0" timeOffset="1430.937">6501 10369 69 0,'0'0'32'0,"0"0"4"0,0 0-2 0,0 0-9 16,0 0-8-16,0 0-9 0,0 0-4 16,0 0-3-16,0 0 0 0,-17-5-1 15,14 5-1-15,3 0 1 0,-1 0-1 16,1 0 1-16,-2 0 1 0,2 0 1 16,-1 0-1-16,1 0 1 0,-2 0 0 0,2 0 0 15,-1 0 0-15,1 0-1 0,0 0 0 16,0 0-2-16,0 0-3 0,0 0-3 15,0 0 4-15,0 0 3 0,0 0-2 16,0 0 6-16,1 0-3 0,9 1 1 16,5 6 7-16,-2-1-1 0,7 0 1 0,0 2 1 15,-1-3-6-15,3 0 0 16,-1 1 0-16,0-2-2 0,-1 1-1 16,3 0 0-16,-3-1 0 0,-1 1-1 15,1 0 2-15,-5-2-1 0,2-2 1 0,-1 1-1 16,-2-2 0-16,4 0 1 0,2 0 0 15,2 0 2-15,5 0 0 0,-2 0-3 16,1-2 0-16,0 1-1 0,3-1 0 16,-2 1 0-16,1-3-1 0,1 3 0 15,-2-1 0-15,-2 2 1 0,4 0-2 0,-2 0-1 16,2 0-1-16,-1 2 1 16,-1 1 1-16,2-1 1 0,-3 1 1 15,0-2-1-15,-10-1-2 0,4 0 1 16,-7 0 1-16,0 0 3 0,2 0 2 0,-5 0-2 15,4 0-2-15,-8 0-2 0,0 0-2 16,-6 0 3-16,0 0 0 0,0 0 1 16,1 0 0-16,1 0 0 0,-1 0-1 15,2 0-1-15,-2 0-1 0,1 0-3 16,-1 0-1-16,1 0 2 0,-1 0-1 0,1 0 2 16,-1 0-6-16,-1 0-2 0,3 0-2 15,-3 0-5-15,9 0-8 16,-3 0-11-16,2 0-24 0</inkml:trace>
  <inkml:trace contextRef="#ctx0" brushRef="#br0" timeOffset="2016.6139">6692 10568 208 0,'0'0'51'0,"0"0"-11"16,0 0-12-16,0 0-11 0,0 0-9 15,0 0-4-15,0 0-3 0,0 0-1 16,0 0-2-16,0 0-5 0,-13-7-5 16,10 7 2-16,3 0 1 0,0 0 11 15,0 0 3-15,10 0 5 0,6 0 0 0,3 2-1 16,4-1 1-16,-1-1-3 16,0 0-1-16,2 0-2 0,1 0 2 15,-1-3-3-15,2-1-2 0,3 0-2 16,-3-1 2-16,3-1-5 0,0 0 4 0,3-2 3 15,1 1 4-15,2-1-4 0,-1 2 3 16,3 1-5-16,-3 1-2 0,1 2 1 16,0 0-1-16,-3 2-5 0,-2 0 2 15,-1 2-3-15,-2 3 2 0,1 2 10 16,-2 1-3-16,0 0 5 0,-3-4-5 0,-4 1-1 16,-2-4-1-16,-7 1 1 0,-5-2-2 15,-1 1 4-15,-4-1 2 16,0 0 5-16,0 0 4 0,3 0-7 0,-3 0 1 15,0-3-8-15,0-3 1 0,0-6 2 16,0 1 0-16,0 7 2 0,-3-1-3 16,3 5 0-16,0-2-6 0,0 2-3 15,0 0-3-15,-1-1-9 0,1 1-12 16,-2 0-14-16,2 0-24 0,0 0-16 16,0 3-28-16</inkml:trace>
  <inkml:trace contextRef="#ctx0" brushRef="#br0" timeOffset="6614.7846">4569 10624 72 0,'0'0'15'0,"0"0"3"0,0 0-4 0,0 0-1 16,0 0-3-16,0 0-3 0,0 0-5 0,0 0 3 16,0 0-3-16,0 11 0 0,0-10 1 15,0-1-1-15,0 0-1 0,0 1 1 16,0-1 0-16,0 0 2 0,0 2-1 15,0-2 4-15,0 0-1 0,0 2 0 16,0-2 0-16,0 0-3 0,0 0-2 16,0 0 0-16,0 0-2 0,0 0 2 15,0 0 0-15,0 1-1 0,0-1 0 16,0 0 0-16,0 0 0 0,0 0-1 16,0 0 1-16,0 0 0 0,0 0 0 0,0 0 1 15,0 0-2-15,0 1 1 0,0-1 0 16,0 0 0-16,0 0 1 0,0 0-2 15,0 0 0-15,0 0-2 0,0 0 0 16,0 0-3-16,0 0-2 0,0 0-5 16,0 0-5-16,0 0-8 0,0 0-19 0,0 0-28 15</inkml:trace>
  <inkml:trace contextRef="#ctx0" brushRef="#br0" timeOffset="7829.136">6140 6698 66 0,'0'0'20'16,"0"0"-2"-16,0 0 0 0,0 0-5 15,0 0-1-15,0 0-3 0,0 0-2 16,0 0 0-16,0 0 2 0,0 0 0 16,-16-1-1-16,14-1-1 0,1 2-2 15,1 0-2-15,-2 0-2 0,2 0-1 0,-1 0 1 16,1 0-1-16,0 0 2 0,0 0 2 16,0 0 1-16,0 0 0 15,0 0 0-15,0 0 1 0,0 5 0 16,4-2 0-16,2 3 0 0,-3-3 0 0,7 2 2 15,-1-1-1-15,-2-1 2 0,3 2 1 16,0-4 0-16,2 3 1 0,-2-4-2 16,10 1 1-16,-4 0-3 0,7 1 1 15,0 1-2-15,-1-2-2 0,-3 1 0 16,0-2-1-16,1 0-2 0,-1 1 1 0,2-1-1 16,-2 0-1-16,0 0 0 0,1 0 1 15,1 0 0-15,6 0 1 16,-4 0-1-16,3 0-2 0,0 2 2 15,-4 0-1-15,4-1 1 0,-3 1-2 0,0-1-3 16,0 0 4-16,-1 1-2 0,1-1 2 16,0 1 1-16,2 0-1 0,-2-1 1 15,3 1-1-15,0-1 1 0,0 1-1 16,1-1-1-16,-1 1 0 0,-1-1 0 16,0-1-1-16,1 1 2 0,-3 1-1 0,1 1 1 15,-2 0 1-15,-6-1-1 0,0 1 0 16,3-2-3-16,-3 1 0 0,4 1 1 15,0 0-1-15,2 0 3 16,-2 0 4-16,0 0-3 0,-1 1 1 0,1 3-2 16,-1-1 0-16,0 0-1 0,-5 0 2 0,-2-2-2 15,4-1 2-15,-6 1-1 16,-1-1-1-16,2-2 0 0,-5-1 0 16,0 0 0-16,4 2-2 0,-4-2 2 15,1 0 0-15,-1 2 1 0,-6-2 0 0,4 0 0 16,2 0 1-16,-2 0 0 0,3 1 2 15,-7-1-3-15,0 0 1 0,0 0 1 16,2 0-3-16,-1 1 1 0,1-1-1 16,-1 0 0-16,1 0 1 0,-2 0 1 15,1 0-2-15,-1 0 1 0,0 0 0 0,0 0-3 16,3 0 3-16,-3 0 0 0,0 0 0 16,0 0 3-16,0 0-3 15,0 0 0-15,3 0 0 0,-3 0-3 16,0 0 2-16,0 0-2 0,0 0-5 0,0 0-6 15,0 0-13-15,0 0-33 0,0 0-64 16</inkml:trace>
  <inkml:trace contextRef="#ctx0" brushRef="#br0" timeOffset="9191.0188">6776 6117 200 0,'0'0'27'0,"0"0"-6"16,0 0-2-16,0 0 0 0,0 0-4 16,0 0-2-16,0 0 0 0,0 0 1 15,0 0-2-15,-29-28-1 0,29 28 0 16,0-1-3-16,-3-1-1 0,3 2-5 16,-1-1-2-16,1 1-1 0,-2-1-2 0,2 1-1 15,-1-2-1-15,1 2-1 0,0-1 3 16,0 1 3-16,0 0 3 0,3 0 2 15,10 0 1-15,7 1-3 0,6 6-1 16,0 3-1-16,0 0-2 0,0 2 1 16,3 2 0-16,3 3-1 0,1-1 1 15,0 1 0-15,0 0 0 0,-2-1-2 16,-1 0 0-16,-5-3 0 0,1 1-2 16,0-3-2-16,-3-2-6 0,-4 0 1 15,-2-3-3-15,-5 0-1 0,-1-1-6 0,-5-1-14 16,4 1-20-16,-7-4-13 0,3 2-32 15</inkml:trace>
  <inkml:trace contextRef="#ctx0" brushRef="#br0" timeOffset="9668.5147">7107 5972 101 0,'0'0'38'0,"0"0"3"0,0 0-2 16,0 0-11-16,0 0-3 0,0 0-3 15,0 0 3-15,0 0 0 0,0 0-1 16,-7-20-4-16,7 18-8 0,-3 1-4 15,3-1-4-15,-1 0-3 0,1 1-1 16,-2 1-1-16,2-2 1 0,-1 2 3 16,-2 0-2-16,-2 10 3 0,-2 3-2 15,1 8-1-15,-2 1 0 0,-1-1-1 16,5 4 1-16,-4 3 1 0,0 3 1 16,2 5 3-16,-1 5-5 0,-1 2 0 0,-1 2-1 15,1 0-1-15,-2-1 1 0,3-1 2 16,-3-4 4-16,1-4-4 0,0-4 3 15,1-4-1-15,-2 1-2 0,-1-5 3 16,0 2-2-16,-1-3 1 0,-1 0-3 16,5-9 1-16,0 0-2 0,1-6 2 0,6-4-2 15,-1 2 1-15,2-5-1 0,-1 0-1 16,1 0-4-16,0 0-5 16,0 1-7-16,0-1-4 0,0 0-18 15,7-4-28-15,3-7-27 0,6-4-47 0</inkml:trace>
  <inkml:trace contextRef="#ctx0" brushRef="#br0" timeOffset="11280.9349">4013 9892 29 0,'0'0'20'0,"0"0"6"16,0 0 6-16,0 0 5 0,0 0 9 0,0 0-1 16,0 0-5-16,0 0-10 0,0 0-19 15,0 0-12-15,-47-41-9 0,47 40-4 16,0 1 3-16,-1 0 4 0,1 0 6 15,0 0 4-15,4 5-3 0,6 5 4 16,3 3-8-16,-3-5 2 0,-1-1-2 16,-3-2-5-16,2 0 2 0,0 0-1 15,-5-3 1-15,-2 1 6 0,-1-3 2 16,0 0 1-16,0 0-3 0,6 4 2 16,0-2 4-16,4 3-5 0,0 1 4 0,0-1-2 15,3 2-2-15,2-1 1 0,0 1-1 16,3 0-1-16,-5-1-4 0,1 1-1 15,-1 1-3-15,3 1 2 0,4 2 3 16,-2 1 4-16,2 1 1 0,0-2 0 16,1 1-2-16,-1 2-1 0,0 2 2 0,-4-1 1 15,4 1 1-15,-4 0 3 16,0-1-3-16,-3-2 2 0,-2-2-4 16,0-2 1-16,-1 0 2 0,-2-4-2 15,4 5 1-15,-3-5 2 0,1-2-3 0,3 2 1 16,-4-1 0-16,5 0 0 0,-1 1 0 15,-3-2-1-15,6 3 0 0,0-1 2 16,-3 2-3-16,1-1 0 0,-2 2 0 16,-2-1-1-16,-4-2 1 0,4 1 0 15,-6 0-2-15,-1-3 4 0,0 1 0 0,0-2-1 16,-3-2 0-16,0 0-2 0,0 0-8 16,0 5-17-16,0-2-25 15,-3 0-62-15</inkml:trace>
  <inkml:trace contextRef="#ctx0" brushRef="#br0" timeOffset="11691.8985">4491 9818 182 0,'0'0'37'15,"0"0"-1"-15,0 0-6 0,0 0-8 16,0 0-6-16,0 0-5 0,0 0-5 16,0 0-4-16,0 0-3 0,-16-5 0 0,9 11 1 15,-2 10 0-15,-5 5 4 0,7 6 0 16,-2 2-2-16,0 3 3 0,1 2-5 15,-1 0 1-15,-1 3-1 0,0 2 1 16,-2 2-1-16,2 4 1 0,-3 1-2 16,0-2 1-16,0-5-2 0,1-7 0 0,2-9 0 15,5-6-1-15,0-7 0 16,1 1 2-16,-2 5 0 0,0-4-1 16,3 4-3-16,0-7-1 0,2-4-5 15,-2 1-3-15,3-6-2 0,-1 0-1 0,1 0-4 16,0 1-8-16,0-1-7 0,0 2-18 15,0-2-21-15</inkml:trace>
  <inkml:trace contextRef="#ctx0" brushRef="#br0" timeOffset="12440.4486">4228 9538 10 0,'0'0'3'15,"0"0"0"-15,0 0-3 0,0 0 0 16,0 0 0-16,0 0 0 0,0 0-2 16,0 0 5-16,0 0 2 0,0 0 2 15,0 5 2-15,3 6 2 0,0 4 1 0,2 1 1 16,0 10 1-16,-1 2-1 16,-1 5 5-16,3 5 1 0,4 6-1 0,0 6 1 15,0 6-4-15,3 7 2 16,3 1 2-16,1 6-4 0,1 5-4 0,1 3-9 15,-2-1-1-15,0-3-2 0,2-4-5 16,-3-5 3-16,3-6 3 0,-6-3 0 16,4-4 4-16,-5-5-2 0,-2-6-4 15,-3-9 1-15,0-9 2 0,-4-11 4 16,-1-6 3-16,-2-6 8 0,0 0 3 0,0 0-4 16,0 2-4-16,1-2-8 0,-1 3-7 15,0-3-5-15,0 0-5 0,0 0-5 16,0 0-9-16,0 0-18 0,0 0-12 15,0-5-26-15</inkml:trace>
  <inkml:trace contextRef="#ctx0" brushRef="#br0" timeOffset="12856.3851">4137 10136 245 0,'0'0'34'16,"0"0"-18"-16,0 0-11 0,0 0-5 15,0 0-2-15,0 0 2 0,0 0 2 0,0 0 3 16,0 0 0-16,59-10 2 0,-24 5 3 16,4 2-6-16,1 0-1 0,1 0-1 15,-1-1 0-15,-1 4 0 16,-1 0-1-16,-3 0 0 0,1 0-5 0,0 0 3 15,-3 0 0-15,3 4-2 0,-1-3-4 16,-3 3-4-16,-3-4-2 0,-2 0-4 16,-1 0-14-16,-8 0-17 0,-7 0-45 15</inkml:trace>
  <inkml:trace contextRef="#ctx0" brushRef="#br0" timeOffset="14157.0204">6954 6017 175 0,'0'0'31'16,"0"0"-13"-16,0 0-11 0,0 0-6 16,0 0-4-16,0 0 3 0,0 0 4 0,0 0 2 15,0 0 2-15,0 0 2 0,7 53 1 16,2-32 7-16,-1 4 1 0,1 5-1 15,1 5-3-15,0 4-4 0,3 4-4 16,-1 4-4-16,4 0 1 0,-6 2-3 16,6-1 1-16,-6-2-1 0,2-3 0 15,-4-5 3-15,1-6-5 0,-3-12 0 16,-3-8-1-16,-2-4-3 0,2-4-6 16,-3 1-7-16,3 0-13 0,-3-5-27 15,0 0-36-15</inkml:trace>
  <inkml:trace contextRef="#ctx0" brushRef="#br0" timeOffset="14457.1026">6874 6327 292 0,'0'0'14'15,"0"0"-7"-15,0 0-1 0,0 0 1 16,0 0 3-16,0 0 6 0,0 0-2 0,0 0-1 16,100-38-3-16,-61 17-3 0,0-1-3 15,3-4 0-15,0-1-2 16,0 1 0-16,0-1 0 0,0 0-5 0,-2 0-6 15,-2 3-9-15,-1 6-21 0,-5 3-43 16,1 7-127-16</inkml:trace>
  <inkml:trace contextRef="#ctx0" brushRef="#br0" timeOffset="15300.4249">6057 4941 229 0,'0'0'49'0,"0"0"-8"0,0 0-7 16,0 0-4-16,0 0-2 0,0 0-8 15,0 0-2-15,0 0-4 0,0 0-8 16,0 0-4-16,-20-27-4 0,20 27-5 15,0-1-3-15,0 1 0 0,0 0 4 16,0 12 7-16,4 8 4 0,5 9 2 16,4 2-1-16,0 5-4 0,3 0 0 15,-3 5-2-15,6-2 6 0,-5 3-3 16,2-6 1-16,-3-4-1 0,0-5-5 16,-6-8 1-16,2-6 1 0,-6-4 0 0,0-4 1 15,2 0 3-15,-5-5 2 0,0 0 8 16,0 0 7-16,0 0-1 0,0 0-6 15,0-7-5-15,-8-8-9 0,-4-6-3 16,2-5 6-16,-3-1-5 0,0-2-2 16,2 0 5-16,-1 0-5 0,0 2 4 0,-2-1 0 15,5 0-2-15,-1 1-1 0,2-1-1 16,0 1 2-16,4 7 0 16,1 7 0-16,3 3 0 0,0 4-2 15,0 0-1-15,0 1-1 0,0 5 0 0,0-2 1 16,0-2 2-16,7 3 1 0,5 1 0 15,4 0-5-15,1 6 1 0,2 5 0 16,0 4 4-16,0 2 3 0,2 1 1 16,4 2 1-16,-2-2-4 0,0-1-3 15,0-2 2-15,-1-2-1 0,-3-2 2 0,1-2 1 16,0-3 0-16,-5-2-4 16,2-2 0-16,2-2-8 0,1 0-12 15,-1 0-16-15,-2-3-28 0,-1-2-17 16,-4 3-10-16,1-5-8 0</inkml:trace>
  <inkml:trace contextRef="#ctx0" brushRef="#br0" timeOffset="15568.8331">6287 4759 190 0,'0'0'75'0,"0"0"-10"16,0 0-29-16,0 0-6 0,0 0-9 15,0 0 0-15,0 0-8 0,0 0-11 16,0 0-9-16,-39-28-3 0,39 28-1 16,0 0 6-16,3 5 7 0,7 7 0 15,7 6 3-15,1 3-5 0,5 2 0 16,-1 3 0-16,-2 2 1 0,0 1 0 16,2 2-2-16,-2-3-4 0,-1-1 5 0,-2-2-2 15,1-2 0-15,-3-2-5 0,-4-7-5 16,-4-1-6-16,1-1-15 0,-3-4-37 15,-1 1-54-15</inkml:trace>
  <inkml:trace contextRef="#ctx0" brushRef="#br0" timeOffset="16081.9685">6552 4761 330 0,'0'0'14'0,"0"0"-9"0,0 0-8 16,0 0 1-16,0 0-1 0,0 0 2 15,-45 88-3-15,45-64 1 0,0-2-3 16,0-1-1-16,6 0 2 0,1-3 3 0,0 0-3 15,2-4-2-15,-2-3 1 0,5 0-3 16,-1-2 8-16,-3-4 4 0,6 2 0 16,-5-2 0-16,2-3-2 0,-1 2-4 15,-5-4-2-15,-1 1-3 0,2-1-2 16,1 0 3-16,-1 0-1 0,-2 0 3 0,-4 0 7 16,0 0 2-16,0 0 10 0,3 0 6 15,0 0 5-15,1-1-2 16,2-8-2-16,0-6-5 0,-5 3-6 15,2-7-2-15,-3-4-1 0,0 2 5 0,0-7 4 16,-3 5-7-16,-4 0-7 0,1 2-2 16,-4-1-7-16,4 4 8 0,-2 4 4 15,-1 2-2-15,6 5-1 0,-3 0-1 16,0 1 2-16,2 4-4 0,0 0 2 16,4 2 0-16,0-1-2 0,0 1-2 0,-3 0-9 15,3-2-8-15,0 2 1 0,0 0-1 16,0 0 3-16,0 0-3 0,0 0-21 15,7 0-9-15,6-2-8 0,6 2-5 16,-3-3-13-16</inkml:trace>
  <inkml:trace contextRef="#ctx0" brushRef="#br0" timeOffset="16856.7548">6920 4545 242 0,'0'0'18'0,"0"0"-7"0,0 0-4 0,0 0-6 15,0 0-1-15,0 0-1 0,0 0-3 16,0 0-5-16,0 0-2 0,35-37 3 16,-20 37 3-16,-1 0 8 0,5 6 1 15,-5 5 0-15,-2 2-3 0,-2 2 1 16,-4-4 0-16,-2 5-1 0,-1 0 3 0,-3-2-1 16,0 4 4-16,0-6-4 0,0-2 3 15,0 3 4-15,0-2 0 0,-1-1 8 16,-1-5 3-16,-2 1 4 0,1-3 4 15,0 1-2-15,-1-2-2 0,4-2-5 16,-6 0-7-16,0 0-3 0,-7 0-1 16,0-5-2-16,3 1 2 0,1-6-4 15,2 3-1-15,3-2-3 0,-2-6-1 16,3 4-2-16,2-7-3 0,1 0 1 16,0-1-3-16,1-5-4 0,8 3 6 0,2 1-4 15,1 3 6-15,1 2-2 0,3 2 0 16,0 2-1-16,-3 3-4 0,1 2 1 15,-2 3 0-15,1 3-3 0,4 0 0 16,1 0 1-16,2 2 0 0,-4 4 5 16,-2 4 2-16,-1 1 1 0,0 3 4 0,-4 1 4 15,-2 2-4-15,-1-5 5 16,-2-3-4-16,-4-3 4 0,0-2 8 16,0 3 1-16,0-3 9 0,0 2 2 15,0-6-3-15,0 0-4 0,-4 0-7 0,0 0-4 16,-7 0-3-16,-2-7-5 0,5 1 6 15,-4-6-6-15,8 2 7 0,-1 0-1 16,0-7-4-16,3-1-2 0,1-7-2 16,1 3-3-16,0-1 2 0,1 2-2 15,5 5 0-15,0 3 1 0,-2 1-2 0,2 3 3 16,3-4-1-16,-2 8 1 0,-6 1-2 16,8 0 2-16,-5 2 0 15,1 1 0-15,6-1-2 0,1 2-1 16,1 0 1-16,7 8 1 0,-1 0 1 0,-5 4 0 15,-1 1 0-15,2 1-1 0,-5 2-2 16,4 1-2-16,-2 2-9 0,-1 0-17 16,-2 0-27-16,-2-4-24 0,-1-2-30 15</inkml:trace>
  <inkml:trace contextRef="#ctx0" brushRef="#br0" timeOffset="17917.1592">7447 4229 348 0,'0'0'48'0,"0"0"-11"0,0 0-8 16,0 0-11-16,0 0-6 0,0 0-11 16,0 0-5-16,0 0-3 0,0 0 0 0,0 0 1 15,-46 1 3-15,46 19-1 0,0 1 2 16,4 8-1-16,3 0 1 16,3-3-1-16,-1 0 1 0,1-4-1 15,-1-1-2-15,-2-1 1 0,0-6-2 0,2-2 3 16,-3-4-3-16,-2-2 2 0,3 0-1 15,-4-5 1-15,0 2 0 0,-3-3 2 16,6 0 1-16,1-1 1 0,2-4 1 16,1-4 3-16,-2-3 1 0,-5 3-2 15,2-8 2-15,-4 0-3 0,-1 4 4 0,0-7-1 16,0-2 2-16,-3-1-1 0,-3-5-5 16,-2-3 2-16,1 0-2 15,1 0 3-15,0 2-2 0,0 6 2 16,1 5 0-16,0 2 1 0,2 6-1 0,2 5-1 15,-2 0-2-15,3 5-2 0,0-1-7 16,0 1-9-16,0-2 0 0,0 2-2 16,0 0 5-16,0 0 0 0,0 0-7 15,0 0-12-15,0 0-13 0,3 2-6 16,0 3 1-16,8-4 8 0,2-1 10 0,6-3 10 16,3-9 3-16,1-4 2 0,-3-3 8 15,-2-3 6-15,0-1 5 0,-3-4 7 16,-2 4-1-16,-3-2 6 0,-6 8-1 15,-1 0 7-15,-3 1 3 0,0 5-3 16,-4-4 2-16,-3 3 1 0,-4 1 4 16,0 2 0-16,-1 2-2 0,-3 0-4 15,4 5-2-15,-6-3-1 0,4 3 6 16,0 1 7-16,0 1-1 0,7 0-4 16,-4 0-4-16,4 0-16 0,2 0-6 0,-3 1-3 15,4 3-3-15,0-1 0 0,0 6 2 16,3 4 5-16,3 7-3 0,6 6 9 15,5 0-4-15,-1-2-2 0,6 2 5 16,-2-2-9-16,3 0 4 0,-1 2 0 16,0 1-1-16,1 1-2 0,-4-1-1 0,0 4-1 15,0 0-3-15,-3 1-2 16,-3-1-8-16,-4-4-10 0,2-9-6 16,-3 0-8-16,-4-7 1 0,1-6 11 15,-1 0 10-15,-1-5 14 0,0 0 13 0,0 0 1 16,0 2 1-16,0-1-5 0,0-1-4 15,-4 0 4-15,-5 0 3 0,-1-5 3 16,-3-5 1-16,6 0 3 0,-3-2 1 16,1-1-1-16,3 1 3 0,0-1-2 15,1 2-1-15,-1-4-1 0,6 4-6 0,0-1-1 16,0-6-1-16,4 0-4 0,6-3-1 16,2 1 1-16,1 3-1 15,3 0 0-15,1 3-2 0,1 1-1 16,0 2 1-16,1 3-2 0,0 0-2 0,-6 1 1 15,6 6 0-15,-1 1 1 0,3 0 2 16,6 0-2-16,-4 8-1 0,-1 2 4 16,-3 4 1-16,-3 2 1 0,-3 5 0 15,-4 4-1-15,-2 2 0 0,-6 2-1 16,-1 1 0-16,0-3 0 0,0-4 1 0,-3-6-3 16,2-7-4-16,-2-6-7 0,3-4-24 15,-6 0-29-15,-1-6-31 16</inkml:trace>
  <inkml:trace contextRef="#ctx0" brushRef="#br0" timeOffset="18070.9356">7798 3846 278 0,'0'0'57'16,"0"0"-14"-16,0 0-17 0,0 0-17 0,0 0-16 15,0 0-18-15,0 0-3 0,0 0-1 16,0 0-2-16,0 0-9 0,-13-9-20 15,26 17-41-15</inkml:trace>
  <inkml:trace contextRef="#ctx0" brushRef="#br0" timeOffset="18756.123">8049 3896 328 0,'0'0'42'15,"0"0"-14"-15,0 0-14 0,0 0-7 0,0 0-7 16,0 0 0-16,-38 79-2 0,38-56 2 16,1-3-1-16,7-2 1 15,0-1-1-15,1-2 0 0,1-2-1 16,0-3-2-16,-1-3 2 0,-2-1-2 0,2-3 0 15,1 2 2-15,-6-4-2 0,5 0 2 16,-5 1 0-16,1-2 1 0,2 2 1 16,-7-2 2-16,0 0 3 0,1 0-1 15,5-6 1-15,0-2 0 0,-2-9 0 16,-1-1-1-16,-1-3 2 0,-1-5-2 0,-1 2 2 16,0 6 2-16,4-2 0 0,-4 0-4 15,3 2-5-15,0-8 1 0,1 5-7 16,4 1 4-16,-1 0 1 0,4 4-2 15,1 0 0-15,-3 6-1 0,2 1-2 16,-1 5-1-16,3 2 0 0,3 2 2 16,1 0 0-16,4 6 2 0,-4 3 0 15,-2 5 1-15,-1-1 1 0,-2 6 2 16,-5-1 4-16,3 3 0 0,-4 2-2 16,-2-7-1-16,-2 4-3 0,-2-1 2 0,0-8 1 15,0 6 4-15,0-6 3 0,0-7 4 16,0 3 6-16,0-7 3 0,-5 1-1 15,1 1-5-15,-2 0-2 0,-2-2 0 16,-1 0-3-16,-3-13-1 0,-2-1-2 16,4-7-6-16,2 1 3 0,3-1-2 15,3-2-5-15,2 1 1 0,0-1-7 16,0 0 4-16,9 2 0 0,-2 1-2 16,6 5 0-16,-3 4-2 0,2 2 1 15,-3 4 3-15,2 4 0 0,5 1 1 0,1 0-2 16,4 6 3-16,-4 5 0 0,-1 1 0 15,-3 3 2-15,-3 0 1 0,3 0-2 16,-3 1 1-16,-1-1 1 0,-1-5-7 16,-2 3 2-16,-3-5-11 0,3 2-11 15,-2-1-11-15,-2-4-29 0,2 2-10 0,0-3-16 16,-2 1-36-16</inkml:trace>
  <inkml:trace contextRef="#ctx0" brushRef="#br0" timeOffset="18973.35">8870 3757 557 0,'0'0'18'0,"0"0"-13"0,0 0-11 16,0 0-13-16,0 0-60 0,0 0-117 16,0 0-72-16</inkml:trace>
  <inkml:trace contextRef="#ctx0" brushRef="#br0" timeOffset="26141.6475">5714 10528 10 0,'0'0'4'0,"0"0"-1"0,0 0-3 16,0 0 0-16,0 0-1 0,0 0-1 15,0 0 0-15,0 0 2 0,0 0 0 16,-2-2 0-16,6 2 1 0,3 5 0 16,3 5-2-16,-4-5 4 0,7 4-3 15,-3 0 0-15,3 1 1 0,3 0-2 0,1 2 4 16,-2-3-6-16,5 2-1 16,2 1-8-16</inkml:trace>
  <inkml:trace contextRef="#ctx0" brushRef="#br0" timeOffset="50814.3595">10051 6722 0 0,'0'0'0'16,"0"0"0"-16,0 0 0 0,0 0 0 15,0 0 0-15</inkml:trace>
  <inkml:trace contextRef="#ctx0" brushRef="#br0" timeOffset="55228.8061">9419 6741 119 0,'0'0'19'0,"0"0"-3"0,0 0-5 0,0 0-1 15,0 0 1-15,0 0 1 0,0 0-1 16,0 0 4-16,0 0 0 15,0 0 4-15,-4 0 2 0,4-2 0 16,-2 1 1-16,2-1-1 0,-1 1-1 0,-3-7-4 16,1-4-9-16,0-8-6 0,-1-7-4 15,2-2 0-15,1 0 2 0,1 0 1 16,0 2-1-16,0 3-4 0,0 0 3 16,3-2-2-16,1-1 2 0,2-4 0 15,1 2 1-15,-1-1 2 0,-2 5-1 0,2-2-1 16,-2 5-3-16,2 0 1 0,-3 7-1 15,1 1 2-15,-1 2-2 0,0 2 0 16,1 1-2-16,-2 4-2 16,1 0-1-16,-3 5-1 0,0-1 1 0,0 1 1 15,1-1 1-15,4-3 2 0,0 1 0 16,-2-1 4-16,4-1 1 0,-2 4-1 16,-2-2 1-16,4-2-1 0,-3 3 0 15,0 1-2-15,1 0 1 0,-5 1-2 16,0-2 1-16,0 2-2 0,1 0-1 0,1 0-1 15,-1 0-3-15,1-1-7 0,-1 1-8 16,1 0-9-16,-2 0-8 0,1 0 8 16,-1 1 3-16,3 6-17 0</inkml:trace>
  <inkml:trace contextRef="#ctx0" brushRef="#br0" timeOffset="56452.2909">9211 6270 74 0,'0'0'18'0,"0"0"1"0,0 0-2 16,0 0-6-16,0 0-5 0,0 0-12 15,0 0-7-15,0 0-7 0,0 0 5 16,0 0 6-16,-20-14 9 0,20 24 5 16,0 7 0-16,4 2-4 0,0-5-3 0,1 3 2 15,-1-3-5-15,1 0 6 0,2 6 1 16,1-3 3-16,0 0 0 0,-4-5-3 15,3 2 1-15,-2-6-3 0,0 2 1 16,0-3-1-16,-4-5 2 0,2 3-2 16,0-3 0-16,0 1 1 0,0-1-1 15,0 1 5-15,-3-3-1 0,4 0 1 16,3 0 1-16,2-2-2 0,1-1 3 16,-7 0 1-16,4-4 1 0,-4 5 3 15,0-5-1-15,1-3-3 0,-4-1-1 0,0-11-5 16,0-1 0-16,0-7 1 0,-1 1 1 15,-5 2 2-15,-1 1-3 0,0 2-2 16,-1 0 2-16,2-1-3 0,-1 2-3 16,5 6 4-16,-3 1-1 0,4 5 3 15,-1 5 3-15,-2-3 0 0,2 4 2 0,1 1-1 16,-2 1-1-16,3 3-4 16,-4 0-5-16,-8 0 1 0,-1 3 0 15,-4 6 2-15,2 1 5 0,1 3-3 16,2-1 2-16,2-3-1 0,-1 0 1 0,3-3-1 15,1-1 2-15,-2 1-1 0,4-3-1 16,-4 1-1-16,8-2-2 0,-4 0-1 16,2 1-5-16,3-3-5 0,0 0 1 15,0 0 3-15,0 7 4 0,2 5 5 16,5 4-1-16,6 0-1 0,0 0 0 0,0-5 0 16,-3-4 1-16,5-2 2 15,-8 1-1-15,6-5 2 0,4-1-1 16,-5 0 2-16,4 0 1 0,-5 0-2 15,-2-3 2-15,1-2-1 0,-3-1 0 0,3 1-2 16,-4-2 1-16,0-1 0 0,-3 5 3 16,1-4-4-16,-1 4-1 0,-2-1-1 15,2 0-3-15,-1-2 2 0,-1 2-1 16,1 0-1-16,2-8 0 0,-1 8 0 16,-3-1-2-16,6-4-3 0,-3 6-1 0,-2-2-5 15,3 2 3-15,-4 3-1 16,0-1 3-16,0 1-2 0,2-1-4 0,2-1-4 15,-1-1-5-15,6-2-10 16,-2 1-25-16</inkml:trace>
  <inkml:trace contextRef="#ctx0" brushRef="#br0" timeOffset="56667.0503">9437 6215 59 0,'0'0'-10'0,"0"0"-15"0</inkml:trace>
  <inkml:trace contextRef="#ctx0" brushRef="#br0" timeOffset="62197.8573">10208 6978 1 0,'0'0'4'0,"0"0"-2"0,0 0 1 16,0 0-2-16,0 0-1 16,0 0 1-16,0 0-1 0,0 0 1 15,0 0 3-15,0 0-4 0,0 0 0 16,0 0 0-16,0 0-5 0,0 0 3 0,0 0-2 15,0 0-2-15,0 0 6 0</inkml:trace>
  <inkml:trace contextRef="#ctx0" brushRef="#br0" timeOffset="78487.3342">13221 12870 1 0,'0'0'6'0,"0"0"-1"0,0 0-3 15,0 0 0-15,0 0-1 0,0 0-1 16,0 0 0-16,0 0-1 0,0 0 1 15,0 0 0-15,-10 0 0 0,8 0-2 0,2 2 0 16,-1-2-3-16,1 0 2 0,-3 0 0 16,3 1 2-16,0-1 2 0,0 2-1 15,0-2 0-15,0 2 2 0,0-1-1 16,0 0 0-16,0 2-1 0,0-3 2 16,0 2 2-16,0-1-1 0,0 1 2 0,0-2-1 15,0 2-1-15,0-2 1 0,0 1-1 16,0-1-2-16,0 0 0 0,0 1-2 15,0-1 0-15,0 0-2 16,0 0-1-16,0 0 1 0,0 0-2 0,0 0 0 16,0-1 2-16,0 1-2 0,0-1 0 15</inkml:trace>
  <inkml:trace contextRef="#ctx0" brushRef="#br0" timeOffset="86657.3075">10234 6876 0 0,'0'0'13'0,"0"0"-1"0,0 0-3 0,0 0-5 16,0 0 1-16,0 0-5 16,0 0 4-16,0 0-3 0,0 0 1 0,-5 2 2 15,5-2-4-15,0 0 0 0,0 1 0 0,-1-1-1 16,1 0 2-16,0 0 1 16,0 0-5-16,-2 0-8 0,2 0-6 15,0 0-8-15</inkml:trace>
  <inkml:trace contextRef="#ctx0" brushRef="#br0" timeOffset="91153.3291">14728 9517 41 0,'0'0'23'0,"0"0"4"0,0 0 2 16,0 0 1-16,0 0-1 0,0 0-6 15,0 0-5-15,0 0-4 0,0 0-3 16,0 0-3-16,-6-12 0 0,6 12-1 0,-1-2 3 15,1 2 0-15,0-1 2 0,0 1 1 16,0-2 1-16,-2 2 0 0,2 0 2 16,0-1 2-16,0 1 1 0,0 0 1 15,0 0-3-15,0 0-3 0,0-2-4 16,-1 2 0-16,1 0-4 0,0-2 1 0,0 2-2 16,0 0-2-16,0 0-1 15,0 0-1-15,0 0-1 0,0 0 0 16,0 0 0-16,0 0-1 0,0 0-1 15,0 0-2-15,0 0 1 0,0 0 1 0,0 0-2 16,0 0 1-16,0 0 1 0,0 0 0 16,0 0-1-16,0 0 5 0,0 0-4 15,0 0 2-15,0 0 2 0,0 0-4 16,0 2 2-16,0 3 2 0,1 0-1 16,4 2-1-16,-4-4 2 0,5 2-2 0,-2 4 1 15,-1-6-1-15,1 3 0 0,-1-3 0 16,0 4-1-16,3 1 3 0,0-1-2 15,-2 2 1-15,2-4-1 16,-1 3-1-16,-3-5 1 0,1 1 0 0,-3-4 1 16,0 0-1-16,0 0 0 0,1 2 0 15,1-2 2-15,-1 0 1 0,4 0 0 16,2-9-1-16,4-8 0 0,1-6-2 16,-1-2 1-16,1-3-1 0,1-2 2 15,0-1-4-15,3 1 2 0,1-1-1 0,-2 4 0 16,2 3-2-16,-4 3 1 0,3 4-2 15,-4 2 1-15,-2 7 0 0,-2-3-1 16,0 4 0-16,-2 2-2 0,1-2 1 16,-3 4 0-16,0 2-1 0,-4 1 0 15,0-2-3-15,0 2-2 0,2 0-4 16,-1 0-7-16,1 0-7 0,1 0-14 16,0 3-20-16,-2 7-16 0,-1 6-19 15</inkml:trace>
  <inkml:trace contextRef="#ctx0" brushRef="#br0" timeOffset="91766.8955">14742 9522 56 0,'0'0'31'0,"0"0"12"0,0 0 4 0,0 0 2 15,0 0-3-15,0 0-8 16,0 0-2-16,0 0-4 0,0 0-6 0,-17-8-5 16,16 8-6-16,-1 0-4 0,1 0-2 15,-1 0-6-15,1 0 0 0,-1 0-3 16,1 0-4-16,-1 0 1 0,1 0 0 16,1 0 2-16,0 0 3 0,0 0 3 15,0 11 0-15,7 4-1 0,2 3 1 0,2-2-2 16,-2-1 0-16,3-2 1 0,-1-1-1 15,-4-2-1-15,4-2 0 0,0 2 0 16,-2-5-2-16,4 5 2 16,0-4-2-16,-6-2 1 0,9 1 3 0,-6-2-3 15,0-3-1-15,6 0 2 0,-1-4-1 16,3-7 2-16,-2-6-1 0,0-4 1 16,0-9-3-16,0-5 1 0,-1-5-1 15,0-2-1-15,1-1 0 0,0-2 0 16,0-2-1-16,3 1-1 0,-3 2 1 0,3 1-5 15,-2 5 2-15,-3 4 0 0,2 5 0 16,-1 3 2-16,-3 4-2 0,-3 9-4 16,-4 6-5-16,-2 4-6 0,-3 3-5 15,0 0 0-15,4 0-4 0,1 3-9 16,0 10-25-16,-1 5-24 0,-4 5-36 0</inkml:trace>
  <inkml:trace contextRef="#ctx0" brushRef="#br0" timeOffset="92315.7834">14728 9555 85 0,'0'0'52'0,"0"0"4"0,0 0-4 16,0 0-9-16,0 0-4 16,0 0-9-16,0 0-7 0,0 0-7 0,0 0-8 15,0 0-6-15,-29-20-1 0,29 20-2 16,-1 0-1-16,1 0 2 0,0 0 2 16,0 0 4-16,0 7 1 0,7 5-1 15,3 1-1-15,-1-1 1 0,-1 2 1 16,4-3 0-16,-1 1 2 0,2-2-1 0,-4-2-4 15,0 1 1-15,1 0-3 0,-2-1 0 16,3 1 0-16,-4-4 0 0,1-1 1 16,1 1-1-16,-6-4-1 0,6 2 1 15,-5-1 1-15,8-2-1 0,2 0 2 16,2-11-2-16,3-6 1 0,1-8-2 0,0-7-1 16,2-7-4-16,1-6-4 15,3-5-1-15,0-3-4 0,2-3-7 16,0-2-8-16,3-1-18 0,1-2-21 15,1 5-16-15,-1 3-33 0</inkml:trace>
  <inkml:trace contextRef="#ctx0" brushRef="#br0" timeOffset="96493.1085">12676 8543 104 0,'0'0'47'15,"0"0"1"-15,0 0-1 0,0 0-8 16,0 0-9-16,0 0 0 0,0 0-4 15,0 0-6-15,0 0-1 0,-39-5-10 0,36 4-7 16,3 1 0-16,-1-2-2 0,-1 2-2 16,1-2 0-16,1 2-3 0,-2-1 1 15,2 1 0-15,-1-1 1 0,1 1 2 16,0 0-2-16,0 0 3 0,0 0 4 16,0-2-2-16,0 2 1 0,1-3 1 0,4-1-4 15,6 1 1-15,-2-2-4 16,-2 2-1-16,3 0 0 0,2 1-2 0,-2 0-3 15,0-1 1-15,7 1-4 16,-8-1 2-16,10-4-4 0,-5 3-2 0,1-2-2 16,-2-1-4-16,-2 0-18 0,-2 3-15 15,-5 1-21-15,1-1-33 0</inkml:trace>
  <inkml:trace contextRef="#ctx0" brushRef="#br0" timeOffset="96775.7861">12698 8663 165 0,'0'0'51'16,"0"0"-1"-16,0 0-9 0,0 0-3 16,0 0-5-16,0 0-7 0,0 0-5 15,0 0-5-15,0 0-2 0,0 0-4 16,-6 4-3-16,9-11 2 0,4-4-4 0,6-5-3 15,0 3 0-15,0-1-3 0,0 1 0 16,4-1 1-16,-1 0-4 0,0 2 0 16,2 2-1-16,-1 0-5 0,-1 1-6 15,-3 4 1-15,0-1 1 0,-3 1-2 16,0 3 1-16,2-1-18 0,-1 3-26 0,1 0-29 16,-5 8-53-16</inkml:trace>
  <inkml:trace contextRef="#ctx0" brushRef="#br0" timeOffset="97456.8331">13399 8224 342 0,'0'0'48'0,"0"0"-9"16,0 0-12-16,0 0-8 0,0 0-10 15,0 0-6-15,0 0-7 0,0 0-4 16,0 0-2-16,-16-4 4 0,16 19 4 0,0 7 7 15,6 10-1-15,4 0-3 0,2-2-1 16,2-1-2-16,-2-3-1 0,2-3 1 16,-1-2 1-16,0-1 4 0,-1-3-3 15,-4-4 1-15,1-2 1 0,-5-3-2 16,-1-6 1-16,0 3 0 0,-3-5 2 0,0 0 3 16,0 0 5-16,1 1 11 15,-1-1 2-15,0 0 0 0,0 0-5 16,0 0-13-16,-4-8 1 0,-7-10-4 15,-2-2 1-15,-3-2 0 0,3-2-3 0,-2-2 0 16,1-1-1-16,2-4 0 0,-1 2 0 16,3 1 1-16,4-1 0 0,0 0 2 15,-1 1-2-15,4 3 0 0,2-2-2 16,1 1-1-16,0 0-2 0,3 3 0 16,5 1-2-16,-2 8 0 0,3 1-1 0,3 3 0 15,2 2 3-15,-1 1-6 0,3 1-2 16,3 4-2-16,1 2-6 15,7 0-10-15,-1 0-12 0,-1 5-19 16,0 7-27-16,-2 0-33 0</inkml:trace>
  <inkml:trace contextRef="#ctx0" brushRef="#br0" timeOffset="97670.5921">13408 8517 321 0,'0'0'35'0,"0"0"-11"0,0 0-12 15,0 0-5-15,0 0-3 0,29-93-3 0,-5 66 0 16,4-3-3-16,2 0-5 16,3-1-7-16,-1 2-11 0,6 0-20 15,-2 3-25-15,1 2-23 0,-2 0-34 16</inkml:trace>
  <inkml:trace contextRef="#ctx0" brushRef="#br0" timeOffset="98247.8565">13879 8066 322 0,'0'0'61'0,"0"0"-15"16,0 0-18-16,0 0-10 0,0 0-5 15,-84 70-1-15,77-52-7 0,4 3-1 16,3 4-3-16,0 3 0 0,1 6-2 15,7-1-2-15,2 1 1 0,1-4-1 0,1-2-4 16,1-6-4-16,1-5-1 0,-5-6-2 16,4-4 1-16,-6-4-3 0,5-3 2 15,4 0 2-15,0-5 5 0,2-10 5 16,-3-5 0-16,-4-2 2 0,-3-4 4 16,-4 0 4-16,-4 0 1 0,0 2 2 15,-6-1-1-15,-3 3 2 0,-2 1 2 0,-1 2 3 16,5 8-2-16,-4 0-3 0,5 5-1 15,2 1 0-15,1 2 0 16,3 3-3-16,-2-2-2 0,2 2-5 0,-1-1-2 16,-1 0 0-16,2-1-1 0,0-4 2 15,2-4-1-15,8-4 0 0,6-3 0 16,-2 3 1-16,3 4 0 0,0-1 2 16,-2 2-2-16,1 2 0 0,-3 0 0 15,2 3-2-15,2 2 1 0,-1 2 0 0,6 0-1 16,-5 5 0-16,-1 4 1 0,0 2-1 15,-2 2 2-15,-2 2 1 0,-2 2-2 16,-4-4 3-16,-3 3-1 16,-3-5 1-16,0 1 0 0,0 0 2 0,0-6 4 15,0 0 2-15,0-3 3 0,-3 0 1 16,0 0 1-16,0 2-3 0,-5-5-2 16,-3-2-5-16,-2-7-2 0,-3-5-2 15,6-1 0-15,3-2 2 0,3-3-2 16,4-2-3-16,0-3 0 0,0 0-2 0,8-1 1 15,1-1-2-15,6 0 1 0,2-2-3 16,4-1-2-16,1 1-3 0,4 4-6 16,2 2-3-16,-1 4-13 0,4 3-19 15,-4 5-37-15,0 4-36 0,-1 5-72 16</inkml:trace>
  <inkml:trace contextRef="#ctx0" brushRef="#br0" timeOffset="98796.3772">14514 7901 383 0,'0'0'73'0,"0"0"-22"0,0 0-16 0,0 0-13 15,0 0 1-15,0 0-10 0,0 0 2 16,0 0-3-16,0 0-6 0,-13-40-4 15,13 38-3-15,-2 2-5 16,2-1 1-16,-1 1 4 0,-1 1-3 0,1 15 7 16,-1 6-4-16,2 8 2 0,0-3 0 15,0 1-2-15,5-2 3 0,1-2-3 16,0-4 1-16,-1-6 0 0,2-1-3 16,2-2 1-16,-3-5 0 0,3 4-1 15,-1-6 2-15,1-3-1 0,4-1-1 0,1-3 1 16,5-9 0-16,-1-3 1 0,-4-3 0 15,2-5-3-15,-1-1 0 0,-3-2 1 16,0-1-1-16,-1-4 1 0,0 0 1 16,-4-3-3-16,3 0 3 0,-3 3 0 15,-1 0 3-15,-3 3 2 0,-2 2 0 16,-1 8 1-16,0 1 3 0,0 5 0 16,0 3 3-16,-4-1-1 0,4 5-2 15,-7 0-2-15,1 3-4 0,-4 2 2 16,-5 0-2-16,1 8 0 0,-2 7 1 0,2 4-3 15,2 2 1-15,3 1 1 0,1 3 0 16,3 1-2-16,4-2 2 0,1 1 2 16,1-2-2-16,10-1 4 0,0-5-4 15,5 1-2-15,1-7-1 0,3-1-1 16,1-4-1-16,3-5 2 0,4-1-4 0,2 0 1 16,2-7-3-16,1-4-9 15,1-1-17-15,-4-5-35 0,2 1-51 16,-6-4-76-16</inkml:trace>
  <inkml:trace contextRef="#ctx0" brushRef="#br0" timeOffset="99537.2481">15169 7518 432 0,'0'0'19'16,"0"0"-8"-16,0 0-10 0,0 0-2 15,0 0-4-15,0 0 1 0,0 0 3 0,0 0-1 16,0 0 2-16,-33 97-1 0,33-71 0 15,0-2 1-15,4-3-2 0,0-1-1 16,1-6 0-16,0-2 0 0,1-4 2 16,0-1-1-16,1 0 2 0,-4-3-1 15,4 2 0-15,-2-5 1 0,-1 1 1 0,1 1 5 16,-5-3 0-16,0 0 2 16,2 0 2-16,4 0-1 0,-3-3 1 15,0-8 3-15,-3-2 1 0,0-6-4 16,-5-3 0-16,-2 1-6 0,2 1 1 0,-1-2 0 15,1 2-1-15,2-2 0 0,-1-1-2 16,4 6 0-16,-1-2 0 16,1-1-2-16,0 5-2 0,0-5 0 0,0 7 0 15,0 0-2-15,1 3 2 0,5-1 0 16,0-3 0-16,-2 5-1 0,3-4 3 0,-3 5-1 16,-1 1 1-16,2-3 2 15,-4 6 0-15,2 1 0 0,-3-4 2 16,2 3 1-16,-2 0 1 0,1-1 1 15,-1-3 1-15,0-4-2 0,0 2-2 0,-3-9-1 16,2 9 1-16,-2-2 0 0,0 1 2 16,1-1 5-16,-1 1-1 0,2 7 2 15,1-1-1-15,0 5-2 0,0-1-1 16,0 1-6-16,0-2 0 0,0 0-6 16,0 1 3-16,-3 0 5 0,3 1-5 0,0 0 5 15,0 0-4-15,0 9 1 0,0 12 1 16,4 6-1-16,1 4 1 0,1 4-2 15,0 3 1-15,-1 2-2 16,2 7 1-16,2 5 1 0,1 0 0 0,5 1-2 16,-1-4 1-16,2-6-2 0,0-4 2 15,1-6 3-15,1-5-4 0,-1-6 2 16,-1-3-5-16,0-3-6 0,-6-5-4 16,3-1-11-16,-6-3-20 0,-2-3-37 15,2 3-49-15,-3-2-71 0</inkml:trace>
  <inkml:trace contextRef="#ctx0" brushRef="#br0" timeOffset="99706.8477">15241 7902 398 0,'0'0'41'0,"0"0"-18"15,23-88-16-15,-7 56 0 0,7 1-4 16,0 4-4-16,2 0-6 0,3 8-11 0,-1 2-6 15,2 8-39-15,-3 4-55 0,4 5-120 16</inkml:trace>
  <inkml:trace contextRef="#ctx0" brushRef="#br0" timeOffset="100344.2783">14848 8750 492 0,'0'0'43'0,"0"0"-11"15,0 0-5-15,0 0-3 0,0 0-2 0,0 0-6 16,-78-53-3-16,72 41-7 0,0-4-3 15,6-3-4-15,0-5-1 0,0-3 0 16,6-5 0-16,5-2-4 0,3-2 1 16,1 0 0-16,-1 1 2 0,0 1 1 15,-4 2 1-15,-1 4 1 0,-5 0 0 16,-1 9 3-16,-3 1-3 0,0 1 1 16,-1 5 0-16,-7-4-1 0,4 9 1 15,0 4 2-15,-7-1-3 0,-1 4-1 16,-3 4 0-16,-5 6-2 0,5 4 3 0,4 3-1 15,2 2 1-15,2 3-2 0,1 2 0 16,3 2 1-16,3 4 0 0,0 0 0 16,0 5 1-16,9 2 3 15,-2 1-2-15,5-2 2 0,2-1-4 0,1-3 1 16,3-2 0-16,1 0 1 0,4-3 0 16,2 0 0-16,-1-4-1 0,1 2 0 0,-3-3-1 15,-1-1 0-15,-2 3 0 16,0 1-2-16,-3 0 0 0,-4 3-3 15,-4-3-6-15,-1 0-13 0,-4-7-14 0,-1-9-20 16,-2 3-26-16,0-4-43 0,0 1-87 16</inkml:trace>
  <inkml:trace contextRef="#ctx0" brushRef="#br0" timeOffset="100552.0466">14818 8848 312 0,'0'0'47'0,"0"0"-1"0,0 0-3 15,0 0-12-15,8-87-9 0,4 68-13 16,1-1-8-16,4-3-6 0,4 0-3 16,0 0-2-16,4 2-18 0,-2 3-3 15,-1 4-9-15,-1 1-28 0,1 5-20 0,-8 4-46 16</inkml:trace>
  <inkml:trace contextRef="#ctx0" brushRef="#br0" timeOffset="101065.5741">15097 8588 380 0,'0'0'61'0,"0"0"-10"0,0 0-12 0,0 0-14 15,0 0-13-15,0 0-11 0,0 0-1 16,0 0-4-16,0 0 1 0,-14-80 0 16,19 72-3-16,-2 5-1 0,4 0 1 15,-1 2 2-15,7 1 0 0,3 0 5 16,0 6-1-16,4 5 3 0,-6 0-3 16,-2 5 0-16,-1 0 0 0,-3 1 0 15,-4 3 0-15,-1 1 1 0,-1 1 1 16,-2 2 0-16,0-9 0 0,0 3 1 15,-2-8 2-15,-2 1 1 0,1-2 2 0,0-4 2 16,1-1-3-16,2-4 1 0,-4 0-2 16,-4-3-2-16,-1-8-1 0,-3-5 1 15,9-2-2-15,0-3 0 0,2-2 1 16,1-1-1-16,0-1 1 0,0-2-3 16,4 1 1-16,2-1-5 0,1 1 4 0,2 3-1 15,1 1 1-15,-1 2-1 0,1 3 0 16,0 5 2-16,-1 3-2 15,-2 4 1-15,-3 3 0 0,8 1 0 0,-2 1-1 16,3 5 1-16,6 7 1 0,-4 4-2 16,-3 6 3-16,0 2-1 0,1 5 0 15,-3 2 3-15,-1-1-5 0,-1 1 4 16,-1-2-3-16,-4-7 0 0,0-4 0 16,0-8-2-16,-3-6 0 0,2 3 0 15,-2-7 1-15,0 0-5 0,0 0-17 0,0 0-30 16,-5-11-39-16,-6-6-58 0,-5-5-112 15</inkml:trace>
  <inkml:trace contextRef="#ctx0" brushRef="#br0" timeOffset="101237.9544">15104 8315 411 0,'0'0'54'0,"0"0"-17"0,0 0-15 16,0 0-16-16,0 0-8 0,0 0-6 16,0 0-6-16,0 0-16 0,0 0-57 15,0 0-102-15</inkml:trace>
  <inkml:trace contextRef="#ctx0" brushRef="#br0" timeOffset="101852.5101">15507 8286 389 0,'0'0'73'0,"0"0"-18"0,0 0-17 15,0 0-10-15,0 0-3 0,0 0-6 16,0 0-3-16,0 0-6 0,0 0-3 15,0 0-7-15,-59-32 0 16,59 32-4-16,0 0 1 0,0 0 2 0,0 11 0 16,0 6 1-16,6 5-1 0,1-1 2 15,2 1-2-15,2-1 2 0,1-2-3 16,-2-3 2-16,1 0-2 0,-2-6-1 16,0 0 1-16,4-2-1 0,-4-4-1 15,-2 1-4-15,3-2 0 0,-4-1-2 0,-2-2-1 16,6 0 0-16,0 0-7 0,3-7-10 15,2-5-10-15,-2-1-13 0,-2-5-12 16,1-1-12-16,-3-3 0 16,1-1 9-16,0 0 21 0,-3 0 20 0,-1 2 14 15,-2 6 4-15,-1-3 7 0,-1-1 2 16,-2 6 3-16,0-9 6 0,0 3 3 16,-2-1 7-16,-5-6 6 0,-3 2 14 15,-3 3 11-15,0 1-4 0,-3 0-1 16,1 2-6-16,0 1-4 0,4 6 8 0,1 0 3 15,2 4-9-15,5 5-8 0,0-1-10 16,3 3-9-16,0-2-4 0,0 2-6 16,0 0 0-16,0 0-3 0,0 3 1 15,0 11 0-15,0 8-1 0,7 7 1 16,3 3 1-16,3 0-3 0,3 3 2 16,0 1-3-16,3-1 2 0,-2 0-2 15,0-2 2-15,-2-2-2 0,2-7 2 16,-4-3-2-16,-1-5 0 0,-5-4-1 15,-1-5-3-15,-3-4-4 0,0 2-4 0,-2-2-14 16,3 0-18-16,-2 0-24 0,1 0-37 16,-3-3-17-16,0 0-29 0</inkml:trace>
  <inkml:trace contextRef="#ctx0" brushRef="#br0" timeOffset="102090.9034">15636 8298 279 0,'0'0'51'0,"0"0"-16"16,0 0-4-16,19-88-17 0,-6 66-7 0,1 2 1 16,2 2-3-16,2 4-4 0,-3 4-2 15,-3 5-4-15,5 2 2 0,1 1 3 16,3 2 0-16,5 5 3 0,-1 5 1 16,-3 5-3-16,-1 4 0 0,-2 1 4 15,0 3 5-15,-2 4 0 0,-5-4 0 0,-2 2-5 16,-4-8-4-16,-3 0-3 0,-2-7-2 15,-1-5-2-15,2 1-5 0,-2-5-38 16,-3 0-46-16,-10-1-49 0</inkml:trace>
  <inkml:trace contextRef="#ctx0" brushRef="#br0" timeOffset="102266.8993">15746 7939 432 0,'0'0'69'16,"0"0"-17"-16,0 0-17 0,0 0-16 16,0 0-10-16,0 0-9 0,0 0-6 15,0 0-2-15,0 0-4 0,0 0-15 16,-10 0-45-16,20 4-91 0,7 7-114 0</inkml:trace>
  <inkml:trace contextRef="#ctx0" brushRef="#br0" timeOffset="102865.1596">15995 7920 350 0,'0'0'36'0,"0"0"-2"0,0 0-8 0,-9 96-9 16,9-70-8-16,1 0-8 0,7-1 1 15,0-2-1-15,-1-3 0 16,1-5 1-16,-2-3-1 0,1-4 1 0,-5-5 0 16,1 1 0-16,2-4 1 0,4-1 0 15,1-7 0-15,3-5-1 0,-5-4-1 16,-2-3 1-16,-3-1-1 0,1-3 0 16,-1-1 0-16,-3 0 2 0,0-2 1 15,0 4 0-15,0 3 1 0,0 1 1 0,0 8 2 16,0 4 2-16,0 1 2 0,0 6-4 15,0-2-2-15,0 2-5 0,0-1-3 16,0-5-1-16,0 0 2 0,5-2 1 16,-1 1 0-16,5 3 0 0,-1 1-1 15,2 3 0-15,5 0 1 0,-1 3 0 16,2 10 0-16,-1 4 1 0,-5 3-1 16,-4 2 2-16,-2 3-2 0,-4 2 3 15,0-2-2-15,0 1 1 0,-1-7 3 16,-4-4 2-16,4-5 2 0,-1-5 7 0,1 0 5 15,1-5 1-15,0 0 0 0,-2 0-8 16,-2 0-7-16,-3-7-3 0,-3-8-2 16,0-6-3-16,4-2 1 0,3-1 0 15,3 0 0-15,0-1 0 0,0 4-1 16,3 6 0-16,1 1 0 0,3 4 0 16,-2 2 0-16,6-3 0 0,-5 7 1 15,7 1-3-15,4 1 1 0,-2 2 0 16,7 0 1-16,-2 6 1 0,-3 4 0 15,3-1-1-15,-2 2 1 0,-2 1 0 0,-1-3-1 16,-4 0-2-16,-1 0-4 0,-4 0-10 16,-2 0-14-16,2 8-27 0,-3-5-79 15,-2 6-150-15</inkml:trace>
  <inkml:trace contextRef="#ctx0" brushRef="#br0" timeOffset="103432.1309">15629 8874 547 0,'0'0'32'16,"0"0"-8"-16,0 0-8 15,0 0-6-15,0 0-5 0,0 0-5 16,0 0 2-16,0 0-1 0,0 0 1 15,98-92 0-15,-65 70-1 0,2-1-2 0,0-3 2 16,-2-1-1-16,5 1 0 0,-5-3 2 16,4 2-2-16,-5 0 0 0,0-1-3 15,-3 3 1-15,-3 3-4 0,-3 4 0 16,-6 7-2-16,-2 2-1 0,-5 6-3 16,-6 2-5-16,2-1-6 0,-6 2-12 0,0 0-13 15,0 0-16-15,2 0-30 0,-2 0-23 16,0 8-73-16</inkml:trace>
  <inkml:trace contextRef="#ctx0" brushRef="#br0" timeOffset="103686.2166">15782 8986 512 0,'0'0'61'16,"0"0"-7"-16,0 0-17 0,0 0-13 0,0 0-12 15,0 0-4-15,0 0-4 0,0 0-2 16,88-73 0-16,-57 43-2 0,1-1 0 16,-2 3-2-16,0 1-2 0,1 5-2 15,-1 1-1-15,3-1-11 0,-1 3-23 16,1 1-52-16,-4 2-126 0,-1 4-79 0</inkml:trace>
  <inkml:trace contextRef="#ctx0" brushRef="#br0" timeOffset="107830.007">12861 12709 34 0,'0'0'16'15,"0"0"-3"-15,0 0 2 0,0 0-2 16,0 0-4-16,0 0 2 0,0 0-4 16,0 0-1-16,0 0-2 0,0 0-3 15,0 5 0-15,0-5-3 0,0 0-1 16,0 0 1-16,0 1-2 0,0-1 1 16,0 0 0-16,0 0 0 0,0 0 1 15,0 0 2-15,0 0 0 0,0 0 3 16,0 0-3-16,0 0 1 0,0 0-1 15,0 2-2-15,0-2 3 0,0 0-1 0,0 0-1 16,0 0-1-16,0 0 1 0,0 0-1 16,0 0 2-16,0 1 1 0,0-1-1 15,0 2 1-15,0-2 0 0,0 2-2 16,0-2 2-16,0 1-1 0,0-1 2 16,0 2 2-16,0-2 0 0,1 1-2 0,-1-1 1 15,0 0-2-15,2 2 0 0,-2-2 0 16,0 0 1-16,0 1-2 0,0-1-2 15,0 0 2-15,0 1 0 16,1-1-1-16,-1 0-1 0,0 0-1 0,0 2 1 16,0-2 1-16,0 0-2 0,0 0 1 15,0 1 0-15,0-1-3 0,0 0 4 16,0 0 1-16,0 0 0 0,0 0 1 16,2 2-1-16,-2-2-1 0,0 0 1 15,0 2 1-15,0-2 0 0,1 0 3 0,-1 0-3 16,0 1 0-16,0-1 1 0,0 0 1 15,0 0 0-15,0 2 3 0,0-2-2 16,0 0-1-16,0 0-1 16,0 0-4-16,0 1 2 0,0-1 2 0,0 0-2 15,0 0 0-15,0 0 0 0,0 0 0 16,0 0 0-16,0 0-2 0,0 0 1 16,0 0-2-16,0 0 2 0,0 0 1 15,0 0-2-15,0 0 2 0,0 0 0 16,0 0-2-16,2 0 2 0,-2 0 1 0,0 0 0 15,0 0 2-15,0 0-3 0,0 0 0 16,0 0 0-16,0 0-1 0,0 0 1 16,0 0 0-16,0 0-3 0,0 0 2 15,0 0 1-15,0 0 0 0,0 0-2 16,1 0 0-16,-1 0 1 0,0 0-1 0,0 0 1 16,0 0-1-16,0 0 2 15,0 0-1-15,0 0-1 0,0 0 1 16,0 0-2-16,0 2 1 0,0-2-3 15,0 1-2-15,0-1-5 0,0 2-7 0,0-2-14 16</inkml:trace>
  <inkml:trace contextRef="#ctx0" brushRef="#br0" timeOffset="109729.1625">10400 14037 72 0,'0'0'25'0,"0"0"7"16,0 0 7-16,0 0-1 0,0 0-6 16,0 0-9-16,0 0-6 0,0 0-3 0,0 0-3 15,0 0-2-15,-23-19-2 0,21 19-3 16,1-2-1-16,1 2-1 15,-2-1-2-15,2 1-1 0,-1 0 0 16,1 0 2-16,0 0 0 0,0 0 2 0,0 0 2 16,0 0 0-16,3 0 3 0,4 0 1 15,7-2 3-15,5 1 1 0,0-2 0 16,0-2-5-16,-2 2-1 0,-1 0-3 16,3-1 2-16,1 0 2 0,7 0 3 15,0 0 0-15,2-3 0 0,0 3-4 0,-2 1-5 16,3 0-1-16,-4 1-1 0,2 2-1 15,-2 0 0-15,0 0-1 0,-3 0 1 16,0 2 1-16,-3 1 0 16,-5 0 0-16,-4 0 0 0,-2-2 0 0,-3 1-1 15,-2-2 0-15,2 1 1 0,-6-1 3 16,0 0 2-16,0 0 4 0,3 0 1 16,-3 2-1-16,0-2-3 0,0 0-4 15,-7-2-2-15,-2-2-2 0,-4-2 0 16,3 3-1-16,-2 1-8 0,-5 2-3 0,2 0-7 15,-3 5-5-15,2 4-8 0,0 1-11 16,1 1-17-16,4-4-7 0,-1 1-2 16,-1-2 1-16,3-1 2 0</inkml:trace>
  <inkml:trace contextRef="#ctx0" brushRef="#br0" timeOffset="110072.3377">10554 14016 116 0,'0'0'47'0,"0"0"-2"0,0 0-4 15,0 0-12-15,0 0-1 0,0 0-1 0,0 0-1 16,0 0 2-16,0 0-7 0,-65-7-4 16,60 7-3-16,5 0-2 0,-2-2-1 15,2 2-3-15,-1 0 0 0,-1 0-2 16,1 0-2-16,-2 0-3 0,3 0-3 16,-3 0-1-16,3 0 1 0,0 0 2 0,0 0 1 15,3 0 3-15,13 0-1 0,4 0 0 16,9 0 2-16,0 0 0 0,1 0-3 15,1 0 3-15,-1 3-3 16,-1 0-1-16,0 0 1 0,-2 2-1 0,-2-2-1 16,-8 0 0-16,2-3 0 0,-6 2-1 15,3-2 3-15,2 0-2 0,-6 0 1 16,6 0 0-16,-8-2-1 0,-6 0-1 16,2 1-1-16,-6 1-1 0,0-2-1 15,0 2-2-15,0 0-2 0,3 0-3 0,-2 0-3 16,1 0-20-16,-2 0-31 0,0 0-25 15,-3 2-29-15,-7 7-40 0</inkml:trace>
  <inkml:trace contextRef="#ctx0" brushRef="#br0" timeOffset="110436.832">10391 14176 371 0,'0'0'61'0,"0"0"-15"15,0 0-14-15,0 0-10 0,0 0-7 16,0 0-5-16,0 0-4 0,0 0-6 0,0 0 0 16,0 0-1-16,-17-26 0 0,31 20 2 15,11 1 1-15,-1 4 1 16,4 1-3-16,-1 0 1 0,-1 0-5 15,-1 0 4-15,4 1 0 0,-3-1 1 0,0 0 2 16,-2 0-2-16,1-3 0 0,-5-1 2 16,2-4-2-16,-9 3-2 0,3 1 0 15,-3-2-2-15,-2 3-1 0,4-3 2 16,-1 1 0-16,-5 2-2 0,9 0-3 16,-6 1-3-16,-1 1-4 0,1-1-3 0,-7 2-6 15,1 0-10-15,-6 0-15 0,0-1-19 16,0 1-12-16,6 0 3 15,-2 0-7-15</inkml:trace>
  <inkml:trace contextRef="#ctx0" brushRef="#br0" timeOffset="110772.789">10543 14309 340 0,'0'0'48'0,"0"0"-12"16,0 0-11-16,0 0-8 0,0 0-7 0,0 0-6 15,0 0 0-15,0 0 2 0,25-82-1 16,-5 71 3-16,0 1-2 0,3 2-4 16,2 3 0-16,1-2 1 0,-2 1 0 15,1 0 6-15,0 0-5 0,1 2 4 16,-3-2-3-16,0 1-2 0,-7 2 0 0,1 1-1 15,-1-1-2-15,1 2 1 0,-1-1-1 16,3 1-2-16,-3-1 1 0,-2 2-2 16,4 0-1-16,-7 0-1 0,-5 0-3 15,4 0 0-15,-3 0-6 0,-1 0-8 16,0 0-7-16,-6 0-18 0,0 0-14 0,0 0-36 16,0 0-67-16</inkml:trace>
  <inkml:trace contextRef="#ctx0" brushRef="#br0" timeOffset="111717.3443">9383 13825 342 0,'0'0'46'0,"0"0"-9"0,0 0-3 16,0 0-9-16,0 0-9 0,0 0-4 0,0 0-5 15,-82-79 2-15,76 74 2 0,0 3-2 16,3-2 0-16,3 4-3 0,0-1-2 15,0 1-2-15,-2 0-4 0,0-2-2 16,1 2-1-16,-1 0 2 0,2 0 0 16,0 0 2-16,3 5 0 0,7 6-1 15,3 2 2-15,1-1 2 0,0 0-2 16,-1 1 1-16,-2-6-2 0,1 1 1 16,-1 0 1-16,-2-4-1 0,4 4 1 15,-3-4 0-15,-1-1-1 0,-2 2 1 16,-1-4 0-16,5 1 0 0,-5-2 0 0,4 0 0 15,6 0 2-15,-6-5-3 0,6-4 3 16,-3-4 1-16,0-5 0 16,3-1 0-16,-1-7-2 0,-1-3-1 0,6-5 1 15,-2-4-1-15,2-1 0 0,-1-3 1 16,1 3-2-16,0 0 0 0,-1 5-3 16,0 5 0-16,-3 3 1 0,0 3-1 15,-6 10 0-15,1 1 0 0,-5 4-2 16,-3 5-1-16,0 0-4 0,-3 3-4 0,0-1-1 15,0 1-3-15,1 0-6 0,1 0-15 16,-1 0-28-16,5 0-26 0,-3 1-47 16</inkml:trace>
  <inkml:trace contextRef="#ctx0" brushRef="#br0" timeOffset="112256.4027">9259 13922 265 0,'0'0'41'0,"0"0"-13"16,0 0 6-16,0 0-12 0,0 0 0 0,0 0-5 16,0 0-6-16,0 0-1 0,0 0-2 15,0 0-4-15,-36-42-1 0,34 42-6 16,2 0 3-16,0 0-3 0,0-2 2 16,0 2 1-16,0 0 0 0,0 0-3 15,0 0-3-15,6 0 7 0,4 5-4 0,2 5 12 16,2 2-3-16,4 5 0 0,-1 0 5 15,0 1-3-15,1 0 3 0,-1-1-5 16,-3 1-3-16,2-3-3 16,-1 0 0-16,-2 1 0 0,0-7 2 0,-3 0-2 15,0-3 1-15,0-3 0 0,0 0 0 16,2-3 2-16,2 0 1 0,2-2 3 16,2-5 2-16,0-6-1 0,0-6 0 15,2-4-1-15,0-4-4 0,2-6-3 16,1-6 1-16,-1 0-5 0,-3 0 4 0,-1-1 3 15,-3 3-6-15,4-3 4 0,-4 1-4 16,0 0 2-16,-1 2-2 0,-1 4-1 16,-1 8-2-16,-2 10-8 0,-6 5-9 15,-1 7-7-15,0 3-9 0,2 0-31 16,2 8-41-16,1 9-121 0</inkml:trace>
  <inkml:trace contextRef="#ctx0" brushRef="#br0" timeOffset="115478.2964">9758 7321 0 0,'0'0'5'0,"0"0"0"16,0 0-5-16,0 0-10 0</inkml:trace>
  <inkml:trace contextRef="#ctx0" brushRef="#br0" timeOffset="117356.9327">9451 7569 228 0,'0'0'53'0,"0"0"-13"0,0 0-9 16,0 0-10-16,0 0-10 0,0 0-8 16,0 0-6-16,0 0-5 0,0 0-5 0,0 0-6 15,-7-7 5-15,7 7 3 0,0 0 7 16,0 0 6-16,3 0-5 0,8 0-1 15,2 0 0-15,6 0-1 16,0 0 5-16,0 0 1 0,7 0-2 0,-2-3-2 16,2 0-1-16,0 0 2 0,2-1-2 15,-3-1 0-15,2 0-14 0,-2 1-8 16,-1-1 0-16,-2 0 4 0,-2 0 10 16,0-1 3-16,-8 1 0 0,-2 2-4 15,-3-1 2-15,-2 2 5 0,-4 0 4 0,5 1 4 16,-6 1-1-16,0-2 2 0,0 2-1 15,0 0 1-15,-6 7 0 0,-3 3 2 16,-6 3 2-16,-2 0 5 16,-1-1 0-16,-4 0 1 0,2-2 2 0,-3 1 2 15,-2-2 2-15,1 1-4 0,-1-3-2 16,-1-2-3-16,0 0 1 0,1-3 1 16,1-2 5-16,2 0-5 0,-1 0-2 15,3-2 2-15,5-2-3 0,2-2 8 16,3 3 4-16,7 1-2 0,-1 1-2 0,-1 0-10 15,0-1-2-15,-1 1-3 0,3-1-2 16,3 2-1-16,-1-1-3 0,1 1-5 16,0 0-3-16,-2-2-3 0,2 2 5 15,0-3 5-15,6-2 5 0,8-2 0 16,4-1 0-16,3 2-1 0,2 1-1 16,5-1 4-16,1 1-1 0,1-2-1 15,-2 1-1-15,4 0 1 0,-3 0 0 16,-3 2-4-16,-3-1-1 0,-3-1-1 15,-7 3 0-15,3-1 3 0,-6 0-1 0,-6 3 0 16,7 1-4-16,-6 0 0 0,1 0 1 16,0 0 2-16,-5 0 4 0,2 0 3 15,0 3-1-15,-3 6 2 0,0 2 1 16,-7 1 0-16,-9 3 0 0,3-3-1 16,-6-2-3-16,0-2 0 0,-4 0 2 0,-1-2-1 15,-4 0 3-15,-1-3-4 0,-1-1 0 16,0-2-4-16,-1 0 2 0,1 0 1 15,2 0 1-15,2 0 7 16,10-2 1-16,2-2 2 0,2 0-1 0,8 1-1 16,0 2-2-16,4 1 0 0,-5-2-1 15,1 1-3-15,-1-1-3 0,0 2-5 16,5 0-7-16,-3 0 0 0,3 0 4 16,0 0 5-16,0-1 5 0,13 1-1 15,-3-2 1-15,10 2-3 0,-1-1-1 0,4-2 1 16,6 1 2-16,0-2 1 0,0 1 0 15,-2-2-1-15,2 0-1 0,-1 1 0 16,-5 0-1-16,0-1 1 16,-6 2-6-16,-2-2-3 0,4 2 0 0,-9 0 2 15,1 0 1-15,-6 1 2 0,-5 2 4 16,0-1 1-16,0 1 5 0,1 0 3 16,-1 0-3-16,0-2 0 0,3 2-1 15,-3 0-3-15,-3 0 1 0,-11 0-1 16,-7 3-1-16,-8 4 0 0,-1-1 0 0,1 0 0 15,0 0 3-15,-1 0-1 0,1 0 0 16,3-3 2-16,7 1-1 0,2-3 1 16,4 0 2-16,0-1 0 0,1 1 2 15,5-1 4-15,3 0-3 0,4 0 1 16,-2 0 0-16,2 0-2 0,-1 0-7 0,-1 2-2 16,1-2-3-16,-2 0-4 15,3 0 3-15,0 0 3 0,0 0 1 16,0 0 2-16,0 0-1 0,13 0-1 15,7-2 0-15,8-1 2 0,1-6-1 0,1 1-2 16,2-3 2-16,1-1-7 0,0 0-9 16,-1-1-24-16,0 1-61 0,0-2-124 15</inkml:trace>
  <inkml:trace contextRef="#ctx0" brushRef="#br0" timeOffset="119546.3444">11859 13676 124 0,'0'0'45'0,"0"0"2"0,0 0-2 16,0 0 1-16,0 0-3 0,0 0-4 0,0 0-12 15,0 0-6-15,0 0-9 0,-19 3-5 16,18-3-4-16,-1 0-2 15,1 0-3-15,-1 0-3 0,1 0-1 16,1 0 1-16,0 0 2 0,0 0 2 0,0 0 2 16,11 0-1-16,4-2 0 0,6-2 1 15,0 0-1-15,-1-1 0 0,6 0-1 16,-3 1-1-16,-1-1 1 16,3 2-1-16,-2 1 0 0,0-2-1 0,-1 2-6 15,1 0 1-15,-6 2-4 0,-1 0 0 0,1 0 0 16,-7 3 1-16,6 2-2 0,-7-3 2 15,-6 1 1-15,1-1 3 0,-4-2 5 16,0 0 3-16,0 6 2 16,0 5-2-16,-7 0 2 0,-5 5-3 0,-2-5 3 15,-2-4-1-15,-4 0-1 0,-2-2 1 16,-1-2 0-16,0 2-1 0,-3-4 2 16,0 1 3-16,0-2 2 0,0 0-1 15,2 0 1-15,0-3-1 0,1-2 2 16,6 1 2-16,3-2 2 0,6 1-1 0,-2-1-1 15,1 0-1-15,5 4 0 0,1-1-4 16,3 3 0-16,-2-1-4 0,2 1-3 16,-1 0-2-16,-1-1-1 0,2 1-1 15,0-2 1-15,0 0 3 0,2 0 1 16,8-2-1-16,6 3 0 0,1 1 1 16,8 0 0-16,-1 0-1 0,1 1 1 15,0 4 0-15,1 0-1 0,-2 0 1 16,1-3 1-16,-9 1-1 0,2-1 0 15,-3-1-1-15,-1-1 0 0,4 0-1 0,-7 0-1 16,-5 0 1-16,4 0-2 0,-3 0-1 16,-1 0-1-16,0 0 3 0,-6 0 2 15,0 0 2-15,0 0 0 0,0 0 1 16,0 0-2-16,0 0 0 0,-10 3 2 16,-9 2 0-16,-4 2-2 0,1-2 0 0,-5 1 1 15,-4 0 0-15,-2 0-1 0,-3 0 1 16,1-1 3-16,1 1 3 0,0-3-1 15,1 0 1-15,7-3-4 16,7 0-3-16,0 0 3 0,6 0 2 0,0 0 3 16,2 0-2-16,5 0 0 0,0 0-4 15,6 0-2-15,-1-1-1 0,1 1 1 16,0-4-1-16,8-2 0 0,4 0-1 16,11-1 0-16,-1 2 2 0,7 2 1 15,0 1 0-15,3 2 1 0,1 0-2 0,1 0 0 16,-2 0-2-16,0 0 2 0,-3 0 0 15,-4 2-2-15,-5 0 1 0,0-1 0 16,-8-1 1-16,1 1-1 16,3-1 0-16,-5 2-2 0,2 0-2 0,-7-2 2 15,0 1-1-15,-2-1 3 0,1 2-1 16,0-2 1-16,1 3 1 0,-6-3 3 16,0 0 0-16,0 0 0 0,0 0-1 15,0 0 1-15,0 0-1 0,-7 0 0 16,-9-8 0-16,-3 0-1 0,-1 1-1 0,-2 1 0 15,-2 0-1-15,-2 1 2 0,-1 2 1 16,0 3-1-16,-2 0 0 0,0 0-1 16,-1 0 2-16,2 0-2 0,1 5 2 15,8-2 0-15,2 2 3 0,6-4 2 16,3 0 3-16,5 1 1 0,3-2-2 0,-1 0-1 16,1 0-5-16,-2 0-3 15,1 1 0-15,-1-1-2 0,2 0 0 16,0 0 1-16,0-1 0 0,9-6 1 15,8-4-1-15,6-1 0 0,2 2-2 0,3 4 2 16,2 3 0-16,0 3 0 0,1 0 0 16,-1 0 1-16,0 4-2 0,-2 3 1 15,-1-1 1-15,-1 1-1 0,-8-5 1 16,-1 1-2-16,-5-1 0 0,-5-2 1 16,3 1 0-16,-6-1 1 0,1 0 0 0,-1 1 2 15,-4-1 3-15,0 0-2 0,0 0 1 16,0 0-1-16,0 0-1 0,0 0-2 15,-10-2 0-15,-5-5 0 16,-1 0-1-16,2 1 0 0,-3 1-2 0,6 2-3 16,-7 0-1-16,7 0-1 0,-1 2-3 15,0-1-2-15,0 1-7 0,1 0-8 16,5-1-7-16,-4 0-1 0,3 2 6 16,-5-1 8-16,2-1 0 0,4 0-7 15,1 2-12-15,-1-1-16 0,0 1-23 0</inkml:trace>
  <inkml:trace contextRef="#ctx0" brushRef="#br0" timeOffset="120444.5077">11830 14036 439 0,'0'0'49'0,"0"0"-13"16,0 0-12-16,0 0-11 15,0 0-5-15,0 0-4 0,0 0-2 16,0 0-1-16,0 0 0 0,0 0 1 15,-10-2-1-15,10 0-1 0,7-5 1 0,6 0-1 16,7-2 1-16,2 0 0 0,2-1-1 16,1 2 2-16,3 0-2 0,-1 2 1 15,1 0-1-15,-1 1 0 0,-1-1 0 16,4 2 1-16,1-3-3 0,-2 3 2 16,-2-2 0-16,2 3 0 0,-3-2-2 0,0 1 0 15,-1-1 0-15,-8 2-1 0,-1 0-1 16,-6-1 0-16,-4 3-3 15,0 1 0-15,-6 0 1 0,0 0 1 16,0 0 3-16,1 0 1 0,1 0 2 0,-2 0-2 16,0 0 0-16,-12 8-2 0,-8 5 0 15,-8 3 0-15,-1-1-2 0,-2 0-2 16,-1-1 2-16,-3-2 2 0,5-2 2 16,-1 0 1-16,2-4 2 0,2 0-2 15,1-3 1-15,8 0 0 0,-2-2 0 0,2-1 1 16,6 0-1-16,-7 0 5 0,9 0-1 15,0 0 2-15,0-1-1 0,3-3-1 16,-1 0 1-16,4 1-1 16,1 2 0-16,3 1 1 0,-3-2-4 0,3 2-2 15,0 0-1-15,0-1-1 0,-1-1-1 16,1 1 2-16,0-2 1 0,1-2-1 16,9 2 0-16,6-1 1 0,3 4-2 15,4 0 1-15,-1 0-2 0,0 1 1 16,-1 5 0-16,1 0-1 0,-3 0 1 0,2 0 1 15,1 2 1-15,-3-4 0 0,-3 1 2 16,-2-2-1-16,-2 0-2 0,-8-3 1 16,3 2 1-16,-7-2-1 0,0 0 3 15,0 0-2-15,2 0 1 0,-1 0 1 16,1 1-1-16,-2-1 0 0,0 0-1 16,0 0-1-16,-12 0 1 0,1 0 1 15,-8-1 1-15,-3 1-1 0,-2 0-1 16,-7 0 1-16,1 0-2 0,0 0 0 15,1 0 1-15,8 0 0 0,0 0 1 0,9 0-1 16,2 0 0-16,0 0-1 0,4 0 0 16,0 0-1-16,1 0-3 0,5 0 0 15,-2 0-1-15,2 0 2 0,2 0 2 16,13 0 1-16,8 0 0 0,6 0-2 16,3 0 1-16,-2 0 0 0,1 1 1 0,1 2-1 15,-2-1-2-15,2-1 1 0,0 2-5 16,1 1-8-16,0 0-16 0,-2 0-62 15,-1 3-66-15</inkml:trace>
  <inkml:trace contextRef="#ctx0" brushRef="#br0" timeOffset="122577.6858">13607 10017 12 0,'0'0'10'0,"0"0"2"15,0 0 1-15,0 0 0 0,0 0-4 16,0 0-4-16,0 0 0 0,0 0-3 16,0 0-1-16,0 0 2 0,-7-7-3 15,5 7-1-15,2-2-2 0,0 2 1 16,0 0-1-16,-2 0 2 0,2 0 0 16,0 0 0-16,0-1 1 0,0 1 1 15,-2 0-1-15,2 0 1 0,0 0 2 16,0 0-2-16,0 0 2 0,0 0 3 15,0 0-1-15,0-1 1 0,0 1 1 0,-1 0-2 16,1 0 2-16,0 0-1 0,0 0-1 16,0 0-2-16,0 0-2 0,0 0-2 15,0 0 2-15,0 0-1 0,0 0 0 16,0 0 2-16,0 0-2 0,0 0 1 16,0 0-1-16,0 0 1 0,0 0 0 0,0 0-1 15,0 0 1-15,0 0 1 0,0 0-2 16,0 0-2-16,0 0 4 0,0 0-2 15,0 0 0-15,0 0 1 16,0 0-2-16,0 0 1 0,0 0-4 0,0 0 0 16,0 0 1-16,0 0-3 0,0 0 2 15,0 0 2-15,0 0 0 0,0 0 0 16,0 0 2-16,0 0-2 0,0 0 2 16,0 0 0-16,0 0-1 0,0 0 3 15,0 0-3-15,0 0 1 0,0 0-2 0,0 0-3 16,0 0-3-16,0 0-2 15,0 0-9-15,0 0-33 0</inkml:trace>
  <inkml:trace contextRef="#ctx0" brushRef="#br0" timeOffset="126204.0556">12035 13980 51 0,'0'0'43'15,"0"0"-1"-15,0 0 2 0,0 0 1 16,0 0 3-16,0 0-5 0,0 0 4 16,0 0-8-16,0 0-12 0,0 0-6 0,-43-57-1 15,43 56-2-15,0 1-2 0,-1 0-3 16,-1-1-4-16,1 1-3 0,-1-2-1 15,1 2-3-15,1-1-1 0,-2 1-1 16,2-2 0-16,-1 2-1 0,1 0 0 16,0 0 0-16,0 0 0 0,0 0 3 15,1 12-2-15,7 7 1 0,3 6-2 16,-2 3 0-16,1 6-1 0,1 6 3 16,1 8-1-16,2 6 0 0,-1 3-3 15,2 3 1-15,1-3-1 0,-2 0 1 0,4-5 5 16,-1 0-2-16,-4-5 4 0,0-4-4 15,-3-10-1-15,-3-12 1 0,-4-8 3 16,-1-8 0-16,-2-5 3 0,0 0 0 16,0 0-4-16,0 0-2 0,0 2-1 15,0-2-2-15,0 0-2 0,0 0 1 16,0-2-4-16,0-2 0 0,0 0-2 16,-2-1 1-16,2 5-3 0,-1-2-4 15,1 2-4-15,0-1-9 0,-2-1-14 16,2 1-14-16,0-1-4 0,0 2 0 0,-1-1 5 15,1 1 10-15,0-3-11 0,0 3-16 16</inkml:trace>
  <inkml:trace contextRef="#ctx0" brushRef="#br0" timeOffset="126912.003">12041 14544 245 0,'0'0'44'0,"0"0"0"16,0 0 1-16,0 0-18 0,0 0 0 0,0 0-7 16,0 0-2-16,0 0-4 0,0 0-17 15,0 0-1-15,-45-46 2 0,45 46 4 16,4 13 5-16,10 8 4 0,4 8-3 16,0 1-2-16,2 2-2 0,0 2-2 15,2-4-2-15,0 2 0 0,1-3 0 0,-1-3-1 16,1-2 1-16,-3-2 0 0,-3-3-1 15,-1-4 1-15,-4-5 0 0,-4-5-3 16,-2 0 2-16,-2-4-1 0,1 1 1 16,-1 1 5-16,-4-3-3 0,0 0 2 15,0 0 0-15,2 0 3 0,-1 2-1 16,1-2-1-16,-2 0 0 0,0 0-2 16,1 0-1-16,-1-3 1 0,0-5-1 15,0-6 0-15,0-6 0 0,0-1 1 16,-1-9-1-16,1-2-1 0,0-2 0 0,0 1 1 15,1-3-1-15,9 3 0 0,-1-1-2 16,-2 2-3-16,4 3 0 0,-2 3-3 16,1 4 4-16,0 0-1 0,-1 5 4 15,4 1-1-15,-4 4-1 0,-4 6 1 16,0-1-2-16,-2 5 2 0,0-1 2 0,0 0 4 16,-3 3 1-16,0-1 7 15,0 1-2-15,0 0-4 0,0-2-2 16,-2 2-2-16,-10 0 2 0,-6 0 1 15,-7 0-1-15,3 3 0 0,-1 4 2 0,-1 1-2 16,1-1-1-16,-1 3 0 0,1-2 2 16,2 1-2-16,-1-2 0 0,2-2-1 15,-2 2-2-15,7-4 0 0,-3-2 0 16,6 1-3-16,-1-2-1 0,0 0-7 16,7 0-13-16,-7 0-40 0,9 0-59 15,0-3-91-15</inkml:trace>
  <inkml:trace contextRef="#ctx0" brushRef="#br0" timeOffset="127645.789">12191 15615 380 0,'0'0'53'0,"0"0"-7"16,0 0-10-16,0 0-12 0,0 0-13 16,0 0-9-16,0 0-2 0,0 0-2 15,0 0 3-15,-59 94-1 0,68-53 0 16,4 3 5-16,1 3-5 0,2 0 5 16,3-2-4-16,0-2-2 0,-2-7 1 0,2-5-2 15,-2-5 1-15,-2-6 1 0,-5-5 0 16,-3-8-1-16,-4-2 1 0,-3-5 1 15,0 0 4-15,0 0 5 0,0 0-1 16,0-2 0-16,0-10-3 0,-10-8-1 16,1-10 0-16,-5-5 1 0,-5-2-1 15,2-2 0-15,-1-2-1 0,0-2-6 16,0 4 4-16,-1 0-1 0,3 1 5 16,-1 3 0-16,4 1-2 0,0 4-1 15,3 1-2-15,4 9 0 0,-1 2 0 0,6 8-3 16,-1-4-1-16,2-4 3 0,0-2-3 15,2-5 2-15,7 3 0 0,2-1-4 16,2 2 3-16,3 3-3 0,-2 2 2 16,5 6-1-16,-7 2-3 0,5 4-4 15,3 2-2-15,-1 2-13 0,7 0-19 16,-2 9-33-16,1 9-30 0,-5 5-46 16</inkml:trace>
  <inkml:trace contextRef="#ctx0" brushRef="#br0" timeOffset="128368.4174">12209 16052 382 0,'0'0'71'0,"0"0"-15"0,0 0-21 0,0 0-12 16,0 0-10-16,0 0-4 0,0 0-6 15,0 0-1-15,0 0-1 16,-39-72-2-16,57 47-2 0,7-3-3 15,5 0-2-15,4 2-6 0,0 0 3 0,1 5-3 16,1 2-1-16,-1 3-1 0,-2 2 0 16,1 3 1-16,-4 1-1 0,0 3-3 15,-2 2-2-15,-8 0 1 0,-4 2 4 16,-5 1 6-16,-6 1 11 0,1 1 11 16,-6 0 7-16,0-2 9 0,0 2-2 15,0 0-4-15,0 0-3 0,0 0-5 0,-8 0 1 16,-4 5-1-16,-2 0-3 0,3 3-2 15,-2 0-3-15,3 7-3 0,-3 1-2 16,4 3 2-16,5 4-4 0,2 2 5 16,1 2-3-16,1 0-1 0,0 2 1 15,4-3-4-15,2-2 0 0,2-3 0 16,1-1-2-16,1-5 0 0,-1-4 0 16,1-2-1-16,-1-3-2 0,-5-4 1 15,6-2-1-15,-1 0 3 0,3-8 0 0,2-6 1 16,-5-2 2-16,-5-4 1 0,2-1 0 15,-3-2 3-15,-3-2-2 0,0 0 1 16,0 0 1-16,0-3-4 16,0 2 5-16,0 8-3 0,0-1 2 0,0 6 3 15,0-1-3-15,0 0 0 0,0 8-2 16,0-6-3-16,0 8 1 0,0-3-2 16,0-1 1-16,3 4 1 0,7 0 0 15,-3-1-3-15,3 4 2 0,7 1 2 16,-2 0 1-16,8 10 3 0,-4-1-2 0,-2 5-1 15,-1 2 2-15,-1-1-4 0,-3 1 4 16,-3-4-2-16,-3 2 2 0,-3-5 6 16,-2 3-2-16,1-1 7 0,-2 0-1 15,0 0 0-15,-6-6 3 0,2 2 0 16,-5-3-1-16,-1 1-1 0,-2-5 0 0,-1 0-2 16,2-2-4-16,-1-7-2 15,5-5-4-15,0-3-6 0,4-5 4 16,3-1-7-16,0-2 6 0,11 0-1 15,1-1-1-15,5 0 0 0,-1 2-1 0,4-1 1 16,1 3-3-16,2-1-3 0,1 2-8 16,2 0-16-16,2 3-28 0,-4 1-43 15,1 4-31-15,-3 1-52 0</inkml:trace>
  <inkml:trace contextRef="#ctx0" brushRef="#br0" timeOffset="128849.6675">13118 15501 316 0,'0'0'71'0,"0"0"-12"0,0 0-13 16,0 0-9-16,0 0-7 0,0 0-7 15,0 0-5-15,0 0-5 0,0 0-5 16,0 0-2-16,-60 10-4 0,51 7 0 16,-1 6-2-16,7 4 1 0,2 5-1 15,1 0 0-15,0 1-1 0,0-2 1 0,7-3-3 16,1 0 3-16,3-4 4 0,-1-4-7 15,3-2 7-15,-5-6-6 0,5-3-1 16,-4-3-1-16,3-3 0 0,5-3 0 16,0 0-2-16,8-10-4 0,-5-5-3 15,3-7 2-15,2-5 2 0,-2-4 6 16,0-6 6-16,0-3-3 0,-1 0 1 16,0 0 0-16,-4 3 0 0,-3 2 2 15,-1 5 2-15,-5 3-1 0,-3 9 4 16,-5 1 0-16,-1-1 1 0,0-1 0 0,-4-3 2 15,-5 0 2-15,-1 4 3 0,3 5 1 16,-2 1 0-16,3 4-3 0,1 5-5 16,-4-2-3-16,5 4-5 0,-5 1 0 15,-4 4-2-15,6 13 1 0,-2 9 0 16,3 4-1-16,6 5-2 0,0 0 2 0,0 0-1 16,9-2 2-16,1-2-2 15,4-6 1-15,1-5-1 0,2-3-2 16,1-7 1-16,-4-2-3 0,4-6-1 15,2-2-6-15,3-8-9 0,6-9-9 0,-2-4-8 16,2-3-12-16,-3-3-30 0,3-1-39 16,-1 1-72-16</inkml:trace>
  <inkml:trace contextRef="#ctx0" brushRef="#br0" timeOffset="129692.8915">13825 15208 309 0,'0'0'67'0,"0"0"-3"0,0 0-12 15,0 0-22-15,0 0-8 0,0 0-15 16,0 0-4-16,0 0-6 0,0 0-3 0,0 0 4 15,-51-29-2-15,52 44 8 0,7 6-3 16,4 7-2-16,-2-1 0 0,3-1-4 16,-3-2-1-16,-1-1-1 0,1-3 1 15,-3-7 0-15,-1-1-1 0,-1-4 2 16,-2-3-3-16,-2-1 6 0,-1-4 0 0,0 0 4 16,0 0 3-16,0 0 0 0,3 2 1 15,-3-2-1-15,0-2 0 16,0-12 1-16,-6-5-2 0,0-7 0 15,0 0-1-15,2 0 3 0,0 1-2 0,0-1 1 16,1 2 0-16,1 5-2 0,1 0 4 16,1-1-3-16,0 0 2 0,0-3-3 15,0 2-2-15,3 1 1 0,2 1 0 16,-2-3 0-16,4 2 0 0,-1-1-2 16,0 0-2-16,0 1 2 0,2-2-1 0,0 1 2 15,-1 1 1-15,0 0-2 16,0 1-3-16,1 3 2 0,-1-1 1 0,-1 7-1 15,2-4 1-15,-1 2 0 16,-1-2 0-16,2 0 1 0,-4 1-2 0,3 5 2 16,-6 4 1-16,2 1 0 0,-3 3 2 15,0-2 1-15,0-4-5 0,0 0 3 16,0-3-1-16,0-2 1 0,-4 4 5 16,-3 1 0-16,4 2 5 0,-6 0-1 15,5 2-1-15,-2 1-2 0,3 0-5 0,-4 1-1 16,-2 0-2-16,-1 7 0 0,-3 7 0 15,5 5-2-15,2 9 0 0,1 5 1 16,4 5 1-16,1 5-2 0,0 2 3 16,3 2-3-16,7-3 1 0,2 1-2 15,6-5 1-15,1-2 4 0,3-2-4 16,4 0 4-16,-3-5-3 0,4-2-3 16,-1 0 0-16,-2-2-2 0,-1-3-2 15,-3 1-2-15,2-2-1 0,-6 1-10 16,-5 1-14-16,-1-2-23 0,-4 6-30 0,-4 2-50 15,-2 1-116-15</inkml:trace>
  <inkml:trace contextRef="#ctx0" brushRef="#br0" timeOffset="129885.9404">13934 15422 336 0,'0'0'51'16,"0"0"-13"-16,46-94-13 0,-26 55-10 16,2 0-13-16,3-2-1 0,1-2-6 15,3 4-2-15,0 1-6 0,2 7-15 16,1 2-53-16,0 8-66 0</inkml:trace>
  <inkml:trace contextRef="#ctx0" brushRef="#br0" timeOffset="130297.2509">14434 14111 506 0,'0'0'56'0,"0"0"-6"0,0 0-11 0,0 0-12 15,0 0-8-15,0 0-7 0,0 0-7 16,0 0-3-16,0 0-3 0,-84-71-3 16,69 83 2-16,3 8-3 0,3 6 3 15,3 5 1-15,5 4-1 0,1 2-1 16,1 5 2-16,10-2-3 0,0 3 3 0,5-4 2 15,3-1-1-15,0-2-1 0,2-6 0 16,0-2 3-16,0-2 0 16,1-1 3-16,-2-4-3 0,1-3-3 0,0-1-1 15,-3-3-4-15,2-1 0 0,-2-1-2 16,0 0-2-16,-1 3-6 0,-4 1-6 0,0 2-8 16,-4 1-10-16,-3 5-14 15,-5-1-14-15,-1 2-26 0,0 4-16 16,-6-2-34-16</inkml:trace>
  <inkml:trace contextRef="#ctx0" brushRef="#br0" timeOffset="130928.2106">14413 14743 200 0,'0'0'39'0,"0"0"-5"0,0 0-9 0,0 0-11 15,20-77-9-15,-13 62-7 0,5 0-3 16,2-1 2-16,-1 0-4 0,3-1 6 15,-1 0-5-15,-1 4 2 0,0-1 2 16,2 0-1-16,-3 1 3 0,1 0-3 16,0 0 6-16,-5 2-7 0,-1 1 5 15,4-1 0-15,-8 3-1 0,8-2 2 16,-5 2-1-16,-4 5-1 0,1 0 3 16,-4 3 1-16,0-1 1 0,0 1-1 15,0-2 2-15,0 0 0 0,0 2 5 0,7-2 5 16,-2-2-1-16,-1 3 4 0,2 0 1 15,-2 1 0-15,2 0 2 0,6 0-6 16,0 0-2-16,0 0-7 16,5 0-1-16,-1 0-4 0,4 0-1 0,-2 1-1 15,-1 4 0-15,-2 2-1 0,1 3 1 16,-5 1-1-16,2 6 2 0,-4 3 5 16,-2 1-5-16,-2-5 4 0,-2 3-1 15,-1-6-4-15,-2 0 4 0,0-1 0 16,0-1 3-16,-7 2 3 0,3-5-1 0,-5 1 1 15,3-3 2-15,-4-3 2 0,3 0-1 16,1-1 2-16,-4-2-4 0,-3 0 0 16,4 0 3-16,-6-3-3 0,1-7 0 15,4 0-4-15,-3-9-4 0,3-2-8 16,3-6 5-16,-2-7-3 0,6 0 2 16,2-4 2-16,1-1 0 0,0 5-1 15,4-1 0-15,5 3 2 0,-2 3-2 16,3 5 2-16,2 4-2 0,-4 7-2 15,3 3 1-15,1 6 0 0,-1 1 0 0,7 2 1 16,0 1-1-16,2 5-1 0,6 6 0 16,-7 3-1-16,4 3 1 0,-3-1 1 15,-2 4-1-15,2 1 2 0,-4 0 0 16,3-2-2-16,-8-6 2 0,1 0-1 16,-5-5-2-16,-3-2-5 0,2 3-5 0,-4-7-16 15,1 3-26-15,-3-5-51 0,0 0-55 16,0 0-100-16</inkml:trace>
  <inkml:trace contextRef="#ctx0" brushRef="#br0" timeOffset="131138.4408">14680 14079 519 0,'0'0'50'0,"0"0"-20"16,0 0-10-16,0 0-12 0,0 0-8 0,0 0-3 15,0 0-3-15,-16-81-3 0,22 69-12 16,1 4-28-16,2 7-60 0,1-2-109 16</inkml:trace>
  <inkml:trace contextRef="#ctx0" brushRef="#br0" timeOffset="132112.1085">15154 13987 364 0,'0'0'60'16,"0"0"-12"-16,0 0-16 0,0 0-11 15,0 0-6-15,0 0-3 0,0 0-3 0,0 0-5 16,-66 85 3-16,66-68-3 0,1 5-1 16,5-3-2-16,3-1 0 0,4 0-2 15,-3-1 2-15,4 0-2 0,-1-1 1 16,3 0-1-16,-1-4 1 0,-1-1-2 16,4-3 3-16,-7-3-3 0,7-5 0 0,-1 0-2 15,-1-3-4-15,4-7-1 0,-5-4-3 16,-3-4-1-16,-1-4-4 15,-4-2 1-15,-1-2 4 0,-2-1 4 0,-3-3 3 16,-1 0 3-16,0-2 3 0,0 0 1 16,-7-2-1-16,0 2 3 0,-2-1-2 15,-5 0-3-15,4-1 4 0,-2 2 3 16,-2 1 5-16,1 3 5 0,0 1 2 16,1 4-2-16,3 6 4 0,-1 2-1 15,6 6 3-15,1 4-1 0,0 1-1 0,3 4-6 16,-1-2-9-16,1 2-5 0,-2 0-1 15,2 0 0-15,0 16 0 0,0 6 0 16,0 10 1-16,6 2 0 16,1 1 1-16,5 4 3 0,1-5-4 0,1 2 2 15,1-6-2-15,1-4-3 0,0-2-1 16,1-4-2-16,-1-4-1 0,0-2-2 16,-6-4-1-16,0-3-4 0,-1-1-4 15,-4-1-6-15,3-1-5 0,-5-3-5 16,1 3-4-16,-4-4 2 0,0 0 1 0,0 0-3 15,0 6 6-15,-3 1-4 0,-4 3 7 16,-5-2 12-16,4-1 4 0,2-6 11 16,-6 1 3-16,-1-2 2 0,-3-3 3 15,-2-7 7-15,6 3 8 0,3-2 14 16,2 1 14-16,1-1 6 0,2 2-4 0,1 2-6 16,0-2-16-16,2 2-11 15,1-6-7-15,0-4-5 0,0 0-1 16,1-6 0-16,5 1-1 0,4 2-2 15,1 1-2-15,1 0-2 0,2 4 3 0,0-1-6 16,-4 6 6-16,3 1 0 0,-5 2-4 16,3 2 3-16,0 0-1 0,1 2 1 15,-2 1 0-15,3 0 0 0,3 0 0 16,-2 7 4-16,1 5-4 0,-2 5 5 16,-6 1-5-16,-1 4-2 0,-2 0 1 0,-1 3-2 15,1-3-2-15,-4-5-3 0,0-6 0 16,3-1-10-16,-2-3-5 0,-1-3-6 15,2 2-6-15,-2-6-15 16,0 0-9-16,0 0-11 0,0 0 3 0,0-12 21 16,-2-6 18-16,-4-7 19 0,0 1 2 15,-3 0 8-15,0 1 2 0,-4 0 8 16,2 1 20-16,-5 2 5 0,3 0 7 16,-3 3 16-16,3 2-8 0,1 2-5 15,2 3-6-15,0 0-13 0,3-2-7 0,1 4-1 16,-3-6-3-16,5 6-3 0,0-2-2 15,-1 0-5-15,4 5-3 0,-2-6-1 16,1 6-6-16,1 1-5 16,1 0-6-16,0 1-11 0,3 3-30 0,4-1-57 15,6 1-101-15</inkml:trace>
  <inkml:trace contextRef="#ctx0" brushRef="#br0" timeOffset="132745.8879">15604 13632 462 0,'0'0'47'0,"0"0"-18"0,0 0-12 0,0 0-10 16,0 0-4-16,0 0-4 15,0 0 0-15,-49 91 0 0,55-66 0 16,5-4 1-16,-1-3 1 0,2-2-1 15,1-1 0-15,-4-5 5 0,1-2-7 0,-2-4 0 16,-3-3 2-16,-1 3-6 0,1-4 7 16,0 0 0-16,5 0 1 0,-1-2 1 15,-3-5 1-15,1-4-2 0,-2 2 2 16,0-6-2-16,-2-2 0 0,-3-3 0 16,3-4-1-16,-3 2 1 0,0-3 0 0,0 8 0 15,0-1-2-15,0 5 1 16,0-2 1-16,0 3-1 0,0-1-1 15,1-4 1-15,2 8-1 0,5-5 0 16,-2 7 2-16,2 1-2 0,1 0-2 0,0 3 2 16,5 3-2-16,-1 0 1 0,4 4 0 15,-2 7 1-15,0 1 2 0,-3 2-2 16,-3 2 0-16,2 2 0 0,-5 1 1 16,-1 3-1-16,-4 3 1 0,2-1-1 15,-3-6 2-15,0-1 0 0,-3-2 3 0,2-4 5 16,-2-1 6-16,-3-5-1 0,1-4 0 15,-6-1-2-15,-1 0-6 16,0-12-1-16,-3-4-2 0,3-6 2 0,2 0-2 16,3-2 1-16,3-4-2 0,1 2-2 15,3 0 1-15,0 4-1 0,0 5-2 16,0 2 2-16,3 6-2 0,1 0-1 16,6-2 1-16,-1 5 1 0,1-3-2 15,-1 4 2-15,1 2-1 0,0 0 0 16,2 3 2-16,3 0-2 0,-6 0 1 0,8 2-1 15,-4 7-2-15,-2 3 1 0,3 8 0 16,-5 2-4-16,-2 4-2 0,-2 3-8 16,-2 1-13-16,0-3-25 0,0 3-48 15,0-9-77-15,3-1-103 0</inkml:trace>
  <inkml:trace contextRef="#ctx0" brushRef="#br0" timeOffset="132950.1873">16050 13960 621 0,'0'0'21'0,"0"0"-10"0,0 0-11 16,0 0-6-16,0 0-10 0,0 0-39 15,0 0-68-15,0 0-140 16</inkml:trace>
  <inkml:trace contextRef="#ctx0" brushRef="#br0" timeOffset="133556.386">13868 15727 271 0,'0'0'57'0,"0"0"-7"15,0 0-6-15,0 0-15 0,0 0-9 0,0 0-4 16,0 0-8-16,0 0-2 0,0 0-5 16,0 0 1-16,-14 6 3 0,14-6 3 15,15 0 3-15,8-9 0 0,13-6-3 16,6-10 2-16,4-7 1 0,8-7 1 16,4-5 0-16,7-5-1 0,3-1-1 0,4-1-2 15,2-2-2-15,-2 3 1 0,-1-4-7 16,0 0-1-16,-2-4 2 0,1-3-4 15,0-1 4-15,0-2 1 16,1 1-1-16,-2 2 1 0,0 5-2 0,-2 3 0 16,-3 3-2-16,-4 3 2 0,-3 3-1 15,-5 3-4-15,-1 2 5 0,-8 5-5 16,-3 6 2-16,-5 6 0 0,-9 6-2 16,-7 7-1-16,-6 4-2 0,-9 4-2 15,-4 1-8-15,0 0-14 0,0 0-28 0,0 0-45 16,-4 13-35-16,-13 1-57 0</inkml:trace>
  <inkml:trace contextRef="#ctx0" brushRef="#br0" timeOffset="133916.2785">14012 16041 565 0,'0'0'-6'0,"0"0"4"0,0 0 7 16,0 0 5-16,0 0 1 0,0 0 2 0,0 0 1 16,53-104 0-16,-18 64-3 15,7-3 1-15,9-7-6 0,5 0 1 16,5-7 1-16,2-3-3 0,3 0-1 15,0-1-2-15,1 0 1 0,1 0-2 0,1 1 0 16,-1-3-1-16,0 3-5 0,-1-1 5 16,-2 4-4-16,-5 0 4 0,-2 4 0 15,-3 3-2-15,-6 4 1 0,-2 6-2 16,-5 3 2-16,-4 4-3 0,-6 4-2 16,-4 4 0-16,-8 7-4 0,-6 6-12 0,-6 6-24 15,-4 5-52-15,-4 1-119 0</inkml:trace>
  <inkml:trace contextRef="#ctx0" brushRef="#br0" timeOffset="206903.6268">10290 8485 54 0,'0'0'25'0,"0"0"3"15,0 0 0-15,0 0-2 0,0 0-4 16,0 0-3-16,0 0 0 0,0 0-3 16,0 0-4-16,0 0-2 0,-25-32-2 15,18 30-3-15,4 1 3 0,-3 0 6 16,-5-1 6-16,5 2-1 0,-4 0-3 0,-2 0-6 15,-1 0-5-15,-4 0-2 0,1 0 2 16,-4 0-3-16,1 0 3 0,-3 0-1 16,-4-1 2-16,2-3 1 15,0 4-1-15,-3-4-3 0,1-1 2 0,0 3-2 16,-1-2 0-16,-2 1 0 0,3 3-1 0,1 0 6 16,0 0-4-16,1 0 6 0,-1 0-1 15,2 3-4-15,-2 1 1 16,-2-3-1-16,1 2-2 0,-1 0-2 15,-2 1-1-15,0-4 1 0,10 4 4 0,-3-4 5 16,1 1 0-16,3-1 1 0,-8 0-7 16,3 0-3-16,7 0-2 0,-1 0-1 15,4-1 2-15,0 1-1 0,-2 0 1 16,4 0 0-16,-1 0-3 0,8 0 1 16,-1 0 0-16,0 0-1 0,-1 1 0 0,3 1 1 15,-1-1-1-15,4-1 2 0,-2 0 0 16,2 0 1-16,-1 0 0 15,-1 0-1-15,1 0 2 0,-1 0 0 16,1 0 0-16,-1 0 2 0,1 0-1 0,-2 0-1 16,2 0-1-16,-2 0 2 0,-1 0-2 15,-1-1 0-15,1-1 0 0,-1 1 0 16,1-3-2-16,1 4 4 0,-2-4-1 16,2 3-1-16,3 1 1 0,-2-2 0 15,2 2 0-15,-1 0-1 0,-1 0 0 0,1-2 0 16,-1 2 0-16,2 0 0 0,-1 0-2 15,1 0-3-15,-3 0-1 0,3 0-2 16,0 0 2-16,0 0 1 16,0 0 2-16,4 9 3 0,5 3 1 0,7 8 2 15,-3 0-1-15,4 1 1 0,-2 1-4 16,2-1 1-16,-2-2 0 0,0 1 0 16,-1-3 0-16,1-2-1 0,-3 1 1 15,4-4-1-15,-6-4 1 0,-1 2 0 16,-1-4-2-16,-2-2 2 0,1 3 0 0,-4-4-2 15,2-1 2-15,-5-2 0 0,0 0 2 16,0 0 4-16,1 0-1 0,1 2 3 16,-2-2-2-16,0 0-1 0,1 0-3 15,-1 0 0-15,0-2 1 0,-4-5-1 16,-2-1 0-16,-4-4-1 0,-2 0 0 16,-1-1 2-16,-3-3 0 0,2 0 0 15,-3-4 0-15,-1-2-2 0,1 0 0 16,-2-3-3-16,0 2 3 0,-1 3-2 15,4 1 1-15,-1 1 4 0,2 5 1 0,4 2-3 16,-1 0-1-16,6 5-1 0,-3-2-1 16,1 2 1-16,5 4 0 0,0-2 1 15,3 4-1-15,-1-1-1 0,1 1-1 16,-2-2 1-16,1 1 0 0,1 1 1 16,-2-2 0-16,2 2-3 0,-1-1 1 15,1 1 0-15,-2-2-1 0,2 2 0 0,-1-2-2 16,1 2 0-16,0-1 2 0,0 1 0 15,0-1 3-15,0 1 0 16,4-2 0-16,8 1 1 0,8 1-1 0,5 0-1 16,-8 0 1-16,2 0-2 0,-2 0 0 15,-2 0 2-15,6 0-2 0,-2 0 2 16,0 0 0-16,4-3 1 0,-4-1-1 16,-3 1 0-16,-2-1-1 0,1-2-2 15,-5 3 1-15,7-4 2 0,-2 0-2 0,-8 4 2 16,4-2-1-16,-3 1 1 0,-4 3 1 15,-1-1-1-15,1 0 2 0,-4 2-2 16,0-1 2-16,0 1 1 16,2 0 0-16,-2 0 0 0,0 0 1 0,1 0-2 15,-1 0-1-15,0 0 1 0,0 1 0 16,0 4-1-16,-3-2 1 0,-1 5 1 16,1-4-2-16,-3 3 0 0,0 2-1 15,1-1 0-15,-1 3-1 0,3-2 1 16,2 2-1-16,-2 0 0 0,0-3-1 0,1 4 1 15,-1 4 1-15,0-5 0 0,2 5-2 16,-2-7 2-16,3-4-1 0,-4 7 3 16,4-6-3-16,0 4 3 0,0 3-3 15,0-3 0-15,-1 1 1 0,1 0 0 16,-2 1 0-16,2 2 0 0,-1-1-1 0,1-1 0 16,-2 2-1-16,1-2 0 0,1 0 1 15,-2-1-3-15,1 1 1 16,1-6-3-16,-2 4 0 0,2-3-1 15,0-1 0-15,0 4-1 0,0-3-2 0,0-3 0 16,0 7-2-16,0-7-2 0,0 1 3 16,2 6 2-16,-1-7 0 0,1 0 2 15,1 0-5-15,-2 0-10 0,2-1-3 16,-3 0-8-16,4 2-7 0,-4-5-4 16,6 0-5-16,-2 1-13 0,1-1-35 15</inkml:trace>
  <inkml:trace contextRef="#ctx0" brushRef="#br0" timeOffset="221656.3166">13892 8934 30 0,'0'0'15'0,"0"0"6"0,0 0-3 16,0 0 2-16,0 0-4 0,0 0-1 16,0 0 0-16,0 0 0 0,0 0-5 15,-46-38 1-15,42 35-1 0,1 2 2 16,3 1 1-16,-5-3-3 0,2 0-2 15,-1 0 0-15,1 1-1 0,3 2 0 0,-3-2-3 16,3 2 0-16,0 0 1 0,-1-1 0 16,-1 1 1-16,1-2-2 0,-1 2-2 15,1-1-1-15,-2 1-4 0,2-1 1 16,1 1 1-16,-2 0-1 0,2 0-1 16,0 0 2-16,0 0-1 0,0 0 1 0,0 0-2 15,0 2 1-15,7 6-1 0,-1 0 1 16,0-1 1-16,0 0 1 0,1 0 1 15,0-1 1-15,0 0 1 16,1 0-1-16,-1-1 3 0,1-1-3 0,1-1 2 16,0 0-1-16,-5-1 0 0,8-2 3 15,-2 0-1-15,0 0 1 0,6-8 0 16,-4 1 1-16,-1-2-2 0,2-5 3 16,-3 0 1-16,2-1 0 0,-5-2-1 15,3-1-1-15,0 0 1 0,-1-3-1 0,0 1-2 16,-2-1 0-16,3 0-1 0,-3-2-4 15,1 1 0-15,-1-1 0 0,1 3 1 16,-2 0 0-16,0 5-1 16,-2 3-1-16,-1 2-2 0,-1 6-2 0,-1 0 0 15,-1 4-5-15,0-2-6 0,0 2-9 16,3-2-1-16,-3 1 0 0,1-1-2 16,1 0-11-16,2 1-10 0,-1-2-15 15,3 1-27-15</inkml:trace>
  <inkml:trace contextRef="#ctx0" brushRef="#br0" timeOffset="222192.2876">13807 8924 170 0,'0'0'57'15,"0"0"-3"-15,0 0-19 0,0 0-9 16,0 0-5-16,0 0-5 0,0 0-13 16,0 0-2-16,0 0-3 0,0 0-6 0,-54-48-2 15,50 48-4-15,4-1 3 0,0 1 4 16,0 0 4-16,0 0 3 0,10 1 2 15,3 9 1-15,3 2-1 16,-2-2-1-16,2 3-2 0,-3-3 2 0,2 2 1 16,-2-1 3-16,0 0 0 0,1-1-3 15,1 0-1-15,-1-3 0 0,-4-1 0 16,5 0 2-16,-4 0 0 0,-2-3-2 16,1 2 2-16,-6-4-6 0,2-1 2 15,3 0 2-15,8-6 7 0,2-6 5 0,0-8-2 16,-2-7-1-16,4-6-7 0,-1-5-2 15,0-1 0-15,-3 3 0 0,2 3-2 16,-4 3 1-16,0-1 0 16,0 2 0-16,1 1 5 0,-2 0-6 0,2 1 2 15,-3 1 0-15,0 1-3 0,2 5 3 16,-4 0-7-16,-1 6 2 0,-1 4-2 16,-3 4-7-16,-3 2 3 0,0 1 0 15,-3 3-2-15,0-2 1 0,0 2-2 16,1 0-4-16,1-1-9 0,5 1-20 0,-3 0-19 15,5 1-51-15</inkml:trace>
  <inkml:trace contextRef="#ctx0" brushRef="#br0" timeOffset="232533.0843">13536 7257 42 0,'0'0'21'16,"0"0"7"-16,0 0 0 0,0 0 10 16,0 0-1-16,0 0 1 0,0 0-4 15,0 0-6-15,-76-11-5 0,65 8-6 0,7 1-1 16,-1 1-3-16,-4-3-4 0,4 2 1 15,1-1-4-15,-3-1 2 0,3 2-2 16,-1 1 2-16,2-1-1 0,3 2 5 16,-1-1-3-16,1 1 2 0,-2 0 0 15,1-3-1-15,-2 3-1 0,3-1-5 16,-3 1-1-16,3-1-5 0,-1 1 0 16,-1-2-1-16,2 2-1 0,-1 0-1 15,1-1 1-15,0 1 3 0,0 0-1 16,0 0 2-16,0 0 0 0,0 0-1 0,0 0 1 15,3 0-2-15,1 0 0 0,9 1 2 16,4 2 1-16,-2 2 2 0,8 0-2 16,-3-1 2-16,-1-1-1 0,3-1 0 15,-1 2-2-15,1-1-3 0,-2-1-2 16,2-1 1-16,4 1 1 0,-2-1 3 16,0 1 1-16,2-2 0 0,0 0 1 15,1 0 1-15,-1 0-5 0,2 0 2 16,-3-2-1-16,-1 1 0 0,2-2 1 15,-1-1 0-15,-1 3-1 0,1-3 2 0,1 4-2 16,-2 0 1-16,-1 0 1 0,2 0-2 16,-2 0-3-16,0 0 1 0,2 0-6 15,-2 3-1-15,0-2 3 0,-1 0-1 16,1 1 5-16,-4 0 3 0,-2-2-2 16,-4 1-2-16,-7-1 2 0,7 0-4 0,-7 0 4 15,1 0 4-15,-1 0 1 16,-6 0 6-16,0 0 2 0,0 0-1 0,1 0 3 15,1 0-3-15,-1 0-2 0,1 0-2 16,-1 0-2-16,-1 0-2 0,0 0-4 16,0 0 0-16,3 0-3 0,-3 0-3 15,0 0-2-15,0 0-1 0,0 0-7 16,0 0-7-16,0 0-13 0,0 0-17 16,-3 2-13-16,0 1-5 0,-6 3 6 15,-3 3-1-15</inkml:trace>
  <inkml:trace contextRef="#ctx0" brushRef="#br0" timeOffset="233616.3509">13971 7299 82 0,'0'0'30'15,"0"0"5"-15,0 0-5 0,0 0 0 16,0 0-6-16,0 0-7 0,0 0-3 16,0 0-9-16,0 0-5 0,0 0-1 15,-24-15-3-15,24 15 2 0,-2 0 2 16,2 0-2-16,0 0-1 0,0 0 6 0,0 0 5 16,6 0 4-16,5 2 3 15,1 1-1-15,0-3-2 0,7 0-1 16,-9 0-4-16,10 0-1 0,-4-1-5 15,-3-1-5-15,5 0 1 0,0 1 1 0,-6 1-3 16,8 0 2-16,0 0 2 0,1 0-2 16,6 0 3-16,-1 0 0 0,-3 0-3 15,-1 0 0-15,-3 1 2 0,-1 1-1 16,-2-2 2-16,-3 2-1 0,5-1-2 16,-8-1 2-16,-6 0 2 0,3 1-1 0,-7-1-1 15,0 0 2-15,0 0-3 0,2 0 4 16,-1 1 2-16,1-1 1 15,-1 0 0-15,1 0 1 0,-1 0 0 16,1 0 1-16,-1 0-2 0,1 0 0 0,-1 0 1 16,-1 2-2-16,3-2 1 0,-2 0 3 15,-1 0 3-15,2 0 4 0,-2 0 2 16,0 0 3-16,2 0-2 0,-2 0-4 16,0 0-2-16,0 0-2 0,0 0 0 15,0 0-3-15,-4 0-4 0,-4-5-2 0,-4-4 0 16,5 5 0-16,-6-5 0 0,0 1 1 15,0 1 1-15,-5-3 0 0,1 2 0 16,1-3-1-16,-3 2 0 0,1-3-4 16,0 0 1-16,-2-2-3 0,1-2 3 15,-3 2 1-15,2-2 1 0,3 1-1 16,-2 0-1-16,2 1 1 0,4 1-1 16,2 4 1-16,0-2-1 0,5 5-1 15,3 3 1-15,-4-5 0 0,4 6 0 16,0-2 1-16,0 1-2 0,-1-1-1 0,1 0 1 15,0 1 1-15,2 1 2 0,1 2 1 16,-2-2 0-16,2 2-1 0,-1-1 0 16,1-1 0-16,-3 2-1 0,3-2 0 15,0 2 0-15,0 0-1 0,-1 0 0 16,1-3-1-16,-2 3 0 0,2-1-4 16,-1 1 1-16,1 0-4 0,-2 0 0 15,2 0 4-15,0 0-2 0,0 0 4 16,0 0 1-16,0 0 0 0,0 0 2 15,3 9 0-15,4 6 2 0,1 4-1 0,-1-7 0 16,-3 1-3-16,2 1 3 0,-3-5-1 16,3 5 1-16,-3 1 0 0,0-6 0 15,1 7 3-15,-3 1-4 0,-1-4 4 16,0 5-4-16,0 0 0 0,0-7 1 16,0 6 0-16,0-6 0 0,0-5-1 0,0 7 0 15,0-7-1-15,0 0 1 0,0 0 0 16,0-2-1-16,0 1 3 15,-1 0-2-15,1 0 1 0,0-5 2 16,-3 0-1-16,3 0 1 0,0 2-1 0,-1-1-3 16,1 1 1-16,-2 0 0 0,1-2-2 15,-1 0 1-15,1 1-2 0,-1-1 2 16,1 0-2-16,-1 0 0 0,2 0-3 16,-1 0-3-16,1 0 2 0,-2 0-2 15,2 0-1-15,-1 0-1 0,1 0-1 0,-2 0 2 16,2 0 3-16,0 0 2 0,0 0 6 15,0 0 3-15,0 0-8 0,0 0 2 16,0 0-6-16,0 0-6 0,0 0-6 16,0 0-14-16,0 0-22 0,0 0-8 15,2 0-14-15,-1 0-13 0</inkml:trace>
  <inkml:trace contextRef="#ctx0" brushRef="#br0" timeOffset="234437.8989">13896 6176 201 0,'0'0'52'16,"0"0"-8"-16,0 0-13 15,0 0-11-15,0 0-16 0,0 0-11 16,0 0-2-16,0 0 3 0,0 0 0 15,0 0 6-15,-13 37-3 0,15-1-3 0,5 0 1 16,3 4 1-16,2-2 3 0,-1-2-2 16,1-2-1-16,-2-7 1 0,-1-4-3 15,-3-8 8-15,-2-2-1 0,1-6 4 16,-3-2 3-16,-1 0 8 0,-1-5 7 16,0 0 4-16,0 0-2 0,0 0-5 0,-1 0 1 15,-12-1-8 1,-6-13 2-16,-4-4-29 0,1-6-4 15</inkml:trace>
  <inkml:trace contextRef="#ctx0" brushRef="#br0" timeOffset="237116.9145">14256 6121 33 0,'0'0'17'0,"0"0"1"0,0 0 5 16,0 0 3-16,0 0 4 0,0 0 3 0,0 0-2 16,0 0 3-16,0 0-2 0,-75-82-1 15,68 75 1-15,1 1-1 16,-1 0 0-16,4 3-3 0,0 2-2 15,-2-3-1-15,2 3-3 0,-2-2-3 0,2 1-3 16,3 2-6-16,-1-2 0 0,1 2-1 16,-2 0-5-16,1-1-1 0,-2 1-2 15,3 0-2-15,-1 0 0 0,-1 0 0 16,-1 5 1-16,3 8 0 0,0 7-1 16,0 0-1-16,5 7 0 0,0-2 0 0,4-3 1 15,1-1 2-15,-1-1 1 0,1-3-4 16,0 0 1-16,0-2-1 0,2-2 1 15,1-1 1-15,-6-2 0 16,6-4 1-16,-4-2-1 0,1-2-1 0,3-2-2 16,4 0 3-16,5-12 3 0,-5-6 3 15,2-8-1-15,0-2-1 0,-2-4-3 16,-2 1 1-16,-4-1 1 0,-5 1 1 16,1 4 0-16,-5 0 1 0,-2 4 1 15,0 3 3-15,-9 2-4 0,-1 1 0 0,-7 4 0 16,-2 2 1-16,-3 2-1 0,-4 3-5 15,2 3 1-15,-1 3-1 0,2 3-2 16,0 9 2-16,1 5-6 0,4 5 0 16,1 4-5-16,4 3-12 0,5 3-31 15,2 0-69-15,6 0-76 0</inkml:trace>
  <inkml:trace contextRef="#ctx0" brushRef="#br0" timeOffset="237932.1908">14601 5443 396 0,'0'0'52'0,"0"0"-5"16,0 0-14-16,0 0-17 0,0 0-4 0,0 0-5 15,0 0-1-15,0 0-2 16,0 0-3-16,0 0-4 0,-40-3-6 0,39 3 0 15,-2 0-1-15,3 0 4 16,0 2 4-16,0 8 0 0,7 5 2 0,4 6 2 16,0-5-2-16,-2-3 1 0,-2-2-1 15,-4-3 1-15,0-5-1 0,0 1 1 16,-3-4-1-16,0 0 1 0,0 0 2 16,1 2 1-16,2 0 3 0,-3-1 1 15,0 0 2-15,1-1-1 0,-1 0-1 0,0 1-2 16,0-1-1-16,-7-2 0 0,-3-6 0 15,-2-3 0-15,-2-1 0 0,5 4-2 16,1-3 2-16,-1-3-1 0,3 0-1 16,-2-7-1-16,3 0-3 0,1 0-2 15,4-2-2-15,0 2 1 0,0-1 2 16,4 4-1-16,1 4-1 0,3 3 0 16,4 1-4-16,-4 4 2 0,7 2 1 15,1 2 0-15,0 2 1 0,4 0 3 16,-1 5 1-16,-2 4 1 0,-1 1-1 0,-1 4 1 15,-1 1 1-15,-2 2 0 0,-4-7-1 16,-2 2 0-16,0-2 0 0,-3-1 1 16,0 0 2-16,-3-5 2 0,0 7 4 15,0-6 3-15,-2 1 3 0,-2 1 1 16,1-4 0-16,-7 0-5 0,-2-3-1 0,-5 0-6 16,-2-1-2-16,0-5 1 15,3-4-1-15,-1 0 0 0,4-2 0 16,-3 0-3-16,4-4-1 0,1 0-1 15,4 2-1-15,4-4-1 0,3-2-1 0,0 1 1 16,7-6 0-16,7 5 1 0,3 4-3 16,3 2 3-16,1 5-4 0,0 3 5 15,2 4-2-15,0 2 2 0,-1 3 5 16,2 9-6-16,-1 2 5 0,0 3-3 16,-1 2-3-16,-2 3-2 0,1 1-8 0,-5 3-12 15,-4-1-15-15,-1 1-13 0,-5-6-28 16,-1 1-33-16,-2-7-31 15</inkml:trace>
  <inkml:trace contextRef="#ctx0" brushRef="#br0" timeOffset="238452.8289">14923 5064 516 0,'0'0'27'16,"0"0"-11"-16,0 0-2 0,0 0 0 16,0 0-3-16,0 0-1 0,0 0-2 15,0 0-3-15,0 0-1 0,-78-40-2 16,78 40-2-16,-3 0-6 0,3 0 0 0,-1 0-1 15,1 0 2-15,0 0 2 0,0 11 1 16,7 6 0-16,6 2-3 0,0-1 0 16,4-1-1-16,-1-2 0 0,3 0 2 15,-2-1 2-15,2 0 3 0,-1-4-3 16,-6 0-1-16,0-5-4 0,-6 0 3 0,1-3 1 16,0-2 1-16,1 0 4 15,-3-5-6-15,5-5 4 0,-4-7-1 16,-4 7 7-16,-1-7 4 0,-1 1-2 15,-3-1 0-15,-8-2 0 0,-1-2-3 0,-3 5 2 16,-3 0 0-16,-1 2 2 0,-1 1-1 16,0 1-4-16,-1 1 3 0,7 4 0 15,0 2 2-15,5-1-2 0,4 4-1 16,2 0-4-16,3 2-4 0,-1-1-1 16,1 1-5-16,-3 0-2 0,3 0-3 0,0 0 0 15,0 0-2-15,0 9-7 0,0 5-17 16,3-1-21-16,6-3-22 15,2-3-21-15,5-6 5 0,4-1-5 16,-1-6 11-16</inkml:trace>
  <inkml:trace contextRef="#ctx0" brushRef="#br0" timeOffset="239072.6458">15020 4764 352 0,'0'0'58'16,"0"0"-8"-16,0 0-4 0,0 0-4 15,-85-59-4-15,70 52-7 0,2 1-8 0,4 3-5 16,0-2-1-16,0 1-7 0,4 2-4 15,2 1-2-15,3 1-4 0,-1-2-2 16,1 2-5-16,0 0-1 0,-3 0 2 16,3 0 2-16,0 0 2 0,13 6 1 15,6 8 1-15,5 2 0 0,0 3 0 16,2 0 1-16,0 2-4 0,-2 0 1 16,1-2-2-16,-3 1-1 0,-1-1 0 15,-2 2-2-15,-3-4-4 0,0 1 2 16,-5 1 0-16,-3-7-3 0,-1 0 3 0,-4-3 1 15,-3-4 3-15,0 6 3 0,0-7 2 16,0 4 0-16,-6 0 2 0,3-4 2 16,-4-3 0-16,-2-1-1 0,-4-1 0 15,-1-9 0-15,2-2 0 0,1-3 3 16,2-3-1-16,0-4-1 0,1-6-3 0,2 0-1 16,1 1 1-16,1 8 0 0,4-1 0 15,0-1-2-15,0 3 1 16,6-7-3-16,3 4-1 0,1 3 2 15,0 3-3-15,2-1 2 0,3 2 2 0,1 2-2 16,4 1 1-16,2 3-1 0,1 5-1 16,2 3 1-16,2 0 1 0,1 6 1 15,-1 3 0-15,-1 3 0 0,0 2 0 16,-4-1 1-16,0 1-1 0,-4 0 0 16,-6-5-1-16,-3 1 0 0,-2-3 0 0,-4-4 1 15,0 0 5-15,-3-3-1 16,0 0 2-16,0 1-1 0,-5 2-4 0,-9-3 0 15,-2 0-4-15,-3-5-3 16,-4-11-6-16,4-2-5 0,-1-5 2 0,3-1 2 16,1-1 5-16,0 0 4 0,3 0 0 15,1 0 0-15,-2 0-1 0,2 1 4 16,1 1 0-16,1 2 3 0,1 5 4 16,0 1 0-16,4 2-1 0,-1 4 2 15,1-1-1-15,1 3-2 0,1 4 3 0,2-2-4 16,-1 2-5-16,2 3-11 0,-1-1-36 15,1 1-52-15,0 0-99 0</inkml:trace>
  <inkml:trace contextRef="#ctx0" brushRef="#br0" timeOffset="239672.1593">15419 4227 535 0,'0'0'30'0,"0"0"-15"15,0 0-7-15,0 0-8 0,-30 82 1 16,30-57-1-16,1 0 0 0,8 1-1 0,1 1 1 16,4-3 1-16,-2 1-4 0,5-2 2 15,-4-4-6-15,3-4-1 16,-6-2-1-16,1-6 1 0,-6 0 1 15,-1-6 2-15,1 2 3 0,-5-3 5 0,3 0 5 16,0-1 3-16,0-10 0 0,1-6-5 16,-4-3 2-16,0-6-5 0,0 1 2 15,0 0 1-15,-3 1 0 0,0 3-1 16,0-2-2-16,2 1-1 0,1 0-2 16,0-1-2-16,0 2 2 0,7-1-2 0,3 1-1 15,5 1 1-15,1 1-3 0,1 2-1 16,2 7 2-16,-2 1 1 15,-1 4 1-15,0 3 3 0,4 2-2 16,-2 5 0-16,3 6 0 0,-2 4 1 0,-7 4 0 16,-4 1 0-16,-1 2 0 0,-5 0 1 15,-2 3 2-15,0-4 2 0,-2-5-1 16,1-5 2-16,-5-4 4 0,5-2-1 16,-2-1 2-16,2 0-3 0,1-4-2 15,-6 0 0-15,-5 0 0 0,-3-9-5 0,1-6 1 16,2-4-2-16,5-4-2 0,3-4 2 15,3-1 0-15,0 1 0 0,1-1 0 16,5 4 2-16,3 3-5 0,-1 3 3 16,0 7-3-16,3 2 0 0,-2 4 0 15,3 5 0-15,8 0 2 0,1 3-1 16,6 11 2-16,-1 4 0 0,-2 4 0 16,3 6 0-16,-1 3-1 0,2 3-2 15,-6 3-5-15,-1 2-24 0,-3 4-69 16,-8 1-187-16</inkml:trace>
  <inkml:trace contextRef="#ctx0" brushRef="#br0" timeOffset="240516.3154">13986 6195 258 0,'0'0'58'0,"0"0"-9"0,0 0-8 16,0 0-10-16,0 0-6 0,0 0-4 16,0 0 2-16,0 0 0 0,0 0-1 15,-49-45-3-15,45 42-3 0,4 3-5 16,-5-3-5-16,2 2-1 0,0-2-4 15,-1 1-2-15,4 2-3 0,0-2-1 0,0 2 0 16,0 0 0-16,0 0 3 0,7 2 3 16,6 6 0-16,3 2-1 0,3 2 1 15,-3 1-2-15,1-1 2 0,-1 0-1 16,1 1 1-16,0 2 2 0,0-2-2 16,-1 1 0-16,0 1 0 0,1 0-1 15,-3 1 1-15,2 1-1 0,-3 0-1 16,2 2-1-16,-1-3 1 0,-2 0-1 0,1 2 2 15,-6-9 0-15,0 0-1 16,-4-5-2-16,-3-4 1 0,0 0-1 0,0 0 2 16,2 2 0-16,-1-1 0 0,1 1-2 15,-1 0-1-15,2-1-2 0,-3-1-11 16,1 0-22-16,-1 0-24 0,0 0-32 16,0 0-47-16</inkml:trace>
  <inkml:trace contextRef="#ctx0" brushRef="#br0" timeOffset="240713.7719">14343 6378 367 0,'0'0'19'0,"0"0"-26"0,0 0-31 16,0 0-30-16,0 0-83 0</inkml:trace>
  <inkml:trace contextRef="#ctx0" brushRef="#br0" timeOffset="253068.4451">22803 9402 3 0,'0'0'6'0,"0"0"-3"0,0 0 3 15,0 0 0-15,0 0-2 0,0 0-1 16,0 0 2-16,0 0 0 0,0 0 3 16,-7-8 3-16,7 8 3 0,-2-1 4 15,2 1 2-15,0-3 1 0,-1 3 0 16,1 0-2-16,0 0-2 0,0 0 0 0,0 0 0 15,-2 0-1-15,2-2 3 0,0 2 0 16,0 0 1-16,0 0 1 0,0 0 0 16,0 0-3-16,0-1 2 0,0 1-1 15,-1 0-1-15,1 0-3 0,0 0-5 16,0 0-3-16,0 0-6 0,0 0-1 0,0 0 0 16,0 0 0-16,0 0 0 15,0 0 0-15,0 0 0 0,0 3 1 16,0 2-1-16,0 6 2 0,3 4-2 15,1-4 0-15,2 2 0 0,-1-5 0 0,0 2 0 16,2 2 0-16,-1-5 1 0,3 5-1 16,-2-6 0-16,-2 1 0 0,3-1-1 15,-5-4 1-15,3 3 0 0,-2-3-1 16,-1 1 2-16,5 0 0 0,-3-2 0 16,-1 1 2-16,5-2-1 0,-1 0 0 0,4-6 1 15,4-8 2-15,-5-4-3 16,3-3 0-16,1-4-1 0,-1-1-2 15,1 0 2-15,-2 3-1 0,0 1 0 16,-1 3 2-16,1-1-2 0,-2 3-3 0,0 2 2 16,-2 3-3-16,0 2 0 0,2 2 0 15,-4 1 0-15,4 0-2 0,-3 2 2 16,-1 1-1-16,1-1 2 0,0 1-1 16,0-1 0-16,-5 4-1 0,2 0 0 15,-5 1-2-15,0 0-2 0,0 0-4 0,1 0-4 16,1 0-11-16,-1-3-17 0,2 2-31 15,-2 1-45-15</inkml:trace>
  <inkml:trace contextRef="#ctx0" brushRef="#br0" timeOffset="253548.3989">22814 9581 267 0,'0'0'55'15,"0"0"-5"-15,0 0-2 0,0 0-3 16,0 0-7-16,0 0-11 0,0 0-7 15,0 0-9-15,0 0-5 0,0 0-3 0,-14-32-2 16,13 30-2-16,1 2 1 0,0 0 1 16,0 0-2-16,0 0 3 0,0 8-2 15,5 6 1-15,5 1 0 0,-1 0 0 16,0 0 1-16,1-1-1 0,0 0 1 16,0-2 0-16,-1-3 1 0,1-1-1 0,2-3 0 15,-3 0 0-15,6-3-1 0,2-2 1 16,-1-2-1-16,7-7 3 15,-1-3-3-15,-2-5-1 0,2-1 0 16,-2-3-2-16,-1-4 2 0,1 0 0 0,0-3-1 16,-2-1 0-16,1 2 0 0,-2 0 0 15,-1-1-2-15,0 3-1 0,-2 3-2 16,1 3 0-16,-5 5 1 0,0 3-2 16,-3 4-4-16,1 1-12 0,0 0-16 15,1 1-13-15,0 0-31 0,0 4-25 0,2 0-36 16</inkml:trace>
  <inkml:trace contextRef="#ctx0" brushRef="#br0" timeOffset="266004.9143">20717 9435 29 0,'0'0'15'16,"0"0"4"-16,0 0 4 0,0 0 3 16,0 0 3-16,0 0-3 0,0 0 0 15,0 0 1-15,0 0 0 0,0 0-1 16,-9 0-6-16,7 2-4 0,1-2-2 0,-1 0-2 15,1 0-1-15,-1 0-1 0,1 0-3 16,-1 0-4-16,1 0-1 0,-5 1 1 16,0 1-3-16,-4-2 1 0,1 4-2 15,2-1 1-15,0 2-1 0,1-4 1 16,3 3 3-16,-1-3 3 0,1 1 1 0,-1-1 1 16,-4 3-3-16,5-1 0 15,-6 1-1-15,1-1 2 0,4-2 1 16,-6 1 2-16,3-2-1 0,1 0-1 15,-4 0-4-15,4 0-1 0,-1 0 3 0,-3 0-4 16,4 0 0-16,0 0 2 0,-7 0-3 16,7 0 2-16,-6 0 1 0,0 0-1 15,0-3 0-15,-1 0 0 0,1 1 4 16,2 0-2-16,-1-2 2 0,-4 0-1 16,5-1-2-16,-6-1 0 0,2 0-1 15,-1 0 0-15,-2-3-1 0,4 2 0 16,1-1-1-16,-2 1 0 0,1 0 0 0,0-2 0 15,1 1 1-15,1 1 1 16,1 2-2-16,-3-4 2 0,1 1-1 0,3 4 0 16,-4-6 0-16,1 2 1 0,0-1-1 15,1 1 1-15,-1-1 1 0,6 4 5 16,-1-1 1-16,-1 0 0 0,0-1-1 16,-2-5-3-16,2 7 0 0,-3-8 1 15,2 4 0-15,2 2 0 0,-3-4-1 0,-2-1-7 16,2 0 3-16,1 1-5 0,-1-1 5 15,2 0 2-15,3 4-2 0,-4-4 0 16,2-1 0-16,3 3 1 16,-2-2 1-16,0-5-1 0,3 7-1 0,0-8-1 15,2-2-1-15,1-1 1 0,0-5 0 16,0 0 0-16,3 3 0 0,1 0 0 16,-1 3-1-16,0 4 1 0,2 1-1 15,-1-2 1-15,-1 7 1 0,2-7-1 16,-2 8 0-16,2-2 1 0,-2 1 0 0,-2 5-1 15,2 1 1-15,-2-1-1 0,1 0 0 16,-1 0 2-16,4-2-2 0,-4 3 0 16,5-4 0-16,-2 0-1 0,1 1 0 15,-1-1 1-15,2 2-1 0,-2-1 0 16,3 0 0-16,2-1 1 0,-2 1 0 0,3 0 0 16,-1 1 0-16,-2 1-1 0,1 0-1 15,0 0 0-15,7-2 0 16,-2 3 2-16,-1-3 1 0,3 2 1 15,1 1-1-15,-6 1-1 0,7-2 0 0,-2 0 0 16,-5 4-1-16,7-3 1 0,1 2 1 16,-7 2-1-16,7-3 0 0,-5 3 0 15,-3 0-1-15,3-2 1 0,-3 2 0 16,2 0-1-16,-1 0 2 0,-1 0 0 16,2 0 1-16,-1 0-2 0,1 0 0 0,-1 0-2 15,1 0 2-15,-2 2 0 0,-4-2-1 16,5 0 0-16,-5 3 0 15,5-2 0-15,1 0 1 0,-1 1 1 16,0 0 0-16,2-1-1 0,5 2 1 0,-7-1-1 16,7 3 0-16,-6-4 0 0,0 1 0 15,2 2 1-15,-3-1 1 0,0-1-2 16,-1 1 0-16,0 0 0 0,1 0 0 16,-1-1 0-16,-2 3 0 0,1-3-2 15,-2 3 4-15,3 0-2 0,-7-3 0 0,5 2 0 16,-4-2 1-16,-1 0-1 0,2 1-1 15,-2-3 2-15,2 2-1 0,-2 0 0 16,4 2 1-16,-4 0-2 16,0-3 1-16,5 5 0 0,-3 0-1 0,0 0 2 15,3 7-1-15,-1-3 1 0,1 2-1 16,1 3 0-16,-3-4 1 0,0 3-2 16,1-2 2-16,-3-3-2 0,4 5 1 15,-3-2 1-15,0-3-1 0,3 3 0 16,-2 0 1-16,-2-3-2 0,4 4 1 0,-2-2 1 15,-2-1-2-15,4 2 0 0,-5-3 2 16,0 0-2-16,0 0 2 0,0 2-1 16,-1 0 1-16,-1-3-2 0,2 3 1 15,-3-7-1-15,2 7 1 0,-2-5 0 16,0-1 0-16,1 1 0 0,-1-6 0 16,0 6 0-16,0 0 0 0,0 6-1 0,1 0 1 15,-1 1-1-15,0-3 1 0,0 2-2 16,0-1 0-16,0 1 4 15,0 0-3-15,0 1 6 0,-1-1-5 0,0 1 0 16,-2 4-1-16,1-4 2 0,-1 3 0 16,2-5-1-16,-1-3 1 0,-1 3-2 15,2-6 1-15,-1 3 0 0,1-3-2 16,-1 0 2-16,-2 3-1 0,3-5 1 16,-6 6 1-16,2-2 0 0,2-3 0 0,-3 3-1 15,4-4 0-15,-6 5 0 0,-6 1-2 16,2-1 1-16,-5 5-3 0,2-1 0 15,0-1-2-15,2-2 1 16,3 1-2-16,-1 1-6 0,3-1-3 0,-2 2-7 16,1 0-9-16,3 1-9 0,2-6-10 15,2-4-14-15,1 1-20 0,1-4 0 16,0 0-16-16</inkml:trace>
  <inkml:trace contextRef="#ctx0" brushRef="#br0" timeOffset="270864.9404">21814 10068 44 0,'0'0'30'0,"0"0"3"16,0 0 3-16,0 0-2 0,0 0 0 15,0 0-4-15,0 0-2 0,0 0 1 0,0 0 1 16,-12-13 1-16,11 11-3 0,1 2-7 16,-2-2-7-16,2 2-5 0,-1-1-3 15,1 1-4-15,-2-1 1 0,2 1 0 16,0-2 0-16,0 2-1 0,0-1 1 16,0 1 0-16,0-2-1 0,0 2 0 15,2-4 1-15,2 1 1 0,5 1-1 0,1-1-1 16,-6 1-3-16,6 1 1 0,4 1 0 15,4-1 4-15,8 1-1 0,-3 0 0 16,-2 0-1-16,-4 0-1 16,0 0-1-16,1 0 0 0,-7 0 2 0,9 1-2 15,-2 0 1-15,-7 1 0 0,9 1-1 16,-3-2 1-16,-3 0-1 0,3 2 1 16,2-1-1-16,-7 0-1 0,8-2 2 15,-4 0-1-15,3 0 0 0,2 0-1 16,-2-4 0-16,0-1 1 0,-2-2-2 0,2-3 0 15,-2 0-1-15,1-1-1 0,-1 0-1 16,-1 0 0-16,-3 3 0 0,-1 1 0 16,-4 3 0-16,2 1 0 0,-1 0 0 15,-5 1 1-15,8 2 0 0,-5 0 1 16,3 0-1-16,4 3-3 0,-5 1 1 16,3 3-4-16,-6-1-3 0,-3-3 1 15,2 0-3-15,-5-3 0 0,0 0 0 16,0 0-2-16,2 0-2 0,4 0-4 15,-2 0 0-15,0 0-3 0,2-3 7 0,-4 0 6 16,-1-2 3-16,3 2 3 0,-4-2-4 16,0 0-8-16,0 0-5 0,0 0-8 15,0 5-11-15</inkml:trace>
  <inkml:trace contextRef="#ctx0" brushRef="#br0" timeOffset="271365.3266">21996 10049 126 0,'0'0'31'15,"0"0"-5"-15,0 0-1 0,0 0 5 16,0 0-1-16,0 0 1 0,0 0-6 16,0 0-2-16,0 0-2 0,0 0-2 15,-26-2-3-15,24 1-4 0,1 1 1 16,0 0-2-16,-1 0-2 0,1 0 1 16,-1 0-4-16,1-2-1 0,-1 2-2 15,2 0-1-15,0 0 1 0,0-2 1 16,0 2 2-16,0 0-1 0,2 0 4 0,9 0 1 15,2 0 0-15,6 0 0 0,0 0-1 16,-1 0-3-16,6 0 3 0,-2 0-4 16,1 0 0-16,-2 0-1 0,1 2-1 15,1-2 0-15,-1 0-1 0,0 0-1 16,-1 0 1-16,1 0 0 0,1-4-1 0,-4 1-2 16,2-2 2-16,0-1-1 0,-4-1 0 15,3 1 1-15,-4 0-2 16,-1 2-1-16,-1 0-3 0,1-1 0 15,-5 1-2-15,5 0 1 0,-6 1-5 0,-4 2-3 16,5-1-3-16,-6 1-10 0,2 0-11 16,0 1-18-16,-2 0-25 0,2 0-25 15,-2 0-39-15</inkml:trace>
  <inkml:trace contextRef="#ctx0" brushRef="#br0" timeOffset="311828.6505">14185 6632 41 0,'0'0'18'0,"0"0"-2"16,0 0-2-16,0 0 0 0,0 0-4 15,0 0-1-15,0 0-3 0,0 0-2 16,0 0 3-16,0 0 6 0,2 4 3 0,7-7 0 16,1-5 1-16,4-2-5 0,-2-1-1 15,4-3 0-15,-2-3 2 0,6 0 1 16,1-6 1-16,3-3-5 0,1-1-2 16,1-3-2-16,0 1-1 0,0-1-2 15,-1 4 0-15,-1 0-2 0,1 2 0 16,-1-1-1-16,2 2 1 0,-2 2-1 0,0 1-2 15,-1 2 1-15,-1 0 2 16,-3-2 2-16,2-1 2 0,1-2 1 16,0-1-3-16,1-4 0 0,0 1-1 0,1-2 0 15,-2 0 2-15,1 2-1 0,-1-1-1 16,1-2 1-16,3 0-1 0,0-2-1 16,2 2 2-16,1-2 2 0,-2 2 0 15,1 2 2-15,-2-1 1 0,-3-1-2 16,6-1-1-16,-3-1-2 0,1 2-1 0,2-2-2 15,0 1 0-15,1 2 1 0,-2 1 0 16,1 1 0-16,-3 0-2 16,-3-1 2-16,2 1-2 0,-2 0 3 15,0-3-2-15,-1-2-1 0,-1-2 4 0,1 1-7 16,-2 0 4-16,-1 1 0 0,-2 1 0 16,-4 4 1-16,-1 4 2 0,-2 2-1 15,-1 5-1-15,-3 1 0 0,-2 3-1 16,4-1 1-16,-2-2-2 0,3-2-1 15,0 0 2-15,1 2-1 0,-2-1-2 0,1 4 2 16,3-1 0-16,-1-1 1 0,1 1 0 16,1-1-1-16,0 2 1 0,-2 3-1 15,0 1 1-15,-4 2-2 0,0 2 0 16,3-1 0-16,-7 3-1 0,1-1-2 16,-4 3 1-16,0-1-1 0,0 1 2 0,2 0-1 15,-1-2 1-15,1 2-4 16,-1-1-9-16,1 1-17 0,-1 0-17 15,1 0-18-15,-1 0 4 0,-1 0 5 16,2 0-7-16</inkml:trace>
  <inkml:trace contextRef="#ctx0" brushRef="#br0" timeOffset="312425.6659">14222 6653 88 0,'0'0'30'0,"0"0"3"0,0 0 5 0,0 0-1 15,0 0-3-15,0 0-6 0,0 0-6 16,0 0-6-16,0 0-4 0,0 0 2 16,49-25 1-16,-26 10 2 0,2-1-1 15,-1-4-3-15,6-1-3 0,1-4 1 16,1-3-3-16,4-3 3 0,2-5-1 15,2-4-3-15,5-6 1 0,0-2-2 0,2-7 1 16,1-1-3-16,1-1 2 0,3-1-4 16,-1 0 2-16,1 2-1 0,4 0-3 15,-4 0 1-15,1-1-3 0,-3 0 2 16,-1-1 2-16,2 2-2 0,-2 1 1 16,-7 3 0-16,1 4 0 0,-7 8-1 0,-2 1 2 15,-5 4-2-15,-1 2 0 16,0 1 0-16,-2 0-3 0,2 0 3 15,-2 4-4-15,-2 2 2 0,-1 3 2 16,-5 5-1-16,-1 3 2 0,-2 1-2 0,-6 5 0 16,2 0-1-16,-5 4-1 0,1-1 3 15,0-1 0-15,-4 5 0 0,1 0 0 16,-4 2 0-16,0-1-2 0,0 1 2 16,2 0-3-16,-1-2-4 0,1 2-13 15,-1-2-23-15,-1 2-41 0,0 0-41 16,0 0-38-16</inkml:trace>
  <inkml:trace contextRef="#ctx0" brushRef="#br0" timeOffset="313104.9137">14320 6780 181 0,'0'0'54'0,"0"0"-2"15,0 0-4-15,0 0-11 0,0 0-10 16,0 0-7-16,0 0-7 0,0 0-4 16,0 0-2-16,0-3-3 0,13-12 0 15,6-6 0-15,1 0 1 0,2-5-1 16,4-1 0-16,4-5 2 0,5-3 1 15,2-5-5-15,4-2 1 0,1-4-2 16,7-1 4-16,-1-5 0 0,2-1 0 0,5-4 1 16,2-1-2-16,-1 2 1 0,4 0-2 15,-3 1 0-15,0 1-2 0,-4-1-2 16,-3 1 1-16,-3 3-3 0,-3-1 2 16,-4 1 2-16,-4 1-1 0,-1 2 0 15,-5 6 0-15,-4 8 3 0,-4 7-3 0,-6 6 0 16,-4 7-3-16,-6 7 0 0,-3 4 0 15,0 0 1-15,0 1 1 16,0-1 1-16,2 2 0 0,-5 1 1 16,0-1 0-16,0 1 0 0,1 0 2 0,1-2-2 15,-1 2 4-15,-1-2-2 0,3 2 3 16,-3-1 2-16,1 1 1 0,-1 0-1 16,3-2-1-16,-3 2-3 0,1 0 0 15,-1-1-1-15,0 1-3 0,2-2 0 16,-2 2-2-16,0 0-2 0,1 0 0 0,-1 0-4 15,0 0-2-15,0 0-3 0,0 0-2 16,2 0-8-16,-2 0-15 16,0 0-46-16,0 0-48 0,0 0-115 15</inkml:trace>
  <inkml:trace contextRef="#ctx0" brushRef="#br0" timeOffset="322044.3745">12348 8889 53 0,'0'0'26'16,"0"0"-2"-16,0 0-1 0,0 0-1 0,0 0-2 15,0 0-1-15,0 0-4 0,0 0-2 16,0 0-2-16,0 0-5 0,-29-5 1 16,17 5-4-16,1 0 4 0,-4 3-1 15,5 0 1-15,-6 1 0 0,2 3 3 16,2-2 4-16,-1 0 2 0,3-2 5 0,-2 1-5 15,2-1 1-15,-3-2-1 0,3 1-3 16,-3-2 3-16,0 0-3 0,4 0-1 16,-2 0-2-16,1 0-2 0,-5-6 1 15,5 1-1-15,-3-2 1 0,2-3 0 16,3 4 2-16,-2-5-1 0,1 1 0 16,2 1-4-16,-1-3-3 0,-1 0 1 15,3 2 3-15,-5-2 1 0,2 0 0 16,0 0 0-16,1-1-5 0,2 0 0 15,0-1-1-15,2 4-1 0,-1-5 0 0,2 5-1 16,0-2 0-16,1 2 0 0,0-2 0 16,1 0 1-16,1 0 0 0,0-7 0 15,0 1 1-15,1-7-2 0,5 0-3 16,0-1 4-16,-2 2-3 0,2 4 3 16,-2 3 0-16,-1 5-1 0,0 3 1 15,3-2-1-15,-5 4 0 0,3-2-2 16,1 0 2-16,2-5-1 0,3-1 2 15,0-3-1-15,1 3 1 0,0 0-1 16,-4 3 0-16,-1 0-1 0,4 2 1 0,0-1-1 16,3-1 1-16,-1 0 0 0,1 2 0 15,-3 0 0-15,3 3 0 0,-1-1 0 16,1 1-1-16,-2 0 1 0,5 1-2 16,-6 3 1-16,3 1-2 0,-1 0 0 15,1 0 2-15,6 2-1 0,1-1 4 0,4 1-1 16,1-2 4-16,-5 1-3 15,-2-1 0-15,-2 0-1 0,-5 1-1 0,4 0 0 16,-3 1 1-16,0-2 0 16,0 2 0-16,-5 0-1 0,3 0 0 0,-4 0-1 15,4 0 1-15,3 4 1 0,-4 8-1 16,2 3 2-16,-2 4 0 0,-3 1 0 16,-2 3-1-16,-1 1 2 0,0-1-2 15,2 0 0-15,-3-7-1 0,1 2 1 16,-2 0-1-16,1-6 0 0,1 4 0 0,-2-5 0 15,1-2 0-15,-1 1 0 0,1 0 3 16,-1-1-3-16,-1 1 4 16,3 1-4-16,-3-7 1 0,1 2-1 0,-1-1 0 15,0 1 1-15,0-1-1 0,2 5 0 16,-2-3 0-16,0 4 1 0,0 6 0 16,0-2 1-16,-3 4-1 0,-3 1 0 15,0-2 0-15,-3-2-1 0,0 1 2 16,0 0-1-16,-3-2-1 0,-1 2 1 15,-1-2 0-15,-2 2-1 0,0-2 0 0,-3 0-1 16,3 0 1-16,-1-2 1 0,0-1-2 16,2 1 2-16,5-6-2 0,-3 3 1 15,3-1 0-15,2-3 0 0,0-1 0 16,1 0 0-16,2-1 0 0,1-1 0 16,-3 1 0-16,4-1 1 0,-3-2-2 0,3 3 2 15,-3-4-1-15,2 1 0 16,0 1 1-16,-8-1-2 0,8 1 1 15,-2-2 0-15,-4 1 1 0,4-1 0 16,-7 0 1-16,1 0-1 0,1 0 0 0,1 0-1 16,4 0 0-16,-4-1 0 0,3-1 1 15,-3-1 0-15,-1 0 0 0,0-2 0 16,4 2 0-16,-2-2-1 0,-1 0 1 16,3 0-1-16,-1-1 0 0,1 2 0 15,1-3 0-15,2 5 0 0,1 0 1 0,-1-1 0 16,1 0 0-16,-1 0 0 0,-2-3-1 15,3 3 0-15,0 0 0 16,-3-5 0-16,5 4-1 0,-2-1 0 16,2 2 1-16,1 3 0 0,-2-6 2 0,1 2-3 15,-1-1 1-15,2-7-1 0,0 7 0 16,0-1 1-16,0 0-1 0,0 6-1 16,-1-2-6-16,1 2-7 0,0-1-18 15,0-1-23-15,0 1-46 0,7-1-58 16</inkml:trace>
  <inkml:trace contextRef="#ctx0" brushRef="#br0" timeOffset="324024.3805">9771 7550 81 0,'0'0'23'0,"0"0"-1"16,0 0 1-16,0 0 1 0,0 0 1 16,0 0-3-16,0 0 2 0,0 0 3 15,0 0 3-15,-62 38 3 0,57-37-3 16,1 1-10-16,-8-1-2 0,5-1-8 16,-6 0-6-16,1 0 0 0,-2 0-1 15,1 0 3-15,-3 2-1 0,-3 0 2 16,5-1-3-16,-6 1-1 0,8-2 1 15,-3 0 1-15,1 1 1 0,1-1 2 0,-3 0 3 16,3 0 4-16,-3 0 0 0,3 0-4 16,-7-1-5-16,8-1-2 0,-6-3 0 15,0 1-1-15,2-1 0 0,-5-2-2 16,3 1 0-16,0-2 0 0,0 0 3 16,1 1 0-16,1-1 1 0,-3 1-2 15,3-1-1-15,0-1-1 0,2 3 2 16,4-1 1-16,-2-3 2 0,-1 0 2 15,-1-4-3-15,1 0-1 0,1 0 0 16,-1-1 0-16,0-3 0 0,0 0-1 0,0-3-3 16,0 1-1-16,3 0 1 0,-3 2 2 15,6-1 0-15,-1 3-1 0,1-2-2 16,3 4-3-16,0 0 3 0,2 3-5 16,1 6 6-16,-1-6 0 0,2 5 0 15,-1 0 0-15,1-5-1 0,0 6 1 0,0-8 0 16,0 3-2-16,0-1 2 15,3-5 1-15,1-1-2 0,9-5 2 16,-3 4-2-16,2 0 0 0,1 3 1 16,0-1-1-16,1 1 0 0,2 2-1 0,0-1-1 15,0 1 0-15,1-3 3 0,1 2 1 16,2-2 0-16,0 0 3 0,-4 0-4 16,1 5 2-16,-5 1-3 0,-3 4 0 15,-5 2 1-15,0 3 0 0,-4 1 0 16,0-1 0-16,0 1-2 0,0-1 2 0,0-1-1 15,3-1 1-15,3 1-1 0,1-4 1 16,6 0 1-16,0-2 2 16,6 1-3-16,-3-1 1 0,3 1-1 15,-2-1 1-15,2 0 0 0,1 1 0 0,-1 0 0 16,4 2-1-16,-1-1 1 0,-2-1-1 16,0 2 1-16,-3 0-1 0,-2 2 0 15,4 0 0-15,-8 0-1 0,8 2-1 16,-7-1 0-16,-2 2 1 0,9 0 0 15,-9 0 1-15,7 0 0 0,-7 0 0 0,2 0 0 16,4 2 0-16,-6 0 0 0,7 1 0 16,-2 2 0-16,-4-2 0 0,4 3 0 15,-1 0 0-15,-5-1-3 0,4 1 2 16,0 1 0-16,-3 2 1 0,4 2 0 16,-2-1 0-16,0 3 1 0,-1-1-2 15,-1 2 1-15,1 1-1 0,0 3 2 16,-1 4 0-16,-1 2 1 0,1 3 0 15,-4 2-1-15,-2 1-1 0,-1-1 0 16,1-2-1-16,-1 2 1 0,-1-3 0 0,-2 1 0 16,2-9 3-16,-2 1-5 0,0-4 5 15,0-2-4-15,0 7 0 0,0-2 4 16,0 5-2-16,-2-7 0 0,-1 0 0 16,-3 1-2-16,3-7 0 0,-3 6 2 15,-1-1-1-15,-3 0 2 0,1 3-1 0,-4-3 1 16,2-1-1-16,-1-1 1 0,-4 1-1 15,-3 3 0-15,-4 2-1 16,-4 5-1-16,-1-2 1 0,1-1 0 16,1-1 1-16,7-6-2 0,-1-2 2 0,7-4-1 15,-2-2 1-15,7-3 1 0,3-2-3 16,-4 2-5-16,4-1-24 0,1-1-42 16,-1 1-85-16,5-2-124 0</inkml:trace>
  <inkml:trace contextRef="#ctx0" brushRef="#br0" timeOffset="325792.0272">12243 9500 81 0,'0'0'26'0,"0"0"0"16,0 0-3-16,0 0-5 0,0 0-6 0,0 0-5 15,0 0-5-15,0 0-1 16,0 0-1-16,-2-10 0 0,2 10 2 15,0-2-1-15,0 2 0 0,0-1 0 16,0 1 1-16,-2-2 0 0,2 2-1 0,0-1 0 16,0 1-1-16,0 0 5 0,0 0 10 15,0-2 13-15,0 2 9 0,6 0-1 16,1-1-8-16,6 1-13 0,0-2-8 16,0 2-5-16,0-1-2 0,0 1 3 15,6 0 5-15,0 0 3 0,7 0 3 16,-2 0 2-16,-1-2-3 0,-8 2-6 0,5 0 0 15,-1 0-6-15,0 0 1 16,7 0-1-16,-2 0 2 0,-2 0 1 16,1 0-2-16,0 0 2 0,-8 0-3 0,4 3-1 15,-5 0 0-15,-1-1-1 0,3 2 1 16,-3-2 1-16,-1 0-1 0,6-1 0 16,-6 0 0-16,8-1-1 0,-2 0 2 15,-7 0-2-15,11 0 1 0,0 0 2 16,-1 0-1-16,8-1 0 0,-5-2 0 0,0-2-1 15,2 1 2-15,-3-1 1 0,3 1-1 16,-1-1-1-16,-1 1 0 0,1-1-1 16,-2 4 0-16,-4 1-1 0,3 0-1 15,-2 1 1-15,-4 5-1 0,1 2 2 16,-2-1 4-16,0 2-2 0,0 0 1 16,-4-1-1-16,0 0 0 0,-4-4-1 15,3-1-2-15,-3 2-1 0,-3-4-1 16,1 1 0-16,-5-2 4 0,6 0 0 15,1 0 1-15,-3 0 2 0,6 0-4 0,-5-2 0 16,-1-2 0-16,-1 4-2 0,-3 0 4 16,0-2-1-16,0 2-4 0,3 0-4 15,-1-1-10-15,0 1-3 0,-1 0 5 16,-1 0 1-16,0 0 6 0,0 0-3 16,0 0-10-16,0 0-13 0,-5 1-20 15,-4 5-21-15,0 0-9 0,-1-3-3 16</inkml:trace>
  <inkml:trace contextRef="#ctx0" brushRef="#br0" timeOffset="326231.996">12498 9514 165 0,'0'0'38'0,"0"0"-12"0,0 0-1 16,0 0-2-16,0 0-3 0,0 0-2 16,0 0 0-16,0 0-1 0,0 0 0 15,-16-7-2-15,15 7-1 0,-1-2-5 16,2 2-3-16,-1-2 0 0,1 2 1 0,0-1 0 15,0 1 2-15,0 0-1 0,3 0-1 16,11 0 3-16,4 0 3 16,6 0 4-16,1 0 2 0,-1 0-3 15,2 0-5-15,0 0-6 0,2 0 0 0,-2 0-2 16,-2 0-1-16,2 1 1 0,2 1-1 16,1 0-1-16,2-1 0 0,1 2 0 15,2 0-1-15,0 0 3 0,1-1-2 16,-2-1-1-16,-1-1 1 0,-1 0 0 15,-1-1-1-15,-3-5 0 0,1-2-1 0,-4 0-4 16,-2 1-2-16,1 1-7 0,-7 1-13 16,2 4-21-16,-4 1-55 0,-2 0-74 15</inkml:trace>
  <inkml:trace contextRef="#ctx0" brushRef="#br0" timeOffset="352242.0112">14323 10018 1 0,'0'0'2'0,"0"0"-1"0,0 0 0 15,0 0-1-15,0 0 2 0,0 0 1 0,0 0 0 16,0 0 0-16,0 0-1 0,0 0 2 16,0 0-3-16,0 0 0 0,0 0 0 15,0 0-2-15,0 0 1 0,0 0-1 16,0 0 0-16,0 0-1 0,0 0 1 15,0 0-1-15,0 0 1 0,0 0-2 0,0 0 2 16,0 0 0-16,0 0 0 0,0 0 0 16,0 0 1-16,0 0 1 0,0 0-1 15,0 0 0-15,0 0 0 0,0 0 0 16,0 0 0-16,0 0 1 0,0 0-1 16,0 0 1-16,0 0-1 0,0 0 0 15,0 0 1-15,0 0-1 0,0 0 1 16,0 0 1-16,0 0-2 0,0 0 1 15,0 0 0-15,0 0 0 0,0 0 2 16,0 0-3-16,0 0 1 0,0 0-1 0,0 0 0 16,0 0 1-16,0 0-2 0,0 0 2 15,0 0-1-15,0 0 0 0,0 0 1 16,0 0 0-16,0 0-1 0,0 0 3 16,0 0-2-16,0 0 0 0,0 0 1 15,0 0-2-15,0 0 1 0,0 0 3 16,0 0 0-16,0 0 1 0,0 0-1 15,0 0 0-15,0 0-2 0,0 0 1 16,0 0-1-16,0 0-2 0,0 0 1 16,0 0 0-16,-3 0-1 0,3 0 0 0,0 0 0 15,-1 0 0-15,-1 0 2 0,1 0-1 16,-1 0-1-16,1 0 2 0,-1 0-2 16,1 0 0-16,-1 0 1 0,1 0-1 15,1 0 0-15,-3 0 3 0,3 0-3 16,-1 0 0-16,1 0-1 0,-2 0-3 0,2 0 2 15,-1 0-2-15,1 0 1 0,-3 0 0 16,3 0 1-16,0 0 1 16,0 0 1-16,0 0 0 0,0 0 1 15,0 0-1-15,0 0 0 0,0 0 0 0,0 0-1 16,0 0 2-16,0 1-1 0,0-1-4 16,0 0 4-16,0 2 0 0,0-2 0 15,3 0 1-15,-3 2 1 0,1-2-4 16,-1 0 2-16,0 1 2 0,2-1-2 15,-2 0 1-15,0 0 0 0,1 0 0 0,-1 2 0 16,0-2 1-16,3 0-1 0,-3 0 0 16,0 0 0-16,0 0-3 0,0 0-5 15,1 0-20-15</inkml:trace>
  <inkml:trace contextRef="#ctx0" brushRef="#br0" timeOffset="358804.1411">10423 8447 3 0,'0'0'6'0,"0"0"-4"15,-109 11 1-15,70-8 0 0,-1-2 2 16,-1 2-1-16,2-3 3 16,-1 0-2-16,1 0 2 0,0-3 1 0,-2-1-2 15,-2-3-1-15,2 2 1 0,-2-3 9 16,1 1 10-16,0-2-6 0,-4 4-4 16,5-3-7-16,-3 3-13 0,2 1 5 15,1 3 7-15,3-1-4 0,3 2 0 16,4 0-1-16,1 0-6 0,1 4 2 15,4-1 2-15,-1 0-1 0,-1-1 2 0,-1-2 1 16,1 0 3-16,-1 0 2 0,1-2 2 16,-2-4-2-16,4 2-5 0,1-1 0 15,-4 0-3-15,2 0 1 0,-1 0 5 16,1-1-4-16,1 2 3 0,-1-4-2 16,0 2-3-16,3 0 2 0,0-2-1 0,1 4 1 15,6-1 2-15,0 0 1 16,8 4 1-16,3-1 1 0,-5-2-1 15,7 3-2-15,-1-1 0 0,-6-3-2 16,7 4 0-16,-3-2 1 0,5 1 3 0,-4-1-1 16,2 0-1-16,-1 0 1 0,-6-3-3 15,9 3 0-15,-4 0 1 0,2 2 1 16,3 1-3-16,-1-2 1 0,1 2 0 16,-2-2 0-16,1 2 3 0,-1-1-2 15,1 1 0-15,-2-2 0 0,3 2-2 0,-3-1 2 16,3 1 0-16,-1-2 1 0,-2 2 0 15,2-1 0-15,-1 1-3 16,1-1 1-16,-1 1 0 0,2-2 0 16,-1 2 0-16,1 0-1 0,-2-1 4 0,2 1-4 15,-1-2 0-15,1 2 0 0,-2 0-5 16,2 0 5-16,-1 0 0 0,1 0 0 16,0 0 2-16,0 0-2 0,-3 0 0 15,3 0 2-15,0 0-1 0,0 0-1 16,0-2 2-16,0 2-3 0,0 0-3 0,0 0-4 15,0 0-5-15,0 0-4 0,0 0 0 16,0 0 4-16,0 0 5 0,0 0 3 16,0 0-2-16,0 0-4 0,0 0 1 15,0 0-1-15,0 2 0 0,3 0 1 16,-2-1 0-16,1 1 2 0,-1-1 2 16,-1 0 4-16,2 1-1 0,-2-1 3 15,1-1-1-15,-1 2-3 0,2-2 0 16,-2 1-2-16,0-1 1 0,1 2-2 15,-1-2 1-15,0 2 1 0,2-2 2 0,-2 1 0 16,0-1 3-16,1 2 0 0,-1-2 0 16,0 0 0-16,3 1 3 0,-3-1-2 15,0 0 1-15,0 2-1 0,0-2-1 16,1 0-1-16,-1 0 0 0,0 0 1 16,0 0 1-16,0 0 0 0,0 0-2 15,0 0-1-15,0 0-4 0,0 1-3 16,0-1-2-16,0 5-14 0</inkml:trace>
  <inkml:trace contextRef="#ctx0" brushRef="#br0" timeOffset="374993.4337">12589 10039 30 0,'0'0'5'0,"0"0"-3"0,0 0-5 16,0 0-2-16,0 0 0 0,0 0 0 0,0 0-3 15,0 0 0-15,0 0 5 0</inkml:trace>
  <inkml:trace contextRef="#ctx0" brushRef="#br0" timeOffset="377973.0838">14815 9494 94 0,'0'0'44'0,"0"0"1"16,0 0 0-16,0 0-7 0,0 0-9 16,0 0-7-16,0 0-5 15,0 0-3-15,0 0 1 0,0 0-2 0,-44-18 3 16,44 17 2-16,0 1-3 0,-1 0 0 16,-1-3-2-16,0 3-3 0,0 0 2 15,1 0-3-15,-1 0 0 0,1 0 1 16,-1-2-2-16,1 2-1 0,-1-2 1 15,1 2-5-15,-1-1 0 0,1 1-3 0,1-2-2 16,-3 2 0-16,3 0 0 0,0 0 1 16,0 0 0-16,0 0 1 0,0 0 0 15,0 3 1-15,6 5-1 16,4 4 1-16,0 0-1 0,3 2 0 0,-4-3 2 16,1-2-2-16,-4-3 0 0,1-2 0 15,0 2-3-15,2-2 4 0,-2 0 1 16,-1-2-2-16,4-2 2 0,3 0-1 15,3 0 0-15,4-5 2 0,-3-4-1 16,-3-3-1-16,-1 0 1 0,-2-3-2 0,1-2 2 16,-1-3-2-16,1-3 1 0,-2-2-1 15,1-3 0-15,0-2 0 0,-3-3 0 16,4-1-2-16,-2-1-1 0,0 2 0 16,2 1-4-16,-2 3 5 0,0 3-5 15,0 5 4-15,0 1 0 0,-4 8-1 16,1 0-1-16,0 4-2 0,-1 1-3 0,0 0-2 15,-3 3-7-15,0 1-8 16,-3 3-19-16,0 0-15 0,0 0-21 16,6 0-7-16,-1 2-5 0</inkml:trace>
  <inkml:trace contextRef="#ctx0" brushRef="#br0" timeOffset="378665.8503">14758 9443 174 0,'0'0'60'0,"0"0"1"0,0 0-10 16,0 0-5-16,0 0-11 0,0 0-12 15,0 0-6-15,0 0-11 0,0 0 0 0,0 0-5 16,-29-30-3-16,29 28 2 0,-1 2-3 15,1 0 1-15,0 0 2 16,0 0 0-16,0 0 2 0,3 0-1 16,5 4 0-16,1 3 0 0,0-1 1 0,4 1-1 15,-6-2 1-15,2-1 2 0,1 1 0 16,1-2 0-16,0 0-1 0,-1-1-1 16,3-1 0-16,-3-1 1 0,1 0-1 15,-1 0 4-15,4-3-3 0,-3-2 0 16,2-1 1-16,1-1-3 0,-2-1 0 0,1 0 2 15,-1 0-3-15,-1 0 0 0,2-2 0 16,2-2 0-16,-2-1 0 0,1-4 0 16,-1-4 0-16,3-1-2 15,-3-5 1-15,1 0-1 0,0-2-1 0,-2 2-4 16,0-1-1-16,0 3-6 0,-1 2-2 16,-2 4-12-16,-2 4-16 0,-1 3-31 15,0 6-32-15,-5 2-65 0</inkml:trace>
  <inkml:trace contextRef="#ctx0" brushRef="#br0" timeOffset="380349.6778">14458 9973 45 0,'0'0'10'15,"0"0"-6"-15,0 0-7 0,0 0-4 16,0 0-4-16,0 0 2 0,0 0-2 0,0 0 2 16,0 0 0-16</inkml:trace>
  <inkml:trace contextRef="#ctx0" brushRef="#br0" timeOffset="383970.2277">14417 9983 7 0,'0'0'10'0,"0"0"-1"0,0 0 1 16,0 0-1-16,0 0 2 0,0 0 2 16,0 0 2-16,0 0 0 0,0 0-4 15,0 0-4-15,0-3-2 0,0 3-2 16,0 0 0-16,0 0-2 0,0-1 0 15,0 1 1-15,0 0-2 0,0 0 0 16,0 0 0-16,0 0 0 0,0 0 0 0,0 0 1 16,0 0 1-16,0 0-1 0,0-1 0 15,0 1-1-15,0 0 0 0,0 0 0 16,0 0 1-16,0 0-1 0,0 0 0 16,0 0-1-16,0 0 0 0,0 0 0 15,0 0-1-15,0 0 1 0,0 0 1 0,0 0-2 16,0 0 1-16,0 0-2 0,0 0 1 15,0 0-3-15,0 0-2 16,0 0-4-16,0 0-5 0,0 0-13 16,0 0-21-16</inkml:trace>
  <inkml:trace contextRef="#ctx0" brushRef="#br0" timeOffset="384929.8536">14575 9850 286 0,'0'0'55'0,"0"0"-12"0,0 0-11 0,0 0-14 16,0 0-7-16,0 0-9 0,0 0-1 16,0 0-2-16,0 0-1 0,-18-17-3 15,18 15 1-15,-1 2-3 0,1 0 0 16,-2-1 0-16,2 1-1 0,-1 0 4 15,1 0 0-15,-3-2 3 0,3 2 0 0,0 0 1 16,-1 0 0-16,1 0 0 0,0 0 1 16,0 0-1-16,0 0 2 15,-2 0 0-15,2 0 0 0,0 0 2 16,0 0 0-16,0-3 0 0,0 3 1 0,0 0-1 16,0 0 3-16,0 0-1 0,0 0 2 15,0 0-3-15,0 0 2 0,0 0 0 16,0 0 0-16,0 0 1 0,0-1-1 15,0 1-1-15,0 0 1 0,0 0-3 16,0 0-2-16,0 0 1 0,0 0-2 0,0 0 0 16,0 0-1-16,0 0 0 0,0 0-2 15,0 0-1-15,0 0 1 0,0-1-2 16,0 1-1-16,0 0-1 0,0 0-4 16,0 0-7-16,0 0-9 0,0 0-14 15,0 0-19-15,0 0-24 0,0 0-22 0,0 0-44 16</inkml:trace>
  <inkml:trace contextRef="#ctx0" brushRef="#br0" timeOffset="385808.6417">14780 9564 148 0,'0'0'61'0,"0"0"-8"0,0 0-9 0,0 0-16 16,0 0-10-16,0 0-2 0,0 0-2 15,0 0 0-15,0 0-2 0,-35-82 3 0,34 78 2 16,-1-2 2-16,1 4 0 15,1 2-2-15,-2-2-2 0,2 2-1 16,0-1-1-16,-1-1-2 0,1 2 0 16,-3-1 0-16,3 1-3 0,0-1 2 0,-1 1-3 15,1-2 1-15,0 2 0 0,0-1-4 16,0 1-1-16,-2-2-1 0,2 2-3 16,0 0 1-16,0 0-2 0,0 0 0 15,0 0 1-15,0 0 1 0,0 0 1 16,7 6 2-16,2 6-2 0,4 4 2 0,-3 0-2 15,3 1 1-15,-2-4-2 0,-3-2 2 16,1 0-1-16,-2-1 2 16,0-2 0-16,5 3-1 0,-5-6-1 15,-4-2-1-15,4 2 0 0,-1-3 1 0,-2-1 0 16,5-1 0-16,1 0 0 0,3-1-1 16,3-9 1-16,-2 0-1 0,-2-4 0 15,4-1 1-15,-3 0-1 0,-1-3-2 16,2 3 3-16,-2-4-2 0,0 1 1 15,0 0-1-15,0-3 0 0,-1 0-1 0,1-2 2 16,1-1-1-16,-3 0 1 0,2 0-2 16,-1 2 0-16,-2 1 1 0,1 2-2 15,0 1 2-15,-1 0-4 0,-1 1 1 16,-2 6-6-16,3-1 2 0,-1 2 0 16,-2 3-7-16,5-3-5 0,-3 4-9 0,-1 2-11 15,2 1-9-15,-5 1-10 16,6 2-14-16,-4 0-19 0,0 3-28 15</inkml:trace>
  <inkml:trace contextRef="#ctx0" brushRef="#br0" timeOffset="386365.1381">14695 9637 206 0,'0'0'71'0,"0"0"-7"0,0 0-9 0,0 0-12 15,0 0-5-15,0 0-6 0,0 0-8 16,0 0-4-16,0 0-5 16,-18-67-6-16,18 66-1 0,0-1-4 15,-1 0-2-15,1 1-1 0,-3-1-2 0,3 1 0 16,0 0 0-16,0-1 0 0,0 1 1 16,0 1 1-16,0-2 2 0,0 2 1 15,10 2 1-15,2 6 3 0,3 6 0 16,0 1-1-16,-1 2 2 0,-1 3-2 15,3-2-1-15,-3 0-1 0,1-1-3 0,-2-2 0 16,-1-4 0-16,-3 0-1 0,1-6 1 16,-2 2-1-16,2-1 1 0,-5-3 0 15,6 0-1-15,0-3 1 0,6-3 1 16,3-10 0-16,1-6-1 0,-1-8 0 16,3-9-2-16,-1-3 2 0,0-4-3 15,-1 0 1-15,2 5-2 0,-5-2 0 16,2 4 0-16,-6 3 0 0,6-2-2 15,-6 6 0-15,1 0 1 0,-2 7-3 16,-4 4-2-16,-3 8-6 0,-1 2-9 0,-1 5-15 16,-2-1-19-16,2 1-30 0,0 3-32 15,0 0-31-15</inkml:trace>
  <inkml:trace contextRef="#ctx0" brushRef="#br0" timeOffset="386943.7702">14693 9713 195 0,'0'0'58'0,"0"0"-8"0,0 0-5 15,0 0-9-15,0 0-7 0,0 0-5 0,0 0-4 16,0 0-2-16,0 0-1 0,0 0 1 16,-24-61-4-16,24 55-1 0,0 2-4 15,0 4 1-15,0-2 1 0,0 2-1 16,0-1 4-16,0-1-2 0,3 2 0 16,8 0-3-16,2 0-2 0,4 7-2 15,-5 3 0-15,4 0-2 0,-5 1 1 0,3 0-1 16,1-3 0-16,0 0 0 15,2 0 0-15,-5-5 0 0,4-2-1 16,1-1 0-16,3 0 0 0,5-4-1 0,-2-5 0 16,-3 0 0-16,0 0-1 0,-1-2-1 15,-1-1 2-15,0-1-1 0,-2-2 0 16,2 2 0-16,-4-2-1 0,2-2 0 16,-1 2 1-16,-3-2-2 0,0-1-1 15,-3-2-4-15,2 0-3 0,-3-1-4 0,0-2-11 16,2 1-19-16,-4-3-32 0,6 2-50 15,-3 0-64-15</inkml:trace>
  <inkml:trace contextRef="#ctx0" brushRef="#br0" timeOffset="388006.1101">14508 9798 150 0,'0'0'31'0,"0"0"-10"0,0 0-11 16,0 0-7-16,0 0-3 0,0 0 1 15,0 0-2-15,0 0 0 0,0 0 1 16,0 0-2-16,0-6 1 0,-1 4 2 16,1 2-2-16,-2 0 1 0,2 0 1 15,-1 0-1-15,1 0 1 0,-2 0 1 0,2 0 1 16,-1 0 0-16,1 0 1 15,-2 0-1-15,2 2 0 0,0-1 0 16,0 1 0-16,0-1 1 0,0 1 0 16,0 0-1-16,0-1-2 0,0 1-2 0,0-1-2 15,0 3-8-15,0 1-8 0,8 6-23 16,-4 0-38-16</inkml:trace>
  <inkml:trace contextRef="#ctx0" brushRef="#br0" timeOffset="405348.5807">10212 9097 101 0,'0'0'47'0,"0"0"-3"0,0 0-4 0,0 0-6 16,0 0-5-16,0 0-3 0,0 0 1 16,0 0-1-16,0 0-2 0,0 0-3 15,-71-23-3-15,59 21-3 0,-2-1 2 16,2 1-3-16,-6-2-2 0,0 1-5 15,-5-1-2-15,0 1 2 0,1-2 2 0,-1 0-3 16,-3 1 3-16,0 0-3 0,-1-1 1 16,2 2-2-16,-3-2 0 0,1 2 1 15,-2 0 3-15,2 0-2 0,-5 0 4 16,-3 1-7-16,-3 0-1 0,-2-1-2 16,-2 0 0-16,3 1-1 0,-1 2 0 15,2-2 0-15,2 2 0 0,1-1-1 0,-1 1 1 16,-3 0-2-16,3 0 2 15,-2 0-1-15,3 0 0 0,-1 0 1 16,4 0-1-16,-2 1-1 0,1 3 2 0,1-1-1 16,-3 0 1-16,3-1 0 0,0 2-2 15,2-1 1-15,3-2 0 0,1 2 0 16,8-1 3-16,-2-2-2 0,8 1-1 16,-2-1 2-16,-1 0-2 0,1 0 1 15,1 0-1-15,1-1 0 0,-1-1 0 0,2-2 1 16,-1 1 0-16,2-2-1 15,1 2 1-15,5 0 0 0,1 2 1 16,-2-3-1-16,2 3 1 0,-2-2-1 16,2 1 0-16,3 2 0 0,-1-1-2 0,1 1 2 15,-2 0 0-15,1-1 0 0,-1 1 2 16,1-2-2-16,-2 2-1 0,3-1 2 16,-3 1-1-16,3-2 0 0,-1 2 2 15,-1 0-2-15,1-2 0 0,-2 2 1 16,3 0-1-16,-1-1 0 0,1 1 0 0,-2 0 0 15,2 0-1-15,-1-2 1 0,1 2 1 16,-2 0-2-16,2 0 0 0,-1 0-2 16,1-2-1-16,-2 2 1 15,2 0 1-15,0 0-1 0,0 0 0 0,-1 0 0 16,1 0-3-16,0 0 5 0,0 0-1 16,0 0 1-16,0 0 4 0,0 0-5 15,0 0 4-15,0 4-2 0,3-1 0 16,0 2 0-16,-3-5 1 0,0 0 0 15,0 0 0-15,1 1 0 0,-1 0 1 0,2 1 0 16,-2-1-1-16,1 1 0 0,-1-2-1 16,3 0-2-16,-3 0 0 0,1 0-2 15,1-2 0-15,-1-10 0 0,2-6-1 16,0 0 0-16,0 1-1 0,-2 7-1 16,2 0 0-16,0 0-2 0,-1 5 2 15,1-2-2-15,0 4-1 0,-1-1 3 16,5-1 1-16,-4 2 0 0,0-1-3 15,5 0 3-15,-4 2-1 0,-1-1 3 16,2 2 4-16,-5 1-3 0,0-1 0 16,0 1 2-16,2 0-1 0,-1-2 2 0,1 2 0 15,-1 0 0-15,1-2 1 0,-1 2 0 16,1 0 1-16,-1 0-1 0,-1-1-2 16,0 1 0-16,3 0-1 0,-3-2 1 15,0 2-2-15,3 0 3 0,-2-1 1 0,1-1 1 16,-1 0-2-16,1 1 1 0,-2 0-1 15,1-1 1-15,1 1 0 0,0-1-1 16,0 1-1-16,-2-1 0 16,1 0 1-16,-1 2 0 0,2-1 1 0,-2 1 0 15,1-2 0-15,-1 2 1 0,2-1 2 16,-2 1-1-16,0-2 3 0,1 2-1 16,-1-1 1-16,0 1-2 0,0-1-1 15,0 1 0-15,0-2 0 0,3 1-2 16,-3 1 0-16,0-2-1 0,0 0-1 0,0 2 0 15,0-1-2-15,0 1-1 0,0-2 0 16,0 2-1-16,0-1 2 0,0 1 2 16,0-2-1-16,0 2 2 0,0-1 0 15,0 1 1-15,0 0 0 0,0 0 2 16,0-2 3-16,0 2-3 0,0 0-1 16,0-1 0-16,3 1-2 0,-3 0 0 15,0 0 1-15,0-3-2 0,0 3-2 16,0 0 0-16,0 0 1 0,0 0 0 15,0 0 0-15,1-2 2 0,-1 2 0 0,2-1 0 16,-1-1-1-16,1 0 1 0,-1 1 1 16,1-1 1-16,-1 1 2 0,1 0-3 15,-1-1 0-15,2 1 3 0,-2-1-3 16,-1 0 1-16,3 1-1 0,-3-1 1 16,0 1 1-16,0-1 2 0,0 0 1 15,3 2 0-15,-3-1 0 0,0 1 0 16,1-1-1-16,-1 1 0 0,0-1-2 15,0 1-1-15,0 0-2 0,0 0 0 16,-1 0-2-16,-9 0 1 0,3 3-1 0,-5 7-1 16,5 0 3-16,-3 1-2 0,0 6 1 15,-1-2 1-15,0 2-1 0,1 0 1 16,-2 1 2-16,2 0-2 0,0-2 1 16,-3 0 2-16,3-1-3 0,0-1 1 15,-3-2-2-15,1 0-1 0,-1 1 2 0,3-3-1 16,0-1 2-16,4-3-2 0,0 0 0 15,-1 2 1-15,4-5-1 16,-4 2 0-16,4-3 2 0,2 1-1 16,-2 0 0-16,3-3 0 0,-2 0-1 0,2 0 2 15,-1 2-1-15,1-2 2 0,-2 2-1 16,2-2 1-16,-1 1-1 0,1-1 0 16,-3 1 0-16,3-1-2 0,-1 0 2 15,1 2-1-15,0-2 0 0,0 0 3 16,-2 0-3-16,2 1 0 0,0-1 1 0,0 0-1 15,0 0 0-15,0 0-1 0,0 0-1 16,0 0 0-16,0 0 1 0,6 0 1 16,0 0 0-16,5 0 1 0,8 0-1 15,-7 0 1-15,6 0-1 0,0 0 0 16,-2 3 0-16,0 0 0 0,1 1 0 16,-1 2-1-16,1 1 1 0,5 3-1 15,-3-2-3-15,1 4 2 0,-1 1 1 16,0 4 0-16,2 0 3 0,-2 3 4 15,1 0-5-15,-4 0 3 0,-3-7-4 0,-1-1-3 16,-5-4 0-16,-1-2-1 0,0 1 2 16,-3-4 0-16,-2-1 3 0,2 0-2 15,1 1 1-15,0-1 0 0,4 3 0 16,-5-1-1-16,-2-3 0 0,5 2 1 16,-3-1-1-16,1 1 1 0,-1-1-1 0,4 2 1 15,-1-3-1-15,-3 1-1 16,1 1 4-16,-4-3-1 0,0 0-1 15,0 0 1-15,2 1 2 0,-1-1 1 16,1 0 3-16,-1 1-1 0,-1-1 2 0,0 0-2 16,2 2-1-16,-2-2-3 0,0 0-1 15,0 0 1-15,0 0 1 0,0 0 0 16,0-3 1-16,-3-1 0 16,-2-5-1-16,-2-5-3 0,1-2-2 0,-1-9-5 15,0-4 5-15,1-5-3 0,0-1 5 0,0-7 0 16,-1 0-1-16,0-2 2 0,3-2 0 15,-2 4 3-15,0 1-4 0,-1 4 1 16,3 4-1-16,-1 2 0 16,2 10 0-16,2 2 0 0,-1 7 0 0,2-2 0 15,0 0-1-15,0 1 1 0,0 2-2 16,0 0 0-16,2 1 1 0,2-1 0 16,2-3 0-16,1 5 1 0,-3 2-1 15,1 1 1-15,-2 3 0 0,0 0 0 16,0-1 0-16,-3 4 1 0,0-1-1 0,0 1 1 15,1 0 1-15,-1-1-1 0,0 1 3 16,0-2-2-16,0 2-1 0,3 0 1 16,-3 0-4-16,0 0 1 15,0 0-1-15,0 0 1 0,-4 8 1 0,-2 0 0 16,-2 5 1-16,4-4-1 0,-3-1 0 16,3 0 0-16,-1 2 1 0,-1-3-1 15,2 3 1-15,0-3 0 0,-3 2 1 16,1 2-1-16,0-4 0 0,-1 6-1 15,2-6 0-15,-2-1-1 0,0 2 2 0,3-1 0 16,-2 0 0-16,-2 1 1 0,-3 7-2 16,1 2-1-16,-4 6 1 0,-1 1-1 15,-1 2 1-15,2 1 2 0,-2-1-1 16,1-1-1-16,0-5 1 0,4-9-2 16,1 1 1-16,3-5-1 0,-2-1 1 15,-1 0 0-15,7-5-1 0,0 2 1 16,3-3-2-16,-4 0-1 0,-2 0-3 15,2-1 0-15,1-7-1 0,3-1-5 16,0-4-5-16,3 1-7 0,8 0-32 0,-3 8-34 16,3 3-35-16</inkml:trace>
  <inkml:trace contextRef="#ctx0" brushRef="#br0" timeOffset="422772.0218">10634 13766 119 0,'0'0'26'0,"0"0"0"0,0 0-2 15,0 0-3-15,0 0-5 0,0 0-6 16,0 0-4-16,0 0-3 0,0 0-2 0,-6-5-2 15,5 3-1-15,1 2 2 0,0 0-1 16,0 0 2-16,-2 0-1 0,2 0 2 16,0 0 0-16,-1 0 2 15,1 0 1-15,0 0 0 0,-6 0 0 0,3 0-2 16,-5 5 3-16,0 2 2 0,0-5 5 16,-1 3 2-16,-1-3-1 0,1 3-3 15,0-1-5-15,1-2 4 0,-2 0 6 16,1 1 1-16,-2-3-1 0,0 2-7 15,-2-2-6-15,0 0 2 0,0 0 1 16,-1 0 1-16,2 0-3 0,-5-2 0 0,5 1-2 16,-4-4 1-16,2-1 5 0,1 0 0 15,-4-4-1-15,2 0 1 0,-1-2-3 16,0 0-2-16,-1-3 1 0,4-1-2 16,-3 0 3-16,3-1-2 0,0-1 0 15,1-2 1-15,0 1-3 0,1-1-1 16,1 0 3-16,4 2-1 0,-2 0 2 15,2-1 1-15,0-1-2 0,2 2-3 16,-1-3 0-16,2-2 0 0,1 7 0 0,-1-3 0 16,3 6 1-16,0-2 1 0,0-5 0 15,0 1 0-15,0-4 0 0,0 1-2 16,3-1 0-16,1 1 1 0,-1 0-4 16,1 0 4-16,1 0-4 0,-1 1 5 15,0 1 1-15,-1 5 1 0,3 0-1 0,-3-2-1 16,-2 7 1-16,2-9-3 0,-3 1 0 15,3 2 1-15,1-3 0 16,1 4 1-16,-1 0 1 0,1-1-2 16,0-3 0-16,4-1 1 0,-2 2-2 0,2-2-2 15,1-1 2-15,0 3 0 0,2 0 2 16,1 1-2-16,-2 3 0 0,-1 5-3 16,0 1 2-16,-2 3 1 0,-1 0-1 15,10-1 3-15,-8 3-2 0,7-1 0 16,-6 0 0-16,2 3-1 0,-1-1 1 0,4 2 0 15,-1 0-1-15,-1-3 1 0,1 3 0 16,-2-1-2-16,1 1 2 0,0-2 1 16,0 1-1-16,0 1 1 15,0 0-1-15,1 0 0 0,0 0 0 0,-3 0-1 16,4 0-1-16,-2 0 2 0,5 0-1 16,-3 1 1-16,5 5 1 0,-1-3 0 15,-3 3 0-15,0 2 0 0,-2 0-1 16,-1 1 1-16,2 1 0 0,-5 3 0 15,4 0-1-15,-2 4-1 0,-1 1 2 0,-2 5-1 16,1 0 2-16,-2 3-1 0,0-1-2 16,-1 0 1-16,1-1 0 0,-2 0-2 15,2 1 2-15,1-3 2 0,-2 2-4 16,0-1 4-16,2-2-2 0,-2 1-2 16,0 0 7-16,1-1-4 0,2 1 5 15,-3-1-5-15,2-3-1 0,-3-4 0 0,-1-2 0 16,-1-4 0-16,1 1-1 15,-2 0 2-15,0 0-1 0,1 0 0 16,-4 2 1-16,3 6 0 0,1 1-1 0,-1 5 1 16,-3-1-1-16,0-1-1 0,0 1 1 15,-3 1 1-15,-4-2-2 0,3-2 1 16,-2 3-1-16,-3-2 0 0,1-2 1 16,-1 0 0-16,-1-2 1 0,4-3 0 15,-4-1-1-15,0-1 0 0,1-1 0 0,-4 1 2 16,4-2-1-16,3-2 1 0,-3 0 0 15,-2 2-1-15,-2-2-1 16,3 2 1-16,-3-1-1 0,3 0-1 16,0-4 1-16,-3 3 0 0,5-3 0 0,-1 1 3 15,0-2-3-15,0 1 0 0,-1 0 0 16,3 1-3-16,-2 0 3 0,3-1 1 16,-2 1-2-16,2-1 1 0,-1 1-1 15,-1-1-1-15,1 1 1 0,-1 1 1 16,0-2 0-16,1 0 0 0,-3 3 0 0,1-4 0 15,2 2 0-15,-3-4 1 0,0 3 0 16,1-2 1-16,0-1-2 0,4 1 1 16,-5 0 1-16,5-1-4 15,-1-1 4-15,-5 2-4 0,5-2 2 0,-6 0 2 16,0 0-1-16,1 0 2 0,3 0-2 16,-1-3 0-16,-7-4 0 0,10 0-2 15,-8-2 2-15,4 0-1 0,2 3 2 16,-3-3-2-16,4 4 0 0,4 2 0 15,-3-3 0-15,3 3 0 0,0 0-2 0,0 0 2 16,0-1-2-16,1 0-1 0,-1 0-3 16,1 1 0-16,2 3-4 0,-1-1 1 15,1 1-3-15,0-7-4 0,1-2-2 16,4 0-14-16,6-3-14 0,4 4-18 16,-4 4-31-16,8 1-34 0</inkml:trace>
  <inkml:trace contextRef="#ctx0" brushRef="#br0" timeOffset="427429.9509">11905 13748 28 0,'0'0'14'15,"0"0"-1"-15,0 0-1 0,0 0 3 0,0 0 2 16,0 0 0-16,0 0-1 15,0 0-6-15,0 0-5 0,-82-9 3 16,71 5 4-16,2-1 2 0,-6 0 3 16,5 2-4-16,-3-5-3 0,0 2 0 0,0 0-2 15,0 0 5-15,0-1 2 0,1-2 4 16,3 5 1-16,-5-3 1 0,7 2-3 16,-2-1 0-16,-1 1-5 0,1 2-2 15,1-4-1-15,0 3-3 0,0-3-1 16,2 1-3-16,0 0-2 0,0-1 0 0,-1-1 0 15,2-1 4-15,-3-3-1 0,4 3 1 16,-5-5-1-16,4 0 0 16,2 5-1-16,-5-4 3 0,4-3-2 15,-2 7 1-15,3-8 1 0,0 9-5 0,-1-3 3 16,1 0-3-16,0 1-1 0,0-1 0 16,-1 0 1-16,3 1 1 0,-1-3-1 15,-1-3 2-15,0 3 0 0,2-5-2 16,-1 6 1-16,2-1 0 0,0-7-2 15,0 8 0-15,0-8 1 0,0 2-2 0,0 4 2 16,2-4-1-16,-1 8 0 0,2-1-1 16,0 0-4-16,0-1 4 0,0 1-4 15,-2 1 6-15,2-1 1 0,0 2-2 16,0 0 2-16,3 0-2 0,-3 0 2 16,1-2-2-16,0-3 1 0,-1 5-1 0,3-7 0 15,-3 8 1-15,1-1-1 16,-1-2 1-16,-3 7 0 0,4-5-1 15,-2 4-3-15,-1 0 0 0,1 2 1 16,-1-2 0-16,1 0 4 0,2-6 0 0,2-4 0 16,2 3-1-16,-2 0-1 0,3-1 0 15,0 3-1-15,1-1 0 0,3-1 0 16,0 0 2-16,-2 4 0 0,3-4-1 16,0 3 1-16,-1-1-1 0,3-1 0 15,-2 3 0-15,-2-1 1 0,-2 1-2 0,-1 4 0 16,-2-2 0-16,4 1-1 15,-2-1 2-15,0 2-1 0,1 1-1 0,-1 0 0 16,-5 1 1-16,0 2 1 16,2 0 1-16,1 0 3 0,5 0-3 0,2 0 0 15,-2 0-1-15,0 0 1 0,0 0-1 16,6 3 1-16,-7-1-2 0,4 2 1 16,-1 1 0-16,-1 1 1 0,3 1 0 15,0 3-1-15,-3-1 1 0,2 2-2 16,-2 0 1-16,-2-2 1 0,2 2 0 0,0 1 0 15,-3-3-1-15,-1 1-1 16,2-2 1-16,-3-1 0 0,2 4-1 16,-4-4 1-16,1 0 0 0,-1 2 0 15,-2-2 0-15,0 0 0 0,-1 1-2 0,2-1 1 16,-2 4 0-16,0 7 2 0,2 2 1 16,-2 7-1-16,0-2 0 0,0-1-1 15,0 0 0-15,-2-1 6 0,1 0-6 16,-1-2 3-16,1-4-1 0,-1 1-3 15,-1 0 4-15,2 0-5 0,-1-1 2 0,2 0 0 16,-3-1 0-16,5 0 0 0,-3 0-1 16,1 1 0-16,0 1 0 0,-2 0-1 15,2 7 2-15,-1-8 1 0,-2-2-1 16,1-3 1-16,-1 0 0 0,0 1-2 16,0-2 1-16,0 1 0 0,-4-1 0 0,-1 6 1 15,1-8-1-15,-3 6 0 16,1-1 0-16,-1-2 0 0,-2 5 0 15,-2-3 0-15,-1 2 1 0,0-1-1 16,-2 2-1-16,1-2 1 0,-3 0 0 0,3-2 1 16,-3-2-1-16,0 0 0 0,5-5 0 15,-2 0-1-15,4-1 1 0,-4-4-1 16,1 0-1-16,-2-1-3 0,-2 0-1 16,3 0-6-16,-3-2-7 0,2-4-6 15,5 0-12-15,-4-2-11 0,4 3-26 0,2-1-22 16,0 1-46-16</inkml:trace>
  <inkml:trace contextRef="#ctx0" brushRef="#br0" timeOffset="451028.0511">22157 8729 93 0,'0'0'32'0,"0"0"4"16,0 0-1-16,0 0 3 0,0 0 3 16,0 0 4-16,0 0-2 0,0 0-4 15,0 0-8-15,0 0-4 0,-23-42-1 16,23 42 0-16,-1-2-5 0,1 1-2 15,-1-1-4-15,1 1-4 0,-2-1 1 0,2 0-1 16,-1 1-1-16,1 0-3 0,-3 1-1 16,3-3-3-16,-1 3 1 0,1 0-3 15,-2 0-1-15,2-2 0 0,-1 2-3 16,1-1 1-16,0 1-1 0,-2 0-2 16,2 0 1-16,0 0 0 0,0 0 3 0,0 0 0 15,0 0 2-15,0 3-1 16,3 6 0-16,3 0 0 0,-2 0 1 15,0 0-1-15,1-2 1 0,-1 3 0 16,2-4-1-16,-1 2 0 0,1-2 0 0,0-1-1 16,-3-1 1-16,0-1 0 0,0-2-1 15,1 1 0-15,-1-1-2 0,3 2 0 16,-2-3 1-16,1 2 2 0,-1-2 1 16,6 0-1-16,2 0 3 0,1-5-2 15,5-4-1-15,-1-3 1 0,-2-2 0 0,0-2-1 16,2-2 0-16,-2-4 0 15,0 1-1-15,0-1-1 0,-1-1-1 16,0 1 0-16,-2 1-1 0,0 2-3 16,-3-1 0-16,-2 9-1 0,0-1 4 0,-3 5 3 15,-1 2-3-15,2-3 0 0,-2 5-10 16,0-1-11-16,0 2-18 0,-3 2-17 16,0 0-24-16,0 0-19 0,1 0-13 15</inkml:trace>
  <inkml:trace contextRef="#ctx0" brushRef="#br0" timeOffset="451500.7527">22109 8784 317 0,'0'0'61'0,"0"0"-15"0,0 0-11 16,0 0-8-16,0 0-9 0,0 0-7 15,0 0-4-15,0 0-5 0,0 0-3 16,-13-23-2-16,13 23 1 0,0-1 1 15,0 1 3-15,0 0 2 0,0 0-1 16,8 0 1-16,-1 6-2 0,4 2 2 0,0-1-2 16,-4-1 0-16,4 1-1 0,-4-2 0 15,1 0 1-15,0-1 1 0,0-1 0 16,2 2 1-16,1-4 0 0,5-1 1 16,-1 0 1-16,5-1-2 0,-2-7-1 15,1-3 0-15,0-2-1 0,1-4-2 0,0 0 1 16,-2-2 0-16,0 1 2 0,-2-3-2 15,3-2 0-15,0-1-2 16,-3-2 0-16,1 2-3 0,-2 0-3 16,-1 3-1-16,-2 3-7 0,-2 1-5 0,-2 3-19 15,2 6-22-15,-2 2-43 0,3 2-38 16</inkml:trace>
  <inkml:trace contextRef="#ctx0" brushRef="#br0" timeOffset="453528.4222">21244 8692 51 0,'0'0'24'0,"0"0"1"0,0 0 0 16,0 0-3-16,0 0-3 0,0 0-4 15,0 0-3-15,0 0-4 0,0 0-1 16,9-8-4-16,-9 8-2 0,0-2 0 15,1 2-1-15,-1 0 0 0,0 0 1 0,1-1-1 16,-1 1 1-16,0 0 2 0,0 0 0 16,0 0 0-16,0 0 0 0,0 0-1 15,-1 1 0-15,-5 7 0 16,2-1-1-16,-4 0 0 0,0 6-1 0,2-5 2 16,-3 4-4-16,5-4 2 0,-3 1 2 0,0 4-1 15,2-5 0-15,-3 4 1 16,3-5 1-16,-3-2-1 0,2 0 3 15,-1 2-3-15,-5 4 2 0,-1-2-2 16,-2 2-1-16,0-2 4 0,-1 0-2 0,0-2 2 16,0 0 4-16,3-2 7 0,-2 0 0 15,-2-2 5-15,0 0-5 0,-8 0-7 16,1 0-2-16,1-1-6 0,5-1 3 16,-2 1-2-16,1-2 0 0,0 2-2 15,-5 1-2-15,1-2-1 0,7 0 3 0,-2 1 0 16,1-1 0-16,4 1 1 0,-5-2 1 15,1 0 0-15,6 0 3 16,-7-2-2-16,2-5 0 0,1-1-1 16,-7-2 0-16,3-1-1 0,-1-1 3 0,0 0-2 15,1 0 0-15,-1-1 2 0,2 1 0 16,-1 2 0-16,1-1-1 0,0 2-1 16,-1 0-2-16,6 3 2 0,-2 0-1 15,1 1 0-15,4 1 1 0,-7-3-1 16,1 3 4-16,6 1-2 0,-5-2 4 0,5 4 4 15,2-4 1-15,-1 2 2 16,-1-1-2-16,1 1-2 0,2-2-3 0,-5-2-2 16,4 0-2-16,-2-3-1 15,1-3-1-15,3 5 2 0,0-7 1 0,1 1-1 16,0-1-1-16,-1-7 0 0,3 7-1 16,0-2 3-16,0-1-1 0,0 5-4 15,1-8 4-15,1 1-4 0,-1 0 2 16,2-1 0-16,0 2-2 0,0 1 1 15,0 8-2-15,0-9 1 0,3 10 1 0,0-2 2 16,4-4-1-16,0 3 0 0,4-4-1 16,0 0-1-16,2 4 0 0,2 0 2 15,2 1-2-15,0 3 1 0,1-2 0 16,-1 1-1-16,0 1 2 0,2-2 0 16,1-1-1-16,-1 1 2 0,1-1-2 15,-1 2-2-15,0 0 1 0,-6 3-3 16,1 0 0-16,1 0 3 0,4-1 1 15,5 0 5-15,1-2-1 0,0 1-2 16,2 2 0-16,-1 0-3 0,-2 0 0 0,-7 3-1 16,1 1-1-16,1 2 4 0,-2 0-3 15,7 0 2-15,-3 2-2 0,0 3-2 16,-1-1 3-16,0 2 1 0,-1 0 1 16,4 2 1-16,0 0-1 0,-1-2-2 15,2 1 2-15,-1-2-1 0,0 1 0 16,-2-2 0-16,1 1-1 0,-2 1-1 0,-3 0 1 15,2 3-1-15,-4 5 1 16,-1 3 0-16,-2 4 1 0,-3 5 0 16,-1 2 0-16,-2 4-1 0,-4 2 1 0,1 1-3 15,-3 0 0-15,0-2 2 0,0 1-3 16,0-1 4-16,0-3-9 0,-5 0-22 16,-1-3-27-16,-3 0-59 0,-2-3-83 15</inkml:trace>
  <inkml:trace contextRef="#ctx0" brushRef="#br0" timeOffset="456059.978">17685 7217 67 0,'0'0'30'0,"0"0"1"16,0 0-1-16,0 0 2 0,0 0 3 0,0 0 1 15,0 0 2-15,0 0-4 0,0 0-4 16,0 0-12-16,-15-47-2 0,15 47-8 16,0-2-1-16,-1 2-6 15,1-1-2-15,0 1 0 0,-1-1-3 0,1 1 2 16,0-2 0-16,0 2-1 0,-2-1 2 16,2 1-1-16,0-2 1 0,0 2 1 15,0 0 0-15,0 0 1 0,0 0 1 16,0 0-1-16,0 0 2 0,0 0 2 15,-1 2-1-15,-1 12 3 0,-2 4-3 0,0 4 0 16,-4 1-1-16,0-3-1 0,-5 1 0 16,1-3 0-16,-2 1-2 0,1-1 0 15,0 0 0-15,0 0 0 0,0 0 0 16,0 0 0-16,1 2 1 0,-1 2-2 16,0-2 1-16,0 0 0 0,-1-1 0 15,2-3 1-15,3-3 1 0,-1-4 4 16,4-3 2-16,-1-2 4 0,-4 4 0 15,1-2-3-15,-5 3-3 0,-2-1-5 16,-1 0 1-16,-2-2-2 0,-3 1 0 0,0-1 2 16,0 3-1-16,-2-4 1 0,2 1-2 15,-1-2 1-15,7-1-2 0,-1 1 3 16,0-3-1-16,5-1 0 0,-8 2 1 16,2-2-2-16,-1 0 3 0,-6 0-3 15,2-7 1-15,1 0 0 0,0-2-1 16,2-3 2-16,0 0-1 0,2-2 1 0,3-2 0 15,-1 0 0-15,1-1 1 16,3-1 2-16,0 1-3 0,-1-1 1 16,1 2 1-16,0-3-1 0,1 1-1 0,0 0 2 15,1-2-2-15,2 2 1 0,-1-1 0 16,3 1-1-16,1 0 1 0,-1-1 2 16,1 0-4-16,0-2 1 0,-1-2-4 15,1 0-2-15,2-3 4 0,0 1-4 16,1-1 3-16,0 0 2 0,0-2 0 0,1 3-2 15,0 7 2-15,2-1 0 0,-2 6-1 16,2-1 4-16,0 1-5 16,0 0 1-16,0 2-1 0,0 4-2 15,0 1 1-15,0 6 0 0,0-4 0 0,0-1 2 16,2-4 0-16,3-5 1 0,3 2 1 16,0-3-1-16,5 1 0 0,-1-1 1 15,3 2 0-15,-1 1-2 0,1-1 0 16,0 3 1-16,1 1 0 0,0-2-1 15,4 2 1-15,1-2 0 0,0 1 1 0,1 1-1 16,1-1-1-16,2 2 1 0,2-2-1 16,1 1 1-16,-1 0-1 15,0 1 1-15,1 0-1 0,-3 3 1 0,1 0-1 16,-2 0 0-16,-5 4 1 0,-1-1 0 16,2 2-1-16,-2 0 0 0,0 0 0 0,2 0-3 15,-8 0 3-15,0 0-1 16,6 0 1-16,-5 0 2 0,4 0-1 15,-6 0 1-15,3 2-2 0,2-1 0 16,-3 1-2-16,4 0 0 0,1 1 2 0,-1 1 0 16,5 2 0-16,-2 2 1 0,1 1-1 15,-2 0-2-15,3 3 2 0,0 0 1 16,-2 2-1-16,3 0 3 0,-3 0-3 16,-1 2 0-16,0 1-2 0,-3 0-1 15,0 1 2-15,-3 0 1 0,0 3 0 0,-3 2 0 16,0 1 0-16,-1 1-3 0,-4 2 6 15,0-2-3-15,-2 1 2 16,-3-2-2-16,0-1 1 0,0 0-2 16,-2-1 2-16,-2-1 3 0,-3 2-3 0,-5 1 4 15,1-1-4-15,-3-1-1 0,-1 0-1 16,-4-1 0-16,4-2 0 0,-3 3-1 16,0-2 1-16,-2-2-4 0,5 0-2 15,0-1-3-15,-1 0-7 0,0 2-16 16,0 4-35-16,-4 1-49 0,1 4-66 0</inkml:trace>
  <inkml:trace contextRef="#ctx0" brushRef="#br0" timeOffset="457720.5889">22163 8677 166 0,'0'0'71'0,"0"0"-9"0,0 0-4 0,0 0-10 15,0 0-11-15,0 0-7 16,0 0-9-16,0 0-3 0,0 0-6 16,0 0-5-16,-23-13-4 0,22 13-1 0,1 0-6 15,-2 0 1-15,2 0 3 0,0 0 0 16,0 11 0-16,0 6 2 0,5 4-1 16,1 1 0-16,0 1 0 0,0 0-1 15,2-3-2-15,-1 0 2 0,2-4 0 16,1-1 0-16,-1-1 1 0,-2-5 0 15,2 2 2-15,3-3-1 0,-4-3-1 0,7 3 1 16,-6-5 0-16,3-3-1 0,7 0 1 16,-5-2 0-16,8-8 0 15,-2-4 0-15,-2-3 0 0,0-2-1 0,0-4 1 16,0-1-2-16,1-1-1 0,0-1 0 16,0-2 0-16,-2 3-1 0,1 0 0 15,-1 0-4-15,-3 0 2 0,3-2 1 16,-2-1-6-16,1-1 5 0,-1 2-11 15,0 1-2-15,0 3 1 0,1 3-13 0,-3 4-20 16,-3 4-33-16,-3 5-26 0,-4 4-40 16</inkml:trace>
  <inkml:trace contextRef="#ctx0" brushRef="#br0" timeOffset="458261.0811">22163 8826 246 0,'0'0'67'16,"0"0"-9"-16,0 0-9 0,0 0-9 16,0 0-3-16,0 0-6 0,0 0-9 15,0 0-5-15,0 0-8 0,-15-19-4 16,13 19-3-16,2-3-4 0,-1 3 1 0,1 0 0 15,0 0 0-15,0 0 2 0,1 10 0 16,7 4-2-16,1 2 1 0,2 1 0 16,0 0 1-16,2-2 1 0,-1 2 2 15,2-1-3-15,-1 0 2 0,2-2-3 16,-2-1 1-16,1-2 0 0,1-1-1 16,-1 1 0-16,2 0 2 0,-1 1-2 15,0-1 1-15,-1-1-2 0,-2-4 2 16,0 0-1-16,-5-1 1 0,-2-4 2 15,8-1-1-15,-2 0 0 0,6-6-1 0,4-8-2 16,-1-8 1-16,2-7 1 0,4-7-5 16,0-6-2-16,3-1-5 0,1-3-5 15,3-2-8-15,-4 2-26 16,6 2-41-16,-5 2-47 0,2 0-110 0</inkml:trace>
  <inkml:trace contextRef="#ctx0" brushRef="#br0" timeOffset="496040.7766">22842 9470 99 0,'0'0'29'0,"0"0"-5"16,0 0-6-16,0 0-5 0,0 0-4 15,0 0-2-15,0 0 0 0,0 0-1 16,0 0 1-16,-3-9 1 0,3 8 0 15,0 1 3-15,0-2 0 0,0 2-1 16,0-1 2-16,0 1 1 0,0-2-3 0,-2 2-2 16,2-2-2-16,0 2-5 0,0 0 1 15,0-1-5-15,0 1 1 0,0 0-3 16,0 0 3-16,0 0 1 0,0 0 4 16,0 0 2-16,0 8 0 0,3-1-3 15,3 7 0-15,0-1-1 0,-3-2 1 16,3 3-2-16,-2-1 0 0,2-5 1 15,-1 6 0-15,0-6-1 0,-1 0 2 16,1 1-2-16,-1-3 0 0,1 2 0 16,-2-5 1-16,2 3-1 0,-2-3 0 0,0 0 2 15,0 0 0-15,-3-3 3 0,0 0 4 16,0 0 6-16,5 0 5 0,8-3 2 16,2-11 1-16,6-8-9 0,1-7 0 15,-2-6-6-15,4-1-1 0,-1-3-2 16,-3 3-1-16,0 3-3 0,-1 1 3 0,-3 5-4 15,1 0 0-15,-2 0 0 16,0 0-8-16,0 0 2 0,-1 1 0 16,1 3-1-16,-5 7 5 0,2 2 1 15,-5 8-3-15,-4 4 2 0,1-2-8 0,-4 4-7 16,0-1-3-16,0 1-2 0,2 0 5 16,3 0 1-16,-2 0-10 0,3 5-18 15,-2 3-29-15,-4 6-27 0</inkml:trace>
  <inkml:trace contextRef="#ctx0" brushRef="#br0" timeOffset="496544.9262">22862 9661 180 0,'0'0'62'15,"0"0"-15"-15,0 0-10 0,0 0-14 16,0 0-5-16,0 0-4 0,0 0-3 15,0 0-1-15,0 0-5 0,0 0 0 16,-6-15-2-16,6 13-2 0,0 2 2 16,0-1-3-16,0 1 1 0,0 0 1 0,0 0 3 15,0 0 1-15,6 3-1 0,5 7 0 16,-2-3 0-16,0 2-1 0,-1-2 1 16,0 0-2-16,2 3-1 0,-4-4 1 15,5 2-2-15,-3-2 1 0,2-3 1 16,0 0-1-16,1-3 2 0,8 0-2 0,-1-1-1 15,5-9 0-15,0-2 0 0,-3-3 0 16,2-5-1-16,1-4 0 16,1-5-2-16,0-4-2 0,2-3 0 15,0-1 0-15,0 4 0 0,-3 1 1 0,-3 5-2 16,-1 2 0-16,-3 2 0 0,0 3-3 16,-5 4-2-16,-1 5-5 0,-4 4-9 15,-3 4-28-15,-3 3-34 0,0 0-31 16</inkml:trace>
  <inkml:trace contextRef="#ctx0" brushRef="#br0" timeOffset="500904.0917">20398 10785 61 0,'0'0'25'15,"0"0"6"-15,0 0 1 0,0 0 0 16,0 0-10-16,0 0-6 0,0 0-3 15,0 0-6-15,0 0-4 0,-42-17 0 16,42 17-1-16,-2-1 5 0,2 1 3 0,0-2 0 16,5 2 2-16,7-2-4 0,6 2 3 15,1 0 1-15,3 0 1 16,2 0 1-16,-1 0-2 0,2 0-4 16,-3 0-2-16,1 0-2 0,0 0 1 0,0-1-1 15,-2-1 0-15,2-1-1 0,0 0 1 16,0-3-1-16,-1 2-1 0,-1-3-1 15,1 1-1-15,-2 1 0 0,0 0 0 16,-6 1 0-16,1 0 3 0,-6 1-4 16,-5 1-1-16,3 2-1 0,-7 0-5 0,0-1-3 15,0 1-1-15,0 0-1 0,-4 5-10 16,-10 7-2-16,-8 5-9 0,-4 0-18 16,-6 1-6-16,-2 3-4 0,-6-1-26 15</inkml:trace>
  <inkml:trace contextRef="#ctx0" brushRef="#br0" timeOffset="501090.3478">20211 10988 175 0,'0'0'41'0,"0"0"-9"0,0 0-8 16,0 0-5-16,0 0-4 0,0 0-2 16,0 0-2-16,0 0-3 0,86-49-2 15,-59 41-2-15,2 3-1 0,3-2-1 16,0 2 0-16,1-1-2 0,3 1-2 15,0 1-2-15,5-1-4 0,-2 2-10 0,0 0-13 16,-3 0-43-16,0 3-45 16</inkml:trace>
  <inkml:trace contextRef="#ctx0" brushRef="#br0" timeOffset="501984.2528">21416 10908 64 0,'0'0'16'0,"0"0"-4"15,0 0 0-15,0 0-3 0,0 0 3 16,0 0 0-16,0 0-1 0,0 0-2 0,0 0-4 16,0 0-2-16,-13-9 0 0,13 9-1 15,-2 0 3-15,2 0 6 0,0 0-2 16,6 9 8-16,10 1 8 0,3 2 2 15,4-3 3-15,6-4-2 0,3-2-6 16,3-3-3-16,5 0-6 0,3-3-3 0,4-3-4 16,0-3-2-16,3-1-1 0,0-1 0 15,4 0-2-15,-1-1 1 0,-1-2-2 16,2 1 1-16,-2 2-1 16,-3 0-1-16,0 1 0 0,-2 2 1 0,0 2 0 15,0 1 0-15,0 1 0 0,-2 1 1 16,1-1 0-16,-2-1 0 0,-1 0 0 15,-5-1-2-15,-4 1 1 0,-2 1 0 16,-1 0 1-16,-3-3 1 0,0 1-1 16,-1 2 0-16,-1-2-1 0,2-1 1 0,-3 3-1 15,1-1 1-15,0 2-2 0,-2 1 0 16,1-2 0-16,-3 2 0 0,-5 0 1 16,-1 2-2-16,-3-2 2 0,-3 1 0 15,3 1 0-15,-9-2-1 0,2 2-1 16,-6 0 0-16,0-2-4 0,0 2-4 0,1 0-12 15,-1-1-8-15,0 1-4 16,-1 0-1-16,-15 0 7 0,-6 0-11 16,-7 1-5-16,0 6-7 0,2 1-10 15</inkml:trace>
  <inkml:trace contextRef="#ctx0" brushRef="#br0" timeOffset="502383.6445">21612 11026 59 0,'0'0'44'0,"0"0"2"15,0 0-3-15,0 0-4 0,0 0-3 16,0 0-9-16,0 0-6 0,0 0-9 15,0 0-3-15,-50-23 1 0,60 21 4 16,12 1-1-16,10 0 1 0,5-1-3 0,9-1 2 16,5 0 0-16,3-3 1 0,4 1-3 15,4-2-1-15,1 1-2 0,2-3-3 16,3 1 0-16,-1-1-3 16,1-2-1-16,-3 0 0 0,-1 0-1 0,-4 2 2 15,0-2-2-15,-4-1 0 0,-1 1 0 0,-4 0-1 16,-4-1 0-16,-3 3-1 15,-7 0-1-15,-1 2-2 0,-5 0-1 16,-11 3-3-16,0 2 0 0,-8 1-2 16,-5 1-5-16,0 0-5 0,-2 0-21 0,0 0-15 15,1 0-12-15,1 0-1 0,-7 0 8 16,0 0-14-16</inkml:trace>
  <inkml:trace contextRef="#ctx0" brushRef="#br0" timeOffset="502697.2891">21678 11231 213 0,'0'0'39'0,"0"0"-3"0,0 0-1 16,0 0 5-16,0 0-4 0,82-19-10 16,-37 12-3-16,5-4-13 15,3-1-1-15,0 0-4 0,-1-1 2 0,-3 0-2 16,0-1 0-16,0 1-2 0,-1-2 0 16,3 1-3-16,0-1 3 0,1 0-3 15,0 0-3-15,-3 0-1 0,2 1-4 16,-1 0-4-16,-1 2-7 0,3-3-31 15,0-2-55-15,-1-3-89 0</inkml:trace>
  <inkml:trace contextRef="#ctx0" brushRef="#br0" timeOffset="509468.788">20331 10780 4 0,'0'0'3'0,"0"0"-1"0,0 0-1 16,0 0 1-16,0 0 2 0,0 0 0 16,0 0 2-16,0 0 1 0,0 0-2 15,-5-1 5-15,5 1 2 0,4 1 4 16,5 4 3-16,-1-3-1 0,1 0-3 15,1 1-5-15,1-3-4 0,7 2 0 16,-7-2 0-16,8 0-4 0,2 2 1 16,-1-2-2-16,3 1 0 0,-4 1-1 15,-2-1 0-15,2 0-1 0,1 2 0 0,6-1 2 16,-2 0 0-16,-1 0 1 0,1 2 0 16,1-3-1-16,2 2-1 0,-1-2 0 15,5 3 0-15,1-3-1 0,2 1 0 16,1 2-2-16,-1-1-4 0,4 1 0 15,1 3 2-15,3-1 0 0,0 0 5 16,0 0 0-16,1 1-2 0,-1 0-2 0,3-3 1 16,0 1-1-16,1-2 0 0,-1-2 0 15,1-1 2-15,-1 0 0 16,-1-1 2-16,0-4 0 0,-2 1 2 0,1 1-2 16,-3 0 1-16,-3-1 0 0,-2 3 0 15,-3 0-1-15,0-1 0 0,-3 2 0 16,1-1 0-16,0 1 1 0,1 0-2 15,-1 0 2-15,2-2 1 0,-2 2-1 16,1-4 0-16,-1 2 1 0,2-3 1 0,-2 1 0 16,1-1 3-16,-1 0-1 0,0 3-1 15,-1-2 0-15,-1-1 2 0,-1 3 2 16,-1-3 1-16,0 1-2 16,-4-1 1-16,1 2 1 0,-6 0-2 0,-1 0-1 15,1 1-1-15,-5 0 1 0,8-1 0 16,-4 0-1-16,-3 1 0 0,6 0-1 15,0 0 0-15,-7 2-1 0,6-2-1 16,-6 2 0-16,1 0-1 0,0 0 0 16,-1 0-1-16,0 0 0 0,-1 0 0 0,1 0 0 15,-3 0 2-15,1 2-2 0,2-1 1 16,-2 0-1-16,0 1 1 0,2 0-1 16,-8-2-1-16,2 1 1 0,-2-1 0 15,2 0 1-15,-1 0-1 0,1 2-1 16,-6-2-3-16,0 0-4 0,6 0-4 15,0 0-4-15,0 0-7 0,0 0-3 16,-1 0-2-16,1 0-3 0,0 0-3 16,4 0-4-16</inkml:trace>
  <inkml:trace contextRef="#ctx0" brushRef="#br0" timeOffset="510128.3311">20133 11033 3 0,'0'0'14'15,"0"0"-2"-15,0 0-2 0,0 0 1 16,99-8 1-16,-71 6 6 0,6 2 1 16,1 0-4-16,2 0 3 0,6 0-1 0,1 0 5 15,3 0 2-15,4 0-1 0,3 0-7 16,2-2-3-16,5 2-1 0,2-1 1 16,4-1 0-16,4-1-4 0,5 0 0 15,1-1-2-15,1-1 0 0,2 1-1 16,-1 1-2-16,2-2-1 0,0 2-3 0,0-2 3 15,1 0-2-15,1 0-1 0,-2-1 1 16,-3 0-1-16,0-1 1 16,-4 2 0-16,-3-1-1 0,-5-1 1 15,-4 2-2-15,-2 3 1 0,-5-1 0 0,-7 3-1 16,-2 0 1-16,-7 0 0 0,-4 0 0 16,-4 0-1-16,-2 0 2 0,-1 0-1 15,-2 0 0-15,-7 0 1 0,-1 0 0 16,-6 0-1-16,-5 0 2 0,0 0-2 15,-7 0 0-15,0 0-2 0,0 0 4 16,2 0-1-16,-1 0 0 0,1 0 1 0,-1 0-1 16,1 0-1-16,-1 0-3 15,1 0-6-15,-1 0-11 0,0 0-18 16,1 0-34-16,-1 0-32 0</inkml:trace>
  <inkml:trace contextRef="#ctx0" brushRef="#br0" timeOffset="514570.1352">23108 10600 154 0,'0'0'26'15,"0"0"-7"-15,0 0-11 0,0 0-4 16,0 0-9-16,0 0-12 0,0 0-9 15,0 0-13-15,0 0-16 0</inkml:trace>
  <inkml:trace contextRef="#ctx0" brushRef="#br0" timeOffset="515288.8186">23530 10410 206 0,'0'0'42'0,"0"0"-10"16,0 0-6-16,0 0-2 0,0 0 2 16,0 0-6-16,-19-82-5 0,19 77-3 15,0 5-4-15,-1 0 0 0,1-1-4 0,0 1 0 16,0-2-4-16,-1 1-3 0,1-1 0 16,0 0-3-16,0 1 2 0,0 1-1 15,0-2 5-15,0 2 1 0,0 0 2 16,0 0-1-16,0 2-2 0,0 3 1 15,2 4-1-15,2-2 0 0,1 2 1 0,-1-1 0 16,1 0-1-16,-1 1 2 0,2-3 0 16,1 1 0-16,-1-2-1 15,0 1 0-15,1-2 0 0,0 3 2 16,3-4 0-16,-1 1 1 0,3-3 2 0,6-1 0 16,1 0-2-16,3 0 2 0,1-5-3 15,-2-5 1-15,0 0 0 0,2-2-2 16,0-3-1-16,1-3 0 0,0-4 1 15,0-1-3-15,1-2 1 0,-1-1 0 16,1 0-1-16,-2 0 0 0,0 0 1 0,2 4-2 16,-4-1 3-16,0 3-3 0,1 0 0 15,-4 4-1-15,-2 0-1 0,-3 5-4 16,-1 3-1-16,0-1-3 16,2-1-6-16,2 0-5 0,0-1-16 0,-5 5-28 15,2-1-22-15,-6 2-30 0</inkml:trace>
  <inkml:trace contextRef="#ctx0" brushRef="#br0" timeOffset="515749.9525">23469 10712 297 0,'0'0'49'0,"0"0"-8"16,0 0-13-16,0 0-7 0,0 0-9 15,0 0-7-15,0 0 0 0,0 0-4 16,0 0-1-16,0 0 1 0,-16-16-1 15,16 16 0-15,0 0 0 0,3 0 0 0,3 0 0 16,4 0 0-16,6 0-1 0,-3 4 1 16,1 0 1-16,0 0-1 15,-1 1 2-15,3 0-2 0,-3 0 0 0,2-3 1 16,2-1-1-16,1-1 0 0,7 0 0 16,-5 0 2-16,2-5-1 0,-2-3 0 15,-1-2 1-15,0-2-1 0,-1-3-1 16,1-1 1-16,0-2 1 0,-3-1 0 15,3-4 2-15,-1-3-5 0,0-2 1 16,2-4-3-16,2 0-2 0,-3 2 0 0,2 0-1 16,-3 1-4-16,0 5-6 0,0 1-11 15,-2 5-20-15,-2 0-37 0,1 4-31 16</inkml:trace>
  <inkml:trace contextRef="#ctx0" brushRef="#br0" timeOffset="527221.995">26260 6792 26 0,'0'0'13'0,"0"0"-3"0,0 0-4 16,0 0-1-16,0 0-3 0,0 0-1 16,0 0-1-16,0 0 0 0,0 0-1 0,0 0 0 15,6 0 0-15,-6 0-2 0,0 0 1 16,0 0 1-16,0 0-2 0,0 0 5 16,0 0-2-16,0 0 0 0,0 0 1 15,0 0-2-15,0 0 3 0,0 0 0 16,0 0 3-16,0 0-1 0,0 0 0 0,0 0 0 15,0 0-2-15,0-1 1 0,0 1-1 16,0 0 1-16,0 0-1 16,0 0-2-16,0 0 1 0,0 0-1 15,0 0 0-15,0 0 1 0,0 0 2 0,0 0 1 16,0 0 4-16,0 0 2 0,0 0 3 16,0 0-1-16,0 0-1 0,0 0-4 15,0 0-2-15,0 0-4 0,0 0-1 16,1 0-1-16,-1 0-3 0,0 0 1 15,0 0-2-15,0 0 1 0,0 0 2 0,0 0 2 16,0 0 0-16,0 0-2 16,0 0 3-16,0 0-1 0,0 0 2 15,0 0 2-15,0 0-2 0,0 0 2 16,0 0 0-16,0 0-1 0,0 0 1 0,0 0-3 16,0 0-2-16,0 0-2 0,0 0-3 15,0 0-2-15,0 0-2 0,0 0 0 16,0 0-1-16,0 0 4 0,0 0 0 15,0 0 3-15,0 0-1 0,0 0 2 16,0 0-1-16,0 0-3 0,0 0-9 0,0 0-17 16</inkml:trace>
  <inkml:trace contextRef="#ctx0" brushRef="#br0" timeOffset="529011.3198">26265 6777 1 0,'0'0'5'0,"0"0"0"16,0 0 1-16,0 0 1 0,0 0-1 16,0 0 1-16,0 0-2 0,0 0 0 15,0 0-1-15,-2 2 0 0,2-2 0 16,0 0-3-16,-1 0 1 0,1 0 0 15,0 0 2-15,0 0 0 0,-2 0-2 16,2 0 0-16,0 0-2 0,0 0 0 16,0 0-1-16,-1 0 1 0,1 0 0 0,0 0-1 15,0 0 0-15,0 0 0 0,0 0-2 16,0 0 3-16,-2 0-1 0,2 0 1 16,0 0 1-16,0 0-2 0,0 0 1 15,0 0-1-15,0 0 0 0,0 0-2 16,0 0 2-16,0 0 0 0,0 0 0 15,0 0 0-15,0 0-1 0,0 0 1 16,0 0-1-16,0 0 1 0,0 0 1 16,0 1-2-16,-1-1 4 0,1 2-4 15,0-2 1-15,-3 2-1 0,3-1-3 0,-1 0 0 16,1 1-5-16,-2-1-12 0</inkml:trace>
  <inkml:trace contextRef="#ctx0" brushRef="#br0" timeOffset="530820.778">25514 5598 3 0,'0'0'9'0,"0"0"1"16,0 0 1-16,0 0 1 0,0 0 5 15,0 0 3-15,0 0 3 16,0 0 4-16,0 0-5 0,-1 90-2 0,-5-78 0 16,-3 6-6-16,2-1-2 0,0-7-4 15,1 2-4-15,0 2-1 0,2-7 1 16,-4 7 1-16,4-6-1 0,-3 2 5 15,0 2 2-15,2-2 0 0,-3 2 2 16,3-6-4-16,-2 1 0 0,-1 3-2 16,-4 0 4-16,-5 5-1 0,-5 0-2 0,-3 0-1 15,-5 2-5-15,-2-2-1 0,2 1-1 16,2-2 1-16,4-4-1 0,7-2 2 16,6-4 3-16,8-2 6 0,3-2 5 15,-7 0 1-15,-6 0-3 0,-3 0-4 16,-5-5-5-16,2-4-1 0,1-1 2 15,0-4-5-15,3-3 1 0,-1 0-1 16,2-2 1-16,1-3 1 0,3 2-6 16,-1-1 3-16,2 3-1 0,3 3 5 15,1 1 0-15,2 5 1 0,0-3-3 0,0 1-2 16,2-2-1-16,0-6-3 0,1 1 0 16,0-4 1-16,1-1-2 0,3 3 2 15,4-1 2-15,-1 0 3 0,1 0 1 16,1-2 1-16,-1-2-2 0,0 1-2 15,2-2 1-15,0-1 0 0,1 1-1 0,1 0 0 16,-3 2 0-16,-1 7 3 0,0 2-2 16,-4 6 1-16,1-1-2 15,2-3-2-15,0 1-2 0,5-2-3 16,-1 4 2-16,4-1-1 0,1 4 2 0,2-1 1 16,2 4 1-16,-5-1 1 0,1 3-7 15,3 2 1-15,0 0-2 0,3 0 0 16,2 2 9-16,-1 4 0 0,3 0 2 15,0 0 1-15,-1 0-1 0,1-1-1 16,-2 1 0-16,1 0-1 0,-3 0 1 0,0 0-1 16,-1 0 2-16,1 0-2 0,-2 0-2 15,0 2 2-15,-2 0-1 0,0 2 0 16,-2 4-1-16,-3 1-2 0,-4 1 2 16,0 4 0-16,-7 3 2 0,-2 3-2 15,-4 2 0-15,-9 6-8 0,-4 2-1 0,-5 1-3 16,-2 3-6-16,-2 2-10 15,-2-1-50-15,-1 1-30 0</inkml:trace>
  <inkml:trace contextRef="#ctx0" brushRef="#br0" timeOffset="531682.7246">26785 6951 163 0,'0'0'37'0,"0"0"-17"15,0 0-15-15,0 0-17 0,0 0-15 16,0 0-15-16,0 0-30 0</inkml:trace>
  <inkml:trace contextRef="#ctx0" brushRef="#br0" timeOffset="535201.1284">30121 8464 9 0,'0'0'19'0,"0"0"2"0,0 0 0 16,0 0 4-16,0 0-1 0,0 0-1 0,0 0 1 15,0 0-3-15,0 0-1 0,0 0-2 16,-3-22-4-16,2 17-5 0,1-1 1 16,0 1-2-16,0 5-1 0,-2-2 1 15,2 2-3-15,0-2 0 0,0 1-2 16,-1 0 0-16,1 0-1 0,0-1-1 0,0 0 0 15,-1 1-1-15,1-1 1 16,0 1 0-16,0-1 2 0,-2 0 1 16,2 1 1-16,0-1 2 0,0 1 1 15,0 1 2-15,0-2 0 0,-1 2-2 0,1-1 0 16,0 1-3-16,0-1-1 0,0 1-1 16,0-2-2-16,0 2 1 0,0-2-2 15,0 2 0-15,0-1-1 0,0 1 0 16,0 0-2-16,0-2 3 0,0 2-1 15,0 0 1-15,0 0 0 0,0 0 0 16,0 0 0-16,0 0-1 0,3 0 0 16,1 0 1-16,3 5-2 0,1 1 2 15,-2 0-1-15,2 5-2 0,-2-4 2 16,1 4 0-16,-1 1 0 0,-2-3 5 0,2 6-5 16,-3-6 6-16,0 2-5 0,1 1 0 15,-3-1-2-15,2-1-2 0,-1 0 3 16,1 0-1-16,-3-6 4 0,0 9-3 15,0-7 1-15,0 5 1 0,0 1 0 16,0-2 0-16,-6 6 0 0,0-4 1 0,-4 4-2 16,-1-2 0-16,-1 0 1 0,-1 1-1 15,-5-1 0-15,1 2 0 0,0 1 0 16,-2-4-1-16,1 3 1 0,1-5-2 16,3 2 0-16,-2-1 2 0,3-1-2 15,1-3 2-15,2-1 0 0,-2 1-1 16,0 0 1-16,0 0-3 0,5-3 6 15,-3-1-3-15,5-2 2 0,-5 1 0 16,-1 2 2-16,-1-4-3 0,-8 2 2 16,2-2 0-16,-6 2-1 0,1 1 1 0,1-3-2 15,-1-1 1-15,-3 2-1 0,1-2-2 16,6 0 3-16,-1 0 6 0,7 0 0 16,0 0 0-16,1 0-3 15,-2 0-6-15,3 0 1 0,-4 0 0 0,2-2 1 16,-1 2-1-16,1-1 0 0,-2 1 0 0,-4-2 2 15,6 0-1-15,-5 1 1 16,7-1 1-16,0 0 2 0,-5-5-1 16,2 0 2-16,-3-2 0 0,3-2-2 15,1-1-2-15,-1 1-1 0,2-2 1 0,2 6-2 16,-3-1 1-16,1-2-4 0,2 5 2 16,-6-3 0-16,8 3-1 0,-4 1 2 15,2 1 0-15,1-1 0 0,-2 3-1 16,7-1 1-16,-7-2-1 0,7 3 1 15,-6-6 1-15,-2-2 0 0,5 3 0 0,-2-6 4 16,1-1-1-16,3 0 0 16,0 0-1-16,2-3-2 0,0-4 0 15,3 1-1-15,-2-8 3 0,2 3-1 16,0-1-3-16,0 1 4 0,0 7-7 0,0-1 4 16,0 0 2-16,0 4 2 0,0 2 0 15,0-1 1-15,0 8-1 0,0-11 1 16,2-3-3-16,-1-1-4 0,4-5 2 15,0 0-3-15,1 1 3 0,3 3-1 16,-1 2-1-16,-2 6 0 0,0 0 1 0,4-1-2 16,-1 2 2-16,4-4-1 0,1 1 2 15,1 1 1-15,1 2 1 0,-2-1-2 16,2 1 1-16,-1 1 1 16,0-2-1-16,-1 1 0 0,1 0 1 0,-5 3-2 15,1 0 1-15,3-3 0 0,-1 2-1 16,6-3 1-16,0 1 1 0,2 0-2 15,2 0 0-15,0-1 0 0,-1 3 0 16,1 1 0-16,1 0 0 0,-1 4-2 16,-7 1-2-16,4 2-1 0,0 2 2 0,2 0 1 15,5 2 2-15,1 3 1 0,-4 3 0 16,-2-1-1-16,0 0-3 0,-2 3 1 16,-3 0-1-16,1 0 3 0,-2 1 2 15,2-2-1-15,1 1 1 0,-1 0-2 16,0-3 3-16,-5-2-1 0,3 1-2 0,-3 0 3 15,-4-3-3-15,7 3-2 16,-3 0 2-16,-2-1 0 0,3 1 0 16,0-1-1-16,-4 2 0 0,5 3 0 15,-1 1 1-15,-4 0-1 0,3 2 1 0,-1 1-1 16,-2 2 0-16,1 3 1 0,0 1-1 16,-3 0 1-16,2-1 0 0,-3-1 0 15,-1 0 0-15,0-5 0 0,-1-1 0 16,-1-3 0-16,-1 2 0 0,1-1 0 15,-3 0 0-15,2 1 1 0,-1 0-2 16,-1-1 2-16,-1 3-1 0,0 5 0 16,-3 0 1-16,-4 5-1 0,-3-2 4 15,1 2-3-15,-1-1 3 0,-1-1-3 16,1-1-2-16,-1 1 1 0,0 0 0 0,1-1-2 16,1-2-1-16,-1 0 0 0,1 0-1 15,0-3-1-15,4-2 0 0,-4-4-2 16,3 4-5-16,2-4-13 0,-3 5-24 15,-1 3-29-15,0 0-30 0,-4 3-79 16</inkml:trace>
  <inkml:trace contextRef="#ctx0" brushRef="#br0" timeOffset="563689.3672">30380 9930 60 0,'0'0'13'0,"0"0"-5"15,0 0-3-15,0 0-2 16,0 0 0-16,0 0-7 0,0 0 5 16,0 0 2-16,0 0-2 0,0 0 1 15,55-44 2-15,-32 38-2 0,3 0 0 0,0-2 1 16,0 0-3-16,2 1 2 0,1-1 6 16,3 2-4-16,0-1 2 0,2 0 0 15,-1-3-6-15,0 1 0 0,1 0 1 16,-2 0-1-16,2 1-1 0,1-1 1 15,0 1-2-15,0 0 1 0,-1 0-2 0,1 0 2 16,-3 2 0-16,-4 0-1 0,-3 0-1 16,-5 1 2-16,-2 2 0 15,-7 0 0-15,0 2-1 0,1-2 1 16,-7 1-1-16,1 2-1 0,-6 0 0 0,0-1 1 16,0 1-1-16,1 0 2 0,1 0-4 15,-1 0-1-15,1 0-1 0,-2 0-2 16,0 0 0-16,0 0-1 0,-9 0-5 15,-7 7-6-15</inkml:trace>
  <inkml:trace contextRef="#ctx0" brushRef="#br0" timeOffset="564101.1235">30506 9886 53 0,'0'0'25'0,"0"0"1"16,0 0 2-16,0 0-4 0,0 0-3 16,0 0-5-16,0 0-1 0,0 0 1 0,0 0-3 15,0 0-1-15,-22 3-4 0,22-3-3 16,0 0 1-16,0 0-1 0,0 0 2 16,13 0 1-16,9-6-1 0,5-2 4 15,5 1-3-15,2-3-3 0,2 0 3 16,0-2-9-16,1 1 5 0,-1-1-3 15,2 2-1-15,-2-1 0 0,2 2-1 16,2 0-1-16,-1 0 0 0,2 1-3 16,-1 0 1-16,-2 1 0 0,-2-1-1 15,-3 2 0-15,-1-1 1 0,-3 0 0 0,-1 1 2 16,-2 0 4-16,-3 0-4 0,-4 3 4 16,-4 0-6-16,-4 2 0 0,-7-1 6 15,2 2-6-15,-6 0 1 0,0-1-1 16,0 1-5-16,1 0-3 0,1 0-3 15,-1 0-1-15,-1 0-7 0,0 0 8 0,-7 6-5 16,-8 4-10-16,-6 4 3 0,-4-2-11 16,2 2-4-16</inkml:trace>
  <inkml:trace contextRef="#ctx0" brushRef="#br0" timeOffset="564464.8963">30596 9903 70 0,'0'0'18'0,"0"0"4"0,0 0-7 16,0 0 3-16,0 0-4 16,0 0-3-16,0 0-4 0,0 0 0 0,0 0 3 15,0 0 3-15,-12 2-2 0,18-2 2 16,7 0-2-16,6-2 1 0,-1 0 3 15,5-1-1-15,-2 0 3 0,1 0-3 16,1-3 0-16,1 0-2 0,1-3 0 16,5 0-7-16,2-3 0 0,5-1-6 0,3 1 5 15,0 0-4-15,3 0-3 0,-1 0 2 16,-1 1-2-16,-1 1 0 0,-2 0 0 16,-3 1 1-16,-2 2-2 0,-1-1 3 15,-2 3-7-15,-8 2 1 0,-2 2-1 16,-7 1-6-16,-1 0 1 0,-1 0-11 0,-7 0-8 15,2 0-5-15,-6 0 0 16,0 0 2-16,0 4-7 0,-4 7-25 16</inkml:trace>
  <inkml:trace contextRef="#ctx0" brushRef="#br0" timeOffset="564820.9616">30538 10008 187 0,'0'0'57'0,"0"0"-10"16,0 0-15-16,0 0-11 0,0 0-9 15,0 0-3-15,0 0-2 0,0 0 1 16,0 0-1-16,19-11 2 0,7 3-1 15,3 1 1-15,4 0 0 0,0 1-1 16,2 0-2-16,-2-1-3 0,2 1 0 0,1-2 0 16,0 1-1-16,3-3-1 0,2 0 1 15,2-2-4-15,2-2 3 0,1-1-3 16,-2 1-4-16,-5-1 4 0,-2 1-6 16,-4 2 6-16,-4 1 2 0,-4 4-5 15,0 1 4-15,-8 3-2 0,-1 0-9 16,-5 1-2-16,-6 1-22 0,0 1-23 15,-5 0-14-15,0 0-21 0</inkml:trace>
  <inkml:trace contextRef="#ctx0" brushRef="#br0" timeOffset="569389.4117">31359 9718 0 0,'0'0'0'0,"0"0"0"0,0 0 0 16</inkml:trace>
  <inkml:trace contextRef="#ctx0" brushRef="#br0" timeOffset="569721.1296">31359 9718 0 0</inkml:trace>
  <inkml:trace contextRef="#ctx0" brushRef="#br0" timeOffset="569917.4636">31359 9718 0 0,'-16'-7'9'0,"16"7"0"0,0 0 2 0,0 0 1 0,0 0-2 0,0 0-1 16,0 0-3-16,0 0-3 16,0 0 1-16,0 0-3 0,0 0 0 0,0 0 0 15,0 0-1-15,0 0 0 0,0 0-1 16,0 0 0-16,0 0 1 0,0 0 0 15,0 0 0-15,0 0-1 0,0 0 1 16,0 0-3-16,0 0 2 0,0-1 1 16,0 1-1-16,0 0 0 0,0 0-2 0,0 0 1 15,0 0 0-15,0 0-1 0,0 0 0 16,0 0-1-16,0 0-1 16,0 0 1-16,0 0-2 0,0 0-3 0,0 0-1 15,0 0-2-15,0 0 8 0</inkml:trace>
  <inkml:trace contextRef="#ctx0" brushRef="#br0" timeOffset="573248.9568">26989 14174 110 0,'0'0'33'0,"0"0"3"15,0 0-3-15,0 0-4 0,0 0-1 0,0 0-3 16,0 0-2-16,0 0-3 0,0 0-4 16,0 0-2-16,-13-65-2 0,12 63-5 15,1-2-2-15,0-2 0 0,0-2-3 16,10-2 2-16,8 2 1 0,7-3 2 15,5 3 0-15,4 1 1 0,3-1-5 0,3 1 2 16,1-1 0-16,3-1-1 16,-1 0-1-16,0-1-1 0,1-2 0 15,-2 1 0-15,0-3-1 0,0 2-1 16,-1-3 1-16,0 3-2 0,0-1 2 0,-4 3-2 16,-2 2 1-16,-3 1-1 0,-12 3-1 15,0 3 0-15,-7 1 1 0,0 0-1 16,-1 0 0-16,-6 0 2 0,1 0-3 15,-4 0 3-15,1 0 0 0,-1 1 2 16,1 3 0-16,-4 0-1 0,-6 5-4 0,-6 1-4 16,-7 6-11-16,-6-5-8 0,-5 1-16 15,-2-2-25-15,-6 0-22 0,-1-1-21 16</inkml:trace>
  <inkml:trace contextRef="#ctx0" brushRef="#br0" timeOffset="573489.1096">26912 14191 205 0,'0'0'47'0,"0"0"-8"15,0 0-10-15,0 0-1 0,0 0 2 16,0 0-6-16,83-33-3 0,-49 19-2 16,3 2-3-16,-1-1-3 0,2 1-1 15,2 0-3-15,-1 1-1 0,5 3-3 16,2-2-1-16,-1 1-2 0,2 3-1 0,-2 0-2 15,1 3-1-15,-2 0-3 16,-2 1-1-16,1 2-3 0,-4 0-3 16,-3 0-7-16,-4 3-15 0,-6 7-27 15,-9-1-45-15,-6 6-101 0</inkml:trace>
  <inkml:trace contextRef="#ctx0" brushRef="#br0" timeOffset="574098.3731">28535 14194 264 0,'0'0'52'0,"0"0"-5"0,0 0-12 16,0 0-6-16,0 0-8 0,0 0-7 16,0 0-7-16,0 0-1 0,0 0-2 15,14-56-1-15,5 48 1 0,2 4-1 16,5-1 3-16,1 0-1 0,2 1-1 0,3-1 2 15,0-1-3-15,1 2 0 16,0-2-1-16,0 1 0 0,1 1-2 16,-1-2 0-16,1-1 0 0,0 2 0 15,0-3 0-15,1 0 0 0,-2-1-1 0,1 2 1 16,-2-3-1-16,-4 1-1 0,0 0 1 16,-5 2 0-16,-7 2 1 0,1 0-2 15,-7 2-1-15,-5 2-2 0,1 0-4 16,-6 1 3-16,0-2-3 0,0 2-1 15,0 0-2-15,0 0-4 0,-8 0-11 0,-8 4-10 16,-8 2-24-16,-4 5-19 16,-5 0-39-16</inkml:trace>
  <inkml:trace contextRef="#ctx0" brushRef="#br0" timeOffset="574498.399">28445 14305 286 0,'0'0'73'16,"0"0"-16"-16,0 0-13 0,0 0-14 15,0 0-8-15,0 0-9 0,0 0-3 16,0 0-4-16,0 0 1 0,0 0 0 16,59-14-1-16,-28 6 0 0,2 1-3 15,0-1 1-15,1-1-1 0,-1 0-2 16,-1 2 0-16,-2-3-1 0,0 1-2 15,1 1 1-15,-1 1 0 0,1-1-1 16,0 1 1-16,1-1-2 0,2-1-1 16,0-2 0-16,0 3-2 0,-4 0 1 0,-1-1-2 15,-5 2 3-15,-8 3 1 0,2 0 2 16,-8 2 1-16,-3 0 0 0,-1 1 2 16,-6 1 0-16,0-2 3 0,0 2-1 15,1 0 3-15,1-1-5 0,-2 1 0 16,1-2 0-16,-1 2-2 0,0-1 0 15,0 1-2-15,0-1-1 0,0 1-1 16,-1-2-1-16,-1 2-3 0,1-1-6 16,-1 1-8-16,1 0-8 0,-1 0-2 15,2 0-15-15,-1 0-34 0,1 0-62 0</inkml:trace>
  <inkml:trace contextRef="#ctx0" brushRef="#br0" timeOffset="575117.9513">28487 14431 368 0,'0'0'57'0,"0"0"-16"0,0 0-12 15,0 0-7-15,0 0-9 0,0 0-5 0,0 0-4 16,0 0-1-16,0 0 0 0,19-33 0 16,0 22 0-16,4-1-1 0,4 0 0 15,2-3 1-15,2 3-1 0,2-4 0 16,0 2 0-16,1-1-1 0,2 0-2 15,-1 2 1-15,2-2-2 0,-2 5 0 0,-1 1-2 16,1 0-1-16,0 3-5 16,-2 0-4-16,0-1-9 0,-1 1-29 15,0 0-47-15,-2-3-69 0</inkml:trace>
  <inkml:trace contextRef="#ctx0" brushRef="#br0" timeOffset="586481.0858">20614 10138 1 0,'0'0'8'16,"0"0"2"-16,0 0 2 0,0 0 1 15,0 0 3-15,-77 17 2 0,64-17 4 16,1 0 1-16,0 0-3 0,-6 0-3 16,8 0-7-16,-8-4-4 0,2 0 2 15,5 3 0-15,-7-5-4 0,0 4 1 0,6-1 2 16,-7-1 1-16,5-1 4 0,4 2 1 16,-5-3-2-16,6 2-2 0,-2 2-2 15,-2-4-2-15,2 2-1 0,-4 0-6 16,5 1 0-16,-5 1 1 0,4 0 1 15,-2 2 0-15,1 0 1 0,6 0 1 0,-6 0 2 16,6 0-1-16,-6 0 0 16,-1 0-1-16,1 0 2 0,1 0 3 15,4 0 8-15,-3 0 5 0,4-1-2 0,-6-3-4 16,-2 0-7-16,5-1-5 0,-7-2-1 16,7 3 3-16,1 0-1 0,-4-2 1 15,4 0 0-15,-6-3 0 0,5 4-2 16,-3-4 0-16,6 4 2 0,-2-3-1 15,0 2 0-15,2-1 0 0,-1-1 0 16,1 1-1-16,-1-3 1 0,1 3 0 0,2-3 0 16,0 2 2-16,1 0 2 0,1 3 1 15,-1-4-3-15,2 4 1 16,-3-8-5-16,1 3-3 0,0-1 4 16,0 0-3-16,0-1 1 0,0 1 1 0,2-1 0 15,-2 2 3-15,1 0 4 0,-1-2-1 16,2 2-1-16,-1-1-5 0,0-1-3 15,-1-8-1-15,3 7 1 0,-1-8 2 16,1 1-1-16,0 6 2 0,0-7 0 16,0 9 0-16,0-2 0 0,1 2 0 0,0-2 1 15,-1 2-1-15,0 6 1 0,2-8-1 16,-2 8-2-16,0 1 1 0,2-9 0 16,-2 8-3-16,2-6 2 0,-1-1-3 15,1 3-1-15,1-1 2 0,0 2 0 16,1 2 1-16,1-1-1 0,0 0-1 0,2 2 3 15,1 0 0-15,0 0 2 0,5-3 1 16,-1 0-1-16,3 0 1 16,-1-1-1-16,-1 2 1 0,-2 0 0 15,0 0-1-15,0 1 0 0,-2 2 0 0,4-2-2 16,-6 1 1-16,4 2-1 0,0 1-5 16,-1 1 1-16,1 0 0 0,3 1 3 15,6-1 7-15,0 0 0 0,6 1-3 16,-1-3 1-16,-1 3-5 0,-2 0 1 15,0-3-1-15,-1 2 2 0,2-1 2 0,3 1 2 16,-1-1-1-16,1 0-1 0,-1 0-1 16,-7 0 0-16,0 1 1 15,-5 0-5-15,-2 1 3 0,3 0-1 16,-2 1 0-16,0 0 2 0,2 0-2 0,4 1 1 16,0 4 0-16,5 2 0 0,-3 3 0 15,-2-2 0-15,0 4-1 0,-3-3 0 16,0 2 1-16,-2 0-2 0,0 1 2 15,0 0 1-15,-1-1-1 0,-1 0 3 16,2 1-3-16,0 0 0 0,2 0 1 0,-4 0 0 16,2 2-1-16,0-1 3 0,-1 0-3 15,-1-1 1-15,1 2-1 16,-2-3 0-16,-1-1 1 0,-2-1-1 16,0 1 1-16,-1-2 0 0,1 4-1 0,-3-4-1 15,-1 1 0-15,0 2 4 0,-1 1 0 16,-2 9 3-16,0 0-3 0,-2 7 0 15,-4-4-1-15,-2 1-1 0,1-3-1 16,-2 1-1-16,0 1 5 0,-4 2-3 16,-1 3 3-16,-5-2-1 0,0 0-3 0,-3 0 0 15,-1-5-2-15,0-3 2 0,1 1 0 16,-2-3 0-16,-1-4 0 0,1 1 0 16,-1-1 0-16,5-4 0 0,3-2 3 15,4-2-2-15,5-3 1 0,3 0 0 16,-5 0-1-16,4-2 0 0,0 0 0 0,-6 0-2 15,8 0-2-15,-2 0-2 16,-3 0-7-16,5-2-4 0,-1 0-16 16,0 1-39-16,5 1-68 0,-1-1-62 15</inkml:trace>
  <inkml:trace contextRef="#ctx0" brushRef="#br0" timeOffset="587504.8864">21783 10176 38 0,'0'0'12'0,"0"0"0"0,0 0 1 0,0 0 3 16,0 0-1-16,0 0 1 0,0 0-6 15,0 0-5-15,0 0-3 16,-13-9 0-16,13 7 1 0,-1 2 5 16,1 0 3-16,0 0 0 0,0 0 3 0,0 0 3 15,0 0 2-15,0 0 1 0,4 0 0 16,11-2 1-16,9 1-1 0,7-3-2 15,2-3-1-15,0-1-6 0,3 0-3 16,-1-1-2-16,0 1-1 0,-2 2-2 16,-3 2-3-16,1 1-1 0,-3-1 0 0,3 4 0 15,1-1 2-15,4 1 1 0,6-3-1 16,4-2 1-16,1-2 0 0,0-2-4 16,-2-2 1-16,0 1-1 0,-5-3 0 15,-1 3-1-15,-3-1 3 0,-4 2 0 16,-6 0 2-16,-7 1-2 0,-5 0 1 0,-5 4-2 15,-6 1-2-15,1 2 0 16,-4 1-3-16,0-1 4 0,0 1-2 16,0 0 1-16,-1-3-5 0,-12 3-6 15,-6 3-10-15,-7 5-10 0,-1 6-17 0,1 1-9 16,-1 0-16-16</inkml:trace>
  <inkml:trace contextRef="#ctx0" brushRef="#br0" timeOffset="587896.8764">21824 10144 135 0,'0'0'52'0,"0"0"-4"16,0 0-6-16,0 0-11 0,0 0-9 0,0 0-8 16,0 0-5-16,0 0-2 0,0 0 1 15,0 0-1-15,16-26 1 0,1 23 1 16,6 0-1-16,3-1 2 0,2 2 1 16,5-4 0-16,2-2 0 0,1-1-1 15,-2-1-1-15,0-1-5 0,-3 2 0 16,1-2-1-16,3-1 0 0,3 1-2 15,-1-1 0-15,4 0-1 0,-5 3-1 16,-1 1 0-16,-7 3-3 0,-6 0-1 16,-4 4-6-16,-7 1-2 0,-5 0-3 0,3 0-3 15,-5 0 0-15,0 0 1 0,2 1-4 16,-6 4-14-16,-3 4-26 0,-4 3-21 16,-8 1-63-16</inkml:trace>
  <inkml:trace contextRef="#ctx0" brushRef="#br0" timeOffset="588185.0793">21829 10190 294 0,'0'0'47'0,"0"0"-18"0,0 0-16 0,0 0-5 15,0 0 3-15,0 0 0 0,0 0 0 0,74-89-2 16,-43 76 0-16,5-2-2 16,4-2 1-16,4-2-3 0,3 3 0 0,1-2-3 15,3 0 0-15,1 0-1 16,0 1 0-16,-2 2-1 0,-2-1 0 0,-2 3-1 16,-4-1-2-16,-1 4-1 0,-4 2-8 15,-3 3-4-15,-5 2-6 0,-3 3-15 16,-9 0-21-16,2 0-34 0,-8 0-63 15</inkml:trace>
  <inkml:trace contextRef="#ctx0" brushRef="#br0" timeOffset="589761.8672">29645 13464 30 0,'0'0'0'0,"0"0"23"0,0 0-23 0,0 0 35 15,0 0 15-15,0 0 0 16,0 0-4-16,0 0-6 0,0 0-6 16,-66-71-4-16,63 66 0 0,-1-3-1 15,2 5-3-15,-1 0-4 0,2 0-8 0,1 3-6 16,-1-2-6-16,1 2-2 0,0 0 0 16,0-1 0-16,0 1 2 0,0 0 2 15,2 0-2-15,9 0 1 0,4 5 0 16,7 2 1-16,-4 2-1 0,0-1 2 15,1 0-2-15,0-1 1 0,0-1-1 16,-2 2-2-16,0-2 2 0,1 0 0 0,1 0-1 16,-1-2 1-16,0 3-2 0,2-3 1 15,-5-1 0-15,3 0-1 16,-2 0 0-16,-3-3 0 0,5 0 2 0,-1 0-3 16,-2 0 3-16,5-3-1 0,-2-4 1 15,-2-3 0-15,3-2-2 0,-1-4 2 16,2-4-2-16,1-4 0 0,0-2 0 15,3-1 0-15,2 0 0 0,0-4-3 16,0 2-4-16,2 0 3 0,-2 2-6 0,3 2 1 16,0 4 1-16,1 5-5 0,1 1-5 15,-1 4-9-15,0 3-22 0,-2 4-40 16,-2 4-25-16,-2 0-60 16</inkml:trace>
  <inkml:trace contextRef="#ctx0" brushRef="#br0" timeOffset="590265.6941">29513 13587 285 0,'0'0'32'16,"0"0"-4"-16,0 0-6 0,0 0-2 15,0 0-8-15,0 0-5 0,0 0-3 16,0 0-2-16,0 0 0 0,0 0 3 15,-5-69 0-15,14 69 1 0,4 5 0 0,0 5-2 16,0 4 1-16,-4 0 0 16,-2-3 0-16,0 1 0 0,2 0 0 0,-1 1 1 15,3 5 2-15,-2 0 0 16,0-4 0-16,2 2-1 0,-3-1-2 0,-1-4-1 16,-1-1-1-16,-1 0 0 0,0-3 3 15,5 4-1-15,-2-5 0 0,3 0 2 16,6-4 0-16,1-2 1 0,9-2-4 15,2-10 0-15,3-5-2 0,4-5 0 16,6-6 0-16,3-5 0 0,6-6 1 0,3-4-1 16,2-2 0-16,4 1-4 0,5 0-1 15,-1 3-3-15,1 2-7 16,-3 2-11-16,3 4-40 0,-4 0-61 16,-2 6-134-16</inkml:trace>
  <inkml:trace contextRef="#ctx0" brushRef="#br0" timeOffset="629888.7726">29930 6774 45 0,'0'0'23'16,"0"0"1"-16,0 0 2 0,0 0 0 15,0 0-4-15,0 0-5 0,0 0-1 16,0 0-3-16,0 0 0 0,0 0-3 16,2 2-3-16,2-2 3 0,7-2-3 15,0 0 2-15,1 1 0 0,0 0-4 0,0 1 1 16,0-2 0-16,2 2 1 0,7-1 1 16,-1 1 4-16,9 0 1 0,-1 0 2 15,4 0 2-15,6-2 4 0,4 1-1 16,4-1-3-16,5 1 4 0,5-1-6 15,2 0-3-15,8 1 4 0,2-2-6 16,5 2-2-16,3-2 0 0,0-1-6 16,1 0-1-16,0 1-2 0,1-1 0 15,-4-1 3-15,0 0 1 0,-2-1 0 16,-5 2 2-16,-4 0-7 0,-3 1 0 0,-4 0 0 16,-7 2-2-16,-3 1 3 0,-5 0 1 15,-5 0-1-15,-4 0-1 0,-5 0 1 16,-8 0-3-16,-3 0 2 0,-6 0 1 15,-6 0 0-15,2 1 1 0,-1-1 0 16,1 0 1-16,-1 0 2 0,5 0-1 0,-4 0 1 16,4 0-2-16,2 0 1 0,-8 0-1 15,2 0 1-15,-2 0 0 0,1 0-1 16,0-1 0-16,0 0-1 16,-5 1 0-16,0-2-1 0,0 2 0 0,1 0-3 15,1-2 2-15,-1 1-1 0,0-1-3 16,-1 1 2-16,2 1-2 0,-2-2-2 15,0 2 0-15,1-2-2 0,-1 2 1 16,0-1-4-16,0 1-3 0,0-1-6 16,0 1-10-16,0-2-11 0,0 2-5 0,0-1-6 15,-4-1-1-15,0-1 8 0,-8 0 9 16,4 0 8-16,-3 1 3 0,0 0-7 16</inkml:trace>
  <inkml:trace contextRef="#ctx0" brushRef="#br0" timeOffset="630401.4251">31527 6615 108 0,'0'0'58'15,"0"0"-4"-15,0 0-13 0,0 0-22 0,0 0-1 16,0 0 0-16,0 0 7 0,0 0-3 16,0 0-6-16,0 0-8 0,-49-38-5 15,49 36-4-15,-2 2 0 0,2-2-1 16,0 2-1-16,3 0 6 0,11 0-6 15,7 4 8-15,8 4 1 0,0-1-2 0,3 1 1 16,1-2-2-16,2 0-3 0,-2 0 0 16,3-2 1-16,-3 1-1 15,0-2 0-15,1 0 0 0,-3 0 5 16,3 0-12-16,-5-2 5 0,-8 1-4 0,-8-2 1 16,-7 1 9-16,-6-1 2 0,0 0-2 15,0 0 3-15,2 0 0 0,-1 2 2 16,1-2 2-16,-1 0 0 0,2 0 0 15,-2 0-3-15,1 2 0 0,-1-2-3 16,-1 0 0-16,0 0-2 0,-13 1-2 0,-7 3-5 16,-12 1 4-16,-2 3-8 0,-1 1 8 15,3 2-2-15,0-1 1 0,5 1-1 16,-1 0-3-16,5 1 2 16,-2 0-1-16,1 1 3 0,1 1-2 0,-1 0 2 15,1 3 0-15,0-2-3 0,3 3 2 16,1-1 0-16,2-1-1 0,4 0 3 15,3-6 0-15,3-4 0 0,-1-1 1 16,5-1-2-16,0-4-2 0,1 3-6 16,2-3-10-16,-2 0-10 0,2 0-11 0,-1 2-6 15,-1-2 3-15,1 0 4 0,-1 2 3 16,0-2 4-16,0 0 0 0,-1 0-1 16,0-7-1-16,2-2-4 0</inkml:trace>
  <inkml:trace contextRef="#ctx0" brushRef="#br0" timeOffset="630869.0699">31562 6615 135 0,'0'0'41'0,"0"0"-6"0,0 0-1 15,0 0-5-15,0 0-4 0,0 0-7 16,0 0-5-16,0 0-5 0,0 0-4 15,0 0-3-15,2-34-1 0,-2 34 1 0,-1 0-2 16,-6 7 1-16,-3 8 0 16,-3 6 2-16,0 5 1 0,1 1 0 15,0 3-1-15,1 1 0 0,2-1-2 16,2-1 1-16,3 1-1 0,-1-3 0 0,3 0-1 16,0-7-1-16,2-3 2 0,0-4-1 15,0-4 0-15,4 2-2 0,-2-6-3 16,4 0-5-16,-4-2 0 0,1-2-2 15,0 2 1-15,-3-3 8 0,0 0 0 16,5 0-6-16,5 0-7 0,-2-3-4 0,3-6 3 16,-6 4 8-16,-2-6-6 0,4-6 4 15,-2 0-2-15,-1-4 3 0,1 0 8 16,-3 6 2-16,3 0 5 16,-2 4 11-16,-2-1 10 0,3 1 1 0,-2 7-1 15,-1-1-2-15,-1 5-3 0,0-2 0 16,0 2-2-16,0-1-8 0,2-1-8 15,-2 1-3-15,0 1-3 0,0-1 2 16,0 1 3-16,1 0 1 0,2 8 1 16,0 6-8-16,0 6-7 0,0 1-7 0,-3 3-18 15,0 6-37-15,-2 2-120 0</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468.05554" units="1/cm"/>
          <inkml:channelProperty channel="Y" name="resolution" value="2610.91626" units="1/cm"/>
          <inkml:channelProperty channel="F" name="resolution" value="2.84167" units="1/deg"/>
          <inkml:channelProperty channel="T" name="resolution" value="1" units="1/dev"/>
        </inkml:channelProperties>
      </inkml:inkSource>
      <inkml:timestamp xml:id="ts0" timeString="2022-01-17T05:11:14.495"/>
    </inkml:context>
    <inkml:brush xml:id="br0">
      <inkml:brushProperty name="width" value="0.05292" units="cm"/>
      <inkml:brushProperty name="height" value="0.05292" units="cm"/>
      <inkml:brushProperty name="color" value="#FF0000"/>
    </inkml:brush>
  </inkml:definitions>
  <inkml:trace contextRef="#ctx0" brushRef="#br0">12496 9855 30 0,'0'0'11'0,"0"0"-8"0,0 0-2 16,0 0 3-16,0 0-4 0,0 0 1 15,0 0 0-15,0 0-2 0,0 0 5 0,0 0-3 16,-27 45 4-16,26-37-4 0,-1-3 0 16,-2 3 0-16,2-4 0 15,-2 6 2-15,1-3-2 0,0 2 1 16,-1 0 1-16,1 0 0 0,2 2-1 0,-2 3-2 16,0 4 0-16,1 2-3 0,-1 4 3 15,2 1 1-15,-1-3-1 0,0 3 3 16,2 0-3-16,-3 0 1 0,3 0-1 15,-3 1 1-15,3 0-1 0,0-2 3 16,0-6-5-16,-1 2 0 0,1-8 0 0,0 1-2 16,-2-1 4-16,1 3 1 0,-1 8-1 15,1 1 1-15,-1 11-1 0,1-2-1 16,-2-1 4-16,0-2-2 0,1-2 4 16,-2-9-3-16,4-1-1 0,-4 1-1 15,3-1-2-15,-1 7 2 0,1-1-3 16,1-2 1-16,0 1-2 0,0 0-2 15,1-2-2-15,2 0 0 0,1 1-1 16,0-4 3-16,-1-3 3 0,0-1 2 16,-1 6 1-16,1-1 1 0,-2-1 0 0,1 2-1 15,-2-2 1-15,0 2-1 0,1 4 0 16,-1 1 1-16,0-1-2 0,0 0 1 16,0 3-1-16,0 1 1 0,0 4 2 15,0 0-3-15,0 0 7 0,0 0-5 16,0-4-1-16,0 1 0 0,0-2-3 15,0-1 4-15,0-8-1 0,0 2 1 16,0 0 2-16,-1-6-2 0,1 5-1 16,-2-6 1-16,2-1-1 0,0 1 1 15,-1-1 0-15,1 8 1 0,0-8-2 0,0 9 2 16,0-2-2-16,-2 4 1 0,2-4 0 16,0 1 1-16,-1-2 0 0,-1-4 0 15,2 5-1-15,-1-5 1 0,1-2 0 16,-2 2-2-16,2-2 2 0,-1 0 0 15,1 0 1-15,-2 6 0 0,1 1-2 16,-2 4 1-16,3-6-2 0,0 1 1 0,-1 0 3 16,-2-4-2-16,3 5 2 15,-1 1-3-15,1 0-2 0,0 4 1 16,0 0 0-16,0-1 0 0,0-1 2 0,0 2-2 16,0-3 0-16,0 1 0 0,0-5-1 15,-2 1 2-15,2 1 0 0,-1-6 3 16,-1 7-4-16,1-2 1 0,-1-6-2 15,1-1 2-15,-1-1-1 0,2-4 0 16,-1-1 0-16,1 2-1 0,0-7-1 0,-2 0-2 16,2 0 0-16,0 1 0 0,0 0-5 15,0 1 6-15,0-1 2 0,0 1 1 16,0-1 3-16,0 0-2 16,0 2-1-16,0-2 2 0,0 1-1 0,0 3 0 15,2 0 1-15,-1 1 0 0,1-1 0 16,-2-5 0-16,0 4 1 0,1 1-2 15,1 0 2-15,-1-1-1 0,-1-4 0 16,0 0-1-16,0 0-2 0,0 1 1 16,2 1 0-16,-2-1 0 0,0 0 0 0,0 2 0 15,0-2 0-15,0 1-2 0,1-1 0 16,-1 5 2-16,0-1 0 0,0 0 2 16,2 2 0-16,-2-7 0 0,0 5 1 15,0 1 0-15,0-2-3 0,1 1 5 16,-1-5-1-16,0 0 2 0,0 0 2 0,0 3-2 15,3-2 0-15,-3 1-1 16,0-1-2-16,0 1 1 0,0-1-1 16,0-1 0-16,0 0-3 0,0 2-5 15,0-2-5-15,0 0-5 0,0 0-8 0,0 0-9 16,1 0-19-16</inkml:trace>
  <inkml:trace contextRef="#ctx0" brushRef="#br0" timeOffset="1564.687">12557 12227 0 0,'0'0'11'0,"0"0"2"0,0 0 0 16,0 0 1-16,0 0 2 0,0 0-1 0,0 0 3 16,0 0 4-16,0 0 1 0,-17-5 5 15,17 5 0-15,-1 0-1 0,-1 0-2 16,1 0-3-16,-1 0-3 0,1 0-4 16,-1 0-1-16,1 0-4 0,-1 0-5 15,1 0 1-15,-1 0-5 0,1 0-1 16,-1 0 0-16,2 0-2 0,-1 0-1 15,1 0 0-15,0 0 2 0,0 0 2 16,0 0 2-16,0 0-2 0,0 8 0 16,4-2 0-16,4 4-2 0,2 1 2 0,0-2-1 15,3 3 0-15,-3-4 1 0,0-1-1 16,-1-2-1-16,0-2 1 0,5 3 0 16,-5-3 0-16,5 3 1 0,1-3 1 15,-5 0 0-15,6 2-1 0,-6-2 0 16,3-1-1-16,1 2 1 0,-5-3-1 0,8 2 0 15,-8-1 0-15,5-1 1 16,-5 0-2-16,-2-1 1 0,6 3 0 16,-7-3 0-16,0 0 1 0,4 0-1 15,-4 0-1-15,1 0 2 0,5 0-1 0,-8 0 0 16,9 0 0-16,-3 0 0 0,3 0 0 16,-1 0 1-16,-1 0 1 0,2 0-4 15,-1 0 2-15,-2-3-1 0,6 2 0 16,1 0 3-16,-4-1-2 0,3-1-1 15,1 1 1-15,-6-1-1 0,6-2 1 0,-4 0-1 16,0 2 1-16,0 0-1 0,-1-1 1 16,-1 4 1-16,2-3-6 15,0 1-3-15,-1 0 1 0,-2 1-2 16,3 0 4-16,-3-1 4 0,3 1 0 0,0 1 1 16,5 0 1-16,-4 0 0 0,3 0 0 15,-5 0-1-15,-1 0 3 0,1 0-2 16,-2 0 0-16,2 1-2 0,-1 1 2 15,-1-2-1-15,-1 1 0 0,2 0 2 16,0 1-2-16,-3 1 2 0,4-1-1 0,-5 3-2 16,5 0 1-16,2 1 1 0,-4-2 0 15,2 1-1-15,-1-2 0 16,-2-1-2-16,0 0 2 0,-4 1 0 16,6-2 0-16,-7 1 2 0,3-2-3 0,5 1 2 15,-8-1-2-15,3 0 0 0,-1 0-2 16,-6 0 0-16,5 0 0 0,0 0 0 15,2 0 2-15,-1 0-2 0,-6 0 2 16,0 0-2-16,0 0 2 0,2 0-1 16,5 2 2-16,-1-2 2 0,7 1-4 0,-2-1 2 15,1 1 0-15,-2 1-1 0,0 0 0 16,2-1 0-16,-8-1-1 0,8 0-1 16,-6 0 2-16,6 0-1 0,0 0 2 15,-3 0-1-15,2-3 2 0,-6 1-2 16,5 1-1-16,-6 0-2 0,2-1-3 0,-2 2 0 15,-4 0-2-15,0 0 2 16,7 0 0-16,-2 0-2 0,1 0-1 16,-2 0 2-16,-4 0 1 0,0 0 1 15,0 0 3-15,8 0-2 0,-2 0 0 0,-1 0 4 16,1 0-4-16,-6 0 0 0,0 0 2 16,0 0-1-16,1 0 2 0,-1 2 0 15,3-2-3-15,-2 0-2 0,1 0-2 16,0 0-5-16,0 0-7 0,-1 1-7 15,1-1-8-15,-2 0-17 0</inkml:trace>
  <inkml:trace contextRef="#ctx0" brushRef="#br0" timeOffset="1745.0168">13810 12365 67 0,'0'0'13'15,"0"0"-11"-15,0 0-11 0,0 0-25 16</inkml:trace>
  <inkml:trace contextRef="#ctx0" brushRef="#br0" timeOffset="25068.6302">12547 10546 3 0,'0'0'4'16,"0"0"0"-16,0 0-1 0,0 0 1 15,0 0-2-15,0 0 0 0,0 0-2 16,0 0 0-16,0 0 0 0,0-15 2 0,0 15-2 16,0-2 0-16,0 2-2 0,0-1-6 15,0 1-1-15,0-2 4 0,0 2 5 16,0 0 0-16,0 0 0 0,0 0 0 15,0 0 0-15,0 0 0 0</inkml:trace>
  <inkml:trace contextRef="#ctx0" brushRef="#br0" timeOffset="27076.0494">13528 11880 17 0,'0'0'2'0,"-42"-92"-1"0,20 43 2 15,-1 1 0-15,5-1 1 0,-2-1-4 16,1 0 0-16,-1-1-4 0,0 1 3 15,1 1-1-15,-1 0 1 0,1 2-1 16,2 3 0-16,-2 0 2 0,1 1-1 16,0 1 0-16,-1 1-3 0,2-1 1 15,-1-2 1-15,-1 1 1 0,1-2 4 16,-4 4-2-16,3 0-1 0,-2 0 0 0,-1 3 1 16,0 1-1-16,2 3 3 0,0 4-1 15,2 2-2-15,0 2 0 0,1 0-4 16,0 2 4-16,3 0-2 0,-2-1 1 15,3 1-2-15,0-1 1 0,1 0-2 16,-2-1 4-16</inkml:trace>
  <inkml:trace contextRef="#ctx0" brushRef="#br0" timeOffset="27698.0316">12596 9714 0 0,'0'0'1'0,"0"0"1"0,0 0 0 0,0 0-2 15,0 0-4-15,0 0 4 0,0 0-1 16,0 0 1-16,0 0 4 16,-7-30-3-16,7 29 0 0,0-1 2 0,0 0-1 15,0 1 1-15,0-1 3 0,0 1 0 16,0 0 1-16,0-1-2 0,0 2 1 15,0-1-2-15,0 1-2 0,0-2-2 16,0 2-2-16,0-2-2 0,0 2-2 16,0-1-2-16,0 1 0 0,0 0-1 15,0 0 5-15,0 0 2 0,0 0 2 0,0 0 2 16,0 0-1-16,0 0 0 0,0 0 0 16,0 0 1-16,0 0 2 0,0 0 0 15,0 0 0-15,0 0 0 0,0 0-3 16,0 0 1-16,0 0-4 0,0 0 2 15,0 0 0-15,0 0 0 0,0 0 0 16,0 0 0-16,0 0-1 0,0 0 1 16,0 0 0-16,0 1 0 0,4 6 1 15,-2-3-1-15,1 1 3 0,-2-1-2 16,-1-4 0-16,0 0 0 0,0 0-1 0,2 2 4 16,-2-1-2-16,1-1 0 0,-1 2 0 15,2-2-1-15,-2 1-2 0,0-1 2 16,1 1-2-16,-1-1 1 0,0 2 2 15,2-2-3-15,-2 2 1 0,0-2 0 16,0 1 0-16,1-1 1 0,-1 2 1 0,0-2 1 16,0 0-1-16,0 1 2 15,0-1-3-15,0 0 1 0,0 2-1 16,2-2 1-16,-2 0-1 0,0 2-2 16,0-2-2-16,0 0 1 0,0 0-2 0,0 1 1 15,0-1 2-15,0 0-3 0,0 0 0 16,0 0 1-16,0 0-2 0,2 1-1 15,-2-1-2-15,0 0-5 0,0 0 3 16</inkml:trace>
  <inkml:trace contextRef="#ctx0" brushRef="#br0" timeOffset="32559.6311">13604 10387 1 0,'0'0'10'0,"0"0"-4"0,0 0-1 15,0 0-2-15,0 0-2 0,0 0 2 16,0 0-1-16,0 0 2 0,0 0-1 0,0 0 1 16,39 39-2-16,-37-34 2 0,-1 0 1 15,1-1 2-15,-2 0 3 0,1 1 0 16,1 6 1-16,-1 4-2 0,-1-3-2 15,0 6 0-15,0 1 3 0,-1-1-2 16,-5 6-1-16,0-4 2 0,-1-2-2 0,-2-1 1 16,0-2 4-16,2 0-3 15,-4-1 1-15,-1 1-1 0,2 1 1 16,-4-2-1-16,-1 1 1 0,1-1 2 16,3-5-1-16,1 0 6 0,-3-3 2 0,6-1-1 15,-8 1-1-15,4-1-6 0,1-4-2 16,-9-1 2-16,7 0 0 0,-8 0-1 15,3-1-2-15,0-4-2 0,-5-2-2 16,3-3-1-16,0 3 2 0,3-2-3 16,-1-1 0-16,1 3 1 0,-1-4-2 0,0 2 0 15,5 2 2-15,0-3-3 0,-2 4 1 16,5 1 1-16,-7 0-2 16,9 0 3-16,-2 2 0 0,0 0 1 15,4 1 0-15,-4-2 2 0,5 3-3 0,-5-6 2 16,-4 0-2-16,6 1-3 0,-3-4 0 15,0-3-3-15,1-4-3 0,3-7 4 16,0-2-1-16,3-3 1 0,3-1 1 16,0 0 0-16,0 1 1 0,5 0 1 15,2 3-3-15,0 2 0 0,3 1 2 0,-1 2-4 16,0 1 6-16,2 2 0 0,1 0-2 16,0 0 0-16,0 1 0 0,2 0-2 15,-2 2-1-15,0 3 1 0,-2 1 0 16,2 2-1-16,-1 1 0 0,1 1 2 15,5-2 0-15,-8 1 2 0,7 1 0 16,-3-2 1-16,1-1-1 0,4-1-2 16,-7 4 1-16,2-1-2 0,-1 2 1 15,-1 4-1-15,4-4 1 0,-1 3-2 16,-5-1 1-16,11 4 0 0,-2 0 1 0,2 7-2 16,6 6 1-16,-4 6-1 0,1 5-2 15,0 6-2-15,0 6-1 0,-3 6-9 16,-1 5-18-16,-3 3-16 0,-5 0-24 15,-5 1-59-15</inkml:trace>
  <inkml:trace contextRef="#ctx0" brushRef="#br0" timeOffset="86651.6853">22676 12891 108 0,'0'0'42'0,"0"0"3"0,0 0-3 16,0 0-6-16,0 0-7 0,0 0-7 15,0 0-3-15,0 0-3 0,0 0-4 16,-28-9-3-16,28 9-3 0,-1 0-1 15,-1 0 0-15,2-3-4 0,-1 3 1 16,1 0 2-16,0-1-2 0,0 1 4 16,0-1-3-16,4-1 2 0,7-1 1 15,4-3-2-15,-4 2-1 0,6 0-1 16,0 0-2-16,-7 1 3 0,9-1 0 0,-3 3-1 16,-4 1-1-16,8 0 1 0,-2-1-2 15,1-1 1-15,6 2 1 0,-1 0 0 16,-1 0-2-16,-1-2-1 0,1 1-1 15,2 0-2-15,-2-3 1 0,-1 1 0 16,1 0-2-16,-3-1 0 0,0-1-3 16,-7 2 0-16,0-3-4 0,-3 3-3 15,-2 0-3-15,0 0-4 0,-3 1-7 16,0 2-7-16,-5 0-8 0,0-3 2 16,0 3 3-16,2 0 2 0,-2-1-2 0,1-1-10 15</inkml:trace>
  <inkml:trace contextRef="#ctx0" brushRef="#br0" timeOffset="87035.7387">22729 12998 72 0,'0'0'35'0,"0"0"-3"16,0 0-6-16,0 0-2 0,0 0 8 15,0 0 2-15,0 0-1 0,0 0-2 16,0 0-8-16,0 0 3 0,-41-3-2 16,40 3-1-16,-1-2-2 0,1 2-7 15,-2-2-2-15,2 2-1 0,1-1 2 0,0 0-4 16,0-4 1-16,0 0-2 0,8-1-4 16,0 0-2-16,-1 0-2 0,7 0-1 15,-1 1 1-15,6 0 0 0,0 0 1 16,1 0 0-16,3 3-1 0,-2-3-3 15,0 4-1-15,1-3 1 0,-2 3-2 16,-4 0 3-16,3 1 1 0,0-2-3 16,1 2 1-16,-1 0-2 0,-2 0-2 15,-5 0-1-15,1-3-5 0,3-2 1 16,-5 2 1-16,4-3-5 0,-6 1-9 0,-1 1-17 16,1-2-21-16,-6 3-8 0,1 1 7 15,-4 2 5-15,0 0 3 0</inkml:trace>
  <inkml:trace contextRef="#ctx0" brushRef="#br0" timeOffset="87360.121">22804 12967 150 0,'0'0'45'15,"0"0"-6"-15,0 0-1 0,0 0-5 16,0 0-3-16,0 0-6 0,0 0-5 15,0 0-6-15,0 0-1 0,0 0-4 16,-25 13 0-16,25-13 3 0,0 0 1 16,0 0 1-16,0 0-1 0,0 0-2 0,9-2 1 15,0-3-1-15,5-1 1 0,-5 1-3 16,1 3-1-16,9-1-1 0,-7 3-4 16,8-2-2-16,0 2 3 15,-1 0-3-15,8 5 2 0,-1 1 1 0,0 0-3 16,2-1-1-16,-2 1 0 0,-3-4-4 15,2 0 2-15,-1 0-2 0,-2-2-4 16,-8 0 0-16,4-2-9 0,-8 0-8 16,2 0-15-16,0-2-31 0,-6 3-25 15,0 1-17-15,-6 0-25 0</inkml:trace>
  <inkml:trace contextRef="#ctx0" brushRef="#br0" timeOffset="93612.6098">23318 12472 181 0,'0'0'47'0,"0"0"-7"16,0 0-8-16,0 0-2 0,0 0-9 15,0 0-4-15,0 0-7 0,0 0-6 16,0 0-3-16,0-22-1 0,3 16-1 0,1 1 0 16,1 3-1-16,4-2 1 0,1 1-2 15,2 0 1-15,4 0 1 0,-4 0-1 16,5-1-3-16,0 1-1 0,-2-2-1 15,0 0-1-15,0 1-2 0,-5 1-3 16,3 0-2-16,-3-1-6 0,0 1-7 0,0 1-11 16,-5 0-11-16,-1 1-8 15,-4 1 2-15,0-2 9 0</inkml:trace>
  <inkml:trace contextRef="#ctx0" brushRef="#br0" timeOffset="93798.6137">23433 12442 20 0,'0'0'40'16,"0"0"8"-16,0 0 13 0,-84 44 1 15,71-36-5-15,5-4-9 0,1 1-10 16,2-4-8-16,1 1-7 0,1 1-5 16,3-3-4-16,-2 0-1 0,2 0 2 0,0 5 1 15,6 0-4-15,6 3-3 0,4 0-4 16,-3-4-2-16,2 0-2 0,2-1 1 16,-3-2-5-16,5-1-1 0,0 0-5 15,-1 0-6-15,6 0-13 0,-1-1-25 16,-3-6-56-16,0 0-54 0</inkml:trace>
  <inkml:trace contextRef="#ctx0" brushRef="#br0" timeOffset="94757.4233">23981 12236 247 0,'0'0'50'0,"0"0"-7"0,0 0-8 15,0 0-3-15,0 0-1 0,0 0-4 16,-8-81-3-16,8 77-3 0,0 4-3 16,-2-2-5-16,2 2-2 0,0-1-5 15,-1-1-2-15,1 2-3 0,-2-2-2 16,-2 2 1-16,-2 13-1 0,-1 7 1 16,-3 7 0-16,4 3-2 0,2 3 1 0,2 3 1 15,2 0-1-15,0 0 1 0,0-1 0 16,3-3-1-16,2-2 3 0,-1-4-3 15,-1-6 3-15,1-5-3 0,-3-4 0 16,1-7 0-16,-1 2 0 0,-1-6 2 16,0 0 4-16,0 0-1 0,2 0 2 0,-1 0-1 15,1-8-5-15,-1-9 3 0,1-6-3 16,-2 0 4-16,0-1 1 16,0 0-2-16,0-2 2 0,0 2-2 15,-2-2 1-15,-1 0-1 0,-1 0 1 0,1 1-2 16,-3-2 2-16,2 5-1 0,-2 0 0 15,3 7 2-15,-3 2 4 0,3 3-3 16,2 6 0-16,-1 1-2 0,2 3-2 16,-1-2-1-16,1 2-1 0,0 0-1 15,-1 0 0-15,1-3-1 0,-3 3-1 0,3 0 2 16,0 0 0-16,0 3 1 0,0 10 2 16,3 4-2-16,2 8 0 0,1-1 0 15,0-1-2-15,1-2 2 0,2 1 0 16,-3-3 0-16,1 0 0 0,-1-7-1 15,0 0 0-15,1-4-1 0,-1-2 0 16,-1-1 0-16,-2-1-1 0,6 0 2 16,-3-2 0-16,-2-1 0 0,5-1 0 15,-5 0 1-15,5 0 0 0,1-1 0 16,-3-5 1-16,2-5-1 0,-3-1 2 0,2-6-2 16,-2-2-1-16,-2-4 1 0,1-2 1 15,-2-3 0-15,0 0 3 0,1 2-3 16,-4 6 2-16,0-1-1 0,0 3 0 15,0 5 0-15,0-4 3 0,0 5-2 16,-3 8 0-16,2-4 1 0,-1 4-2 0,1 0 1 16,-1 0 0-16,2 5 0 15,0-1-1-15,0 1-1 0,0-1-2 16,-1 0-1-16,1 1 0 0,-2 0 0 16,1 0 0-16,-1 10 2 0,1 10-1 0,-1 5 1 15,2 2 0-15,0 4 0 0,2-4-4 16,2 1 3-16,4-6-2 0,0-2-1 15,2-4 2-15,-1-7-2 0,5 0 0 16,2-8-1-16,5-1 0 0,7-3 1 16,1-9 0-16,3-6-3 0,0-2-2 0,0 1-6 15,-2-1-14-15,-2 7-26 16,-11 4-55-16,-5 5-54 0</inkml:trace>
  <inkml:trace contextRef="#ctx0" brushRef="#br0" timeOffset="95512.0466">24275 12629 110 0,'0'0'42'15,"0"0"2"-15,0 0-1 0,0 0-5 16,0 0-15-16,0 0-2 0,0 0 0 15,0 0 1-15,0 0 0 0,32-82-3 16,-32 78-1-16,0-3-2 0,0 3-5 16,-3 2 2-16,-2 1-5 0,-5 1-2 0,0-2-1 15,4 2 0-15,-4 0-1 0,6 0 2 16,-6 2-2-16,3 2-2 0,-1 1 0 16,-1 4-1-16,3-2-1 15,-2 5 0-15,1 2 1 0,3 3-1 0,-2 2 0 16,0-3 0-16,3-1-1 0,2-3-2 15,-1-1 0-15,2 1-4 0,0-3 3 16,0 0 1-16,6-1 0 0,7-1 2 16,-4-4 0-16,8 1 1 0,1-4 1 15,0-2 1-15,5-6 0 0,-8 4-1 0,-6 1 3 16,-4 1 3-16,-5 2 0 0,0-1 5 16,0 1-1-16,2 0 1 0,-1 0 3 15,0-2 0-15,1 2 1 0,-2 0-3 16,1 0-3-16,-1 0-4 0,-7 5-4 15,-7 7-3-15,-8 4 0 0,0 1 1 16,-1 3-1-16,0-2 0 0,4 1-1 16,-1-4-1-16,6-5-2 0,1-1 1 15,5-3 0-15,-1-2-5 0,0 0-6 16,4-2-15-16,2-1-31 0,-1-1-56 0,0 0-81 16</inkml:trace>
  <inkml:trace contextRef="#ctx0" brushRef="#br0" timeOffset="100531.8924">24750 12046 305 0,'0'0'55'0,"0"0"-16"15,0 0-9-15,0 0-4 0,0 0-4 16,0 0-4-16,0 0-1 16,0 0-7-16,0 0-4 0,-14-32-4 15,13 30-4-15,1 2-2 0,-2-1 0 0,2 1 2 16,0 0 2-16,0 0 1 0,0 14 0 15,0 5 1-15,2 10-2 0,-1 0 0 16,1 3-2-16,-2 3 2 0,0 1-2 16,1 1 1-16,-1-4 0 0,2-3 0 15,-1-8 0-15,1-2 1 0,0-10-2 0,-2-5 2 16,1 2 0-16,-1-7 1 0,0 0 2 16,0 0 3-16,0 2 0 0,2-1-2 15,-2-1 1-15,0 0-2 0,0 0-1 16,0-12 1-16,0-6 0 0,-5-8 0 15,0 2 0-15,2-2 0 0,-1 0 1 16,1 2-1-16,0-1 2 0,0 7-2 16,2 2 0-16,-1 3-1 0,1 1 0 15,-1-3 2-15,1 9 2 0,1 0 0 16,0 6-1-16,-3-6-3 0,3 1-2 0,0 0-1 16,0 0 0-16,0 5-1 0,-1-2-2 15,1 2 1-15,0 0 0 0,0 0 3 16,0 0 1-16,11 0 0 0,2 8 0 15,6 4 0-15,-3 2-1 0,1 2 0 16,1 0 0-16,0 3-1 0,1 3 0 0,-1-1 0 16,2 2-1-16,1-2 2 0,-2-2-2 15,3 0 0-15,-1-4 1 16,-1-5-1-16,-5-2-1 0,1-3 0 16,-4-2 0-16,1-3 0 0,1 0-3 0,-2 0 1 15,1 0-5-15,0 0 1 0,-3 0-1 16,-6-1-3-16,2 1 0 0,-6 0-1 15,4-2 2-15,1 0 3 0,-1 1 0 16,0-1-2-16,-4-2-3 0,2-1 0 16,-1-7-3-16,-1-5 1 0,0 1 1 0,0-9-6 15,-1 1 1-15,-2 0 3 0,0-2 3 16,-1-2 6-16,1 1 5 16,-4-1 2-16,1-2 2 0,0-1 4 15,-3 2 3-15,-1-1 5 0,0 2 3 0,1 1-2 16,-2 1 2-16,1 0 3 0,0 5-2 15,1 5 1-15,0 0 0 0,4 7 1 16,-1 0 0-16,0 0 2 0,-1 0-3 16,1 1-2-16,3 5-1 0,2 0-5 15,1 3-2-15,0-1-3 0,0 1-5 0,0 0-1 16,0 0 1-16,0 0-1 0,0 1 2 16,1 14 1-16,6 7 4 0,5 5-6 15,-1 3 4-15,0 2-4 0,1 1-1 16,-1 1 1-16,0 3-2 0,-2-3 3 15,1 0-3-15,-3-2 1 0,3-2 0 16,-4-1-2-16,0-4 0 0,0-2 0 16,-3-7-1-16,0 2 0 0,-1-8-3 15,0-6 2-15,-1 3-3 0,-1-7 1 16,0 0-1-16,0 0 1 0,2 2-4 0,-2-1-5 16,1-1-17-16,-1 1-24 0,0-1-36 15,0-2-48-15</inkml:trace>
  <inkml:trace contextRef="#ctx0" brushRef="#br0" timeOffset="100773.5144">25178 12149 150 0,'0'0'6'0,"0"0"-6"0,0 0-7 16,0 0-12-16,0 0-20 15</inkml:trace>
  <inkml:trace contextRef="#ctx0" brushRef="#br0" timeOffset="112995.053">22824 11254 34 0,'0'0'15'0,"0"0"-2"0,0 0-2 16,0 0-3-16,0 0-4 0,0 0-2 16,0 0-2-16,0 0 0 0,0 0 1 15,-11-8 4-15,11 8 1 0,0 0 1 16,0 0 0-16,0 0 2 0,0 0 4 16,4 0 1-16,1 1 4 0,3 3-3 0,-1-3 1 15,3 1-3-15,1-1-2 0,0-1 0 16,7 0 0-16,-1-1-3 0,5-4 0 15,-2 0-3-15,1 3 2 0,0 0-1 16,2 2 0-16,0 0 1 0,2 0-5 16,-1 0 2-16,1 0-3 0,-1 2 0 0,1-1 1 15,1-1-1-15,-2 0 2 0,1 0-3 16,0 0 1-16,-1-4-2 16,1-1 2-16,-3 0-1 0,1 1 1 15,0-1 0-15,0 2 0 0,-3 0 0 0,3 0-1 16,-1 0 2-16,1 2-1 0,-7-1 0 15,3 2 0-15,0 0 1 0,-5 0-2 16,7-1 2-16,-1 1-1 0,-7-2-2 16,4 2 2-16,-5-2-1 0,1 2 1 15,-2-1 0-15,2-1 0 0,0 2-1 0,0-3 0 16,-1 2 1-16,0-2 1 0,5 0 2 16,-7 0-6-16,1 0 4 0,-2 0-2 15,-3 1 0-15,-2 1 0 0,8-2-2 16,-8 1-4-16,0 1 0 0,1-1-1 15,-5 2-1-15,0-2 2 0,0 2-1 16,1 0 1-16,1 0 1 0,-1 0-3 16,1 0-2-16,-1 0-2 0,1 0-6 15,-1 0-5-15,-1 0-10 0,0 2-11 16,2 0-17-16</inkml:trace>
  <inkml:trace contextRef="#ctx0" brushRef="#br0" timeOffset="113550.8492">22940 11314 173 0,'0'0'41'0,"0"0"-11"0,0 0-14 15,0 0-5-15,0 0-5 0,0 0-3 16,0 0 1-16,0 0 3 0,0 0 3 16,0 0 3-16,-13 0 1 15,13 0-2-15,7 0 0 0,5 0 1 0,5 0 1 16,-5 0-2-16,8 0-1 0,-1 0-3 15,3 0-3-15,3-3 1 0,0 2-2 16,-3 0 1-16,2-1-1 0,4-1 2 16,-1 1 1-16,4-1-2 0,1 0-1 15,-1 0-1-15,1 2-2 0,-1 1-1 0,-1 0 2 16,-1 0-2-16,-2 0-2 0,2 2 2 16,0 3 0-16,1 0 0 0,-1 0-2 15,0 0 0-15,-2-3 1 0,0 3-1 16,0-4 1-16,-2 2 0 0,-1-3 0 15,-3 0-2-15,1 0-1 0,-2-2 2 16,-3-2 0-16,0-4 0 0,-5 2 1 16,1-1-2-16,-6 2 1 0,-4 2-4 15,2 0-6-15,-5 3-4 0,0-1 1 16,0 1 4-16,1 0 5 0,-1 0 0 0,1 0-1 16,-1 1-4-16,0 10-7 0,-4 0-3 15,-2 2-12-15,3-4-10 0,-3-1-9 16,1 1-6-16,2-4-4 0</inkml:trace>
  <inkml:trace contextRef="#ctx0" brushRef="#br0" timeOffset="114030.8948">23107 11486 144 0,'0'0'61'0,"0"0"-6"0,0 0-7 15,0 0-10-15,0 0-5 0,0 0-7 0,0 0-9 16,0 0-7-16,0 0-6 0,0 0-3 15,-35-20-1-15,35 20 1 0,0 0 1 16,0 0 1-16,1 0 0 0,10 0 0 16,3 6-1-16,-1-2 3 0,1 3 7 15,1-4 2-15,-2 0 5 0,3 0-1 0,2-2-8 16,-2-1-2-16,7 0-2 0,1-1-4 16,-3-5 3-16,0 0-2 0,2-1-1 15,0 0-1-15,0 1-1 0,-1 0 1 16,2 0-5-16,-1 1-1 0,0 1 2 15,-1 0 1-15,4-1 4 0,0 0-1 16,3 1-1-16,1-2-1 0,1 1-1 16,-1 0-1-16,-1-1 0 0,-2 3-3 15,-3-2 1-15,-7 1-2 0,0 3-1 16,-5-1-3-16,-6 1-8 0,4 1-4 0,-3 0-8 16,-1 0-13-16,0 0-20 0,-2 0-20 15,1 0-32-15</inkml:trace>
  <inkml:trace contextRef="#ctx0" brushRef="#br0" timeOffset="120839.6982">24301 10651 42 0,'0'0'19'0,"0"0"0"16,0 0 0-16,0 0-4 0,0 0 3 15,0 0 1-15,0 0 0 0,0 0 4 16,0 0-3-16,0 0 0 0,-25-27-2 16,22 22 0-16,1 1 0 0,0 0 1 15,2 4-3-15,-1-1-3 0,1 1-2 0,0-2-2 16,-2 1 0-16,2-1 1 0,0 1 0 16,-1 0 2-16,1-1-1 0,0 1-1 15,0-1 2-15,0 0-1 16,-2 2 1-16,2 0 1 0,0-3-2 0,0 3 2 15,-1-1-2-15,1 1-1 0,0-1-3 16,0 1 0-16,0-2-2 0,0 2-2 16,-2-2 2-16,2 2-2 0,0-1 0 15,0 1 0-15,0 0-1 0,0 0 0 16,0-2-4-16,0 2 0 0,0 0-2 0,0 0 1 16,0 0 2-16,0 0 2 0,0 2 2 15,6 5-2-15,3 4 0 0,-3-4-1 16,4 6 0-16,-6-7-1 0,2 0 1 15,0 1-1-15,-2 0 1 0,3-2 1 16,-4-2-2-16,3 4 1 0,-3-4 1 0,0 0-1 16,0 0 1-16,-2-1-1 0,2 2 0 15,0-1 0-15,1 0-1 16,-4-3 1-16,0 0-1 0,0 0 0 16,1 1 1-16,1-1-1 0,-1 2 0 0,1-2 0 15,-1 2 0-15,1-2 0 0,-1 0 2 16,1 1-1-16,-1-1 0 0,5 0 0 15,0 0 1-15,1 0 0 0,3 0 1 16,-3-1 0-16,6-9 0 0,0-2 0 16,-1-3-1-16,-1-3-1 0,0 0-1 0,-1-2 1 15,0 2-2-15,0-1 0 0,-1 1-1 16,1 0-5-16,0-2 6 0,0 2-4 16,3 0 2-16,-4 6-1 15,1 1-4-15,1 1-2 0,-3 3-1 0,2-2 1 16,-3 5-1-16,0-2-1 0,0 0-2 15,-4 2-4-15,5-2-3 0,-5 4-10 16,1-1-8-16,-1 1-11 0,-3 2-12 16,0-2-20-16</inkml:trace>
  <inkml:trace contextRef="#ctx0" brushRef="#br0" timeOffset="121528.1117">24340 10731 147 0,'0'0'45'0,"0"0"-3"0,0 0-1 16,0 0-7-16,0 0-1 0,0 0-1 16,0 0-4-16,0 0-5 0,0 0 1 0,0 0-7 15,-36-31-2-15,33 28 1 0,0-1-2 16,0 2 1-16,0 0-2 0,3 2 0 15,-1-2-4-15,1 2-1 0,-2-1 0 16,2 0-3-16,-1-1 0 0,1 0-1 16,-2 1-1-16,1-5-2 0,1 0 1 0,-3 1 0 15,3 0 0-15,0 5-1 0,0-1 0 16,0 1-1-16,0-2 1 16,0 1-1-16,0 0 2 0,0-1-1 15,0 2-1-15,0 0 1 0,7 0 0 0,3 0-1 16,6 3 1-16,0 5-1 0,0 3 0 15,-4-1 0-15,1 3-1 0,-2-2 0 16,1 1 1-16,-2 0-1 0,1 1 1 16,0-2 1-16,-4-1-1 0,3-1 0 15,-4-4-1-15,-3-3 0 0,4 3-2 0,-3-2 2 16,2-1 1-16,-2 1 0 0,-4-3-1 16,0 0 0-16,6 0-1 0,0 0 1 15,6 0 0-15,2-9 1 0,-4-3 0 16,4-8 0-16,0-3 0 0,-2-3-1 15,2-2-2-15,-1-2 1 0,1-3 0 0,-1 0-4 16,1-4 5-16,0 1-3 16,0 4 1-16,-4 3 1 0,-1 9-1 15,-1 4-3-15,-3 6-1 0,-4 6-1 16,4-5-8-16,-2 6-5 0,-2 0-14 0,2 0-16 16,-3 3-17-16,0-2-22 0,0 2-26 15</inkml:trace>
  <inkml:trace contextRef="#ctx0" brushRef="#br0" timeOffset="122071.4174">24386 10874 324 0,'0'0'52'16,"0"0"-17"-16,0 0-17 0,0 0-11 16,0 0-5-16,0 0 0 0,0 0-1 15,0 0 1-15,0 0 2 0,-11-3 0 0,11 3 1 16,0 0 1-16,0 0 2 0,4 0 2 16,0 0 0-16,6 2 1 0,-1 1-1 15,0 4-2-15,2 1 2 0,-3-2-2 16,3 1-1-16,-4-3 1 0,-4 0-2 15,6 1 0-15,-5-4 0 0,2 0-2 0,-2 1 2 16,1-2-1-16,3 0-2 16,5-6 0-16,3-5-2 0,-1-2 1 15,-2-5-2-15,0-2 0 0,3 0 0 16,0-1 0-16,-1-2-2 0,2 1-1 0,-2-4 1 16,1-2-3-16,2 0 0 0,-1-2-3 15,-1 3-3-15,1 0-2 0,-2 1-6 16,-1 4-3-16,-4 2-13 0,-1 6-7 15,-3 0-33-15,-1 7-25 0,-3 2-39 16</inkml:trace>
  <inkml:trace contextRef="#ctx0" brushRef="#br0" timeOffset="126692.0924">12070 14198 54 0,'0'0'27'0,"0"0"-2"16,0 0-1-16,0 0-4 0,0 0-1 16,0 0-4-16,0 0 0 0,0 0-1 15,0 0-2-15,-6 0-2 0,6 0-1 16,0 3-2-16,6 2 0 0,6 3-1 15,5 1 3-15,-1 0 3 0,4-1-2 16,2 0-2-16,0 0-1 0,4 0-4 16,1-1-1-16,5-1-1 0,3 3-2 15,2-5 3-15,2 0 4 0,2-1 8 16,3-2 2-16,1-1 1 0,3 0-6 0,0-3-4 16,-1-6-3-16,0-1 0 0,-1-3-2 15,0-3 0-15,0 1 0 0,-1 1-2 16,1 0 0-16,-3 4-2 0,-3 2 1 15,-5 1 2-15,-1 2-1 0,-3 4 2 16,-5-1 0-16,1 2-2 0,-1 0 1 0,-1 0 0 16,-1 0-1-16,-2 0 1 15,1 0 2-15,-4-5-2 0,-3 3 0 16,-2-3 0-16,0-1-1 0,-5 0-1 16,5 0-1-16,-7 1-5 0,-4 3-2 0,1 1-9 15,-4 1-3-15,0-1-6 0,0 1 2 16,0 0-1-16,3 0-11 0,-3 1-13 15,-4 13-11-15,-5 3-14 0</inkml:trace>
  <inkml:trace contextRef="#ctx0" brushRef="#br0" timeOffset="127307.9799">12562 14243 136 0,'0'0'66'15,"0"0"-3"-15,0 0-16 0,0 0-16 0,0 0-10 16,0 0-6-16,0 0-5 0,0 0-1 16,0 0-3-16,0 0-3 0,-73-25-4 15,71 25-2-15,0 0-1 0,1 0 4 16,1 2 4-16,0 7 3 0,7 3-1 15,1 3 1-15,1-6 3 0,5-1 3 16,3-2 0-16,3-2 3 0,6 1-2 16,1-3 0-16,1-2-3 0,1 0-1 15,1-2-3-15,2-3 0 0,1 2-3 16,3-1-1-16,-1 1-1 0,1 0-1 0,3 1 3 16,0 2-4-16,2 0 0 0,-1 0 1 15,-1 0 0-15,2 0 0 0,-4 0 1 16,1 0-2-16,-3 0 0 0,-2 0 0 15,4 0-1-15,-6-4 1 0,-5-2 0 16,1-1 0-16,-5-1 1 0,-2 1-2 16,-8-2-1-16,0 3 2 0,-4 1 0 0,-5 3 1 15,4-3 1-15,-4 2 0 16,0 0 0-16,0 1 0 0,-3 2 3 16,0-1-1-16,0 1-1 0,3 0-1 0,-3-2 1 15,1 2 0-15,-1 0 1 0,0-1-2 16,2 1 0-16,-2 0-1 0,0 0 1 15,2 0-2-15,-2 0 3 0,0 0-3 16,0-2 0-16,0 2 1 0,2 0-3 16,-2 0 2-16,0 0 1 0,0 0-2 0,0 0 2 15,0 0-1-15,1 0 1 0,-1 0-1 16,0 0-1-16,0 0-1 0,0 0-3 16,0 0-4-16,0 0-5 15,0 0-9-15,0 0-12 0,0 0-16 0,0 0-37 16,2 2-34-16,-1 4-69 0</inkml:trace>
  <inkml:trace contextRef="#ctx0" brushRef="#br0" timeOffset="131355.4829">14303 11704 16 0,'0'0'7'0,"0"0"-2"15,0 0 0-15,0 0 1 0,0 0 0 16,0 0 0-16,0 0 0 0,0 0-2 0,0 0-3 16,0 0 0-16,-77-7-1 0,73 6 0 15,-1-1 0-15,0 0 0 0,0 1-1 16,5 1 1-16,-5-2 0 0,0 1-2 15,-4-2 3-15,-2 0 1 0,4-3 1 16,-2 4 4-16,-2-4 4 0,-3-3 2 16,3-1 1-16,-5-2 5 0,7 4 0 15,-2-3-1-15,2-1-3 0,-1 0-3 16,1 1-1-16,-1-1 2 0,3 0 2 16,2 2-2-16,-3-3-2 0,1-1-3 0,2 6 1 15,-2-8 1-15,1 3-2 0,3 3-1 16,-5-5-4-16,2-1 0 0,0 2 0 15,-3-6 2-15,1 2-2 0,1-1 1 16,-1 0-1-16,2-2-3 0,-1-2 7 16,-1-1-2-16,0-4 3 0,1 2-2 0,1-1-5 15,-1 1 0-15,3 8-2 16,2-1 4-16,1 5 0 0,-2 0 0 0,3 0 1 16,0 2-2-16,0 0-1 15,0 0 0-15,0-5-1 0,0 2-2 0,7-5 3 16,2 2-2-16,0 3 1 0,1-2 0 15,1 1 0-15,-1 0 1 0,-1 1-2 16,-3 4 1-16,4-1 0 0,-1 3 1 16,-3 2-1-16,2-4 0 0,1 2 1 15,-3 3-1-15,2-5 1 0,4 2 1 0,-8 2-2 16,9-4 1-16,-1 2 0 0,-1 0-2 16,4-2 1-16,-1 1 0 0,-1 0 1 15,3 1 0-15,-3 1-1 0,-1-1 1 16,-1 3 0-16,-2 1-2 0,1 2 0 15,0-2-1-15,-5 4-3 0,3-1 3 0,-1 2 1 16,5 0-3-16,4 0 3 16,-5 0 1-16,6 2-1 0,-2 2 2 15,-3 0 1-15,4 2 1 0,-3-1-2 16,0 0 0-16,-3-2 0 0,3 3-1 0,-2-3 1 16,0-1-1-16,-1 1 3 0,1-1-3 15,-2 1 0-15,3-1 0 0,2 1 0 16,-2 0 1-16,3 0-2 0,-1 2 1 15,-2 1 0-15,0 0 0 0,-2 2 1 16,2 1 0-16,-2 6-1 0,3 4 0 16,-2 0-1-16,1 1 1 0,1 0 1 15,-1 3-2-15,-2-1 0 0,0 0 1 16,-1 0-5-16,-1-1 3 0,0-3 2 16,0 0-4-16,-2-5 8 0,0-1-4 0,-3-4 0 15,1 2 0-15,2 3 0 0,-5-5 0 16,6 7 2-16,-4-1 0 0,0-4 3 15,0 7-4-15,0 1 2 0,-1-6-1 16,-1 8-4-16,-1-1 4 0,0-1-2 16,0 7 0-16,0 0 0 0,-3 0-2 0,-3 5 2 15,-1 0-2-15,-3 0 0 0,0 2 1 16,-2-2 0-16,-2-2 1 0,2-2-2 16,-2-6 2-16,1-1-2 0,-2-4 3 15,-1-1-1-15,2-2 0 0,2-5 3 16,-1 1-3-16,-1-2-2 0,-1 0 0 15,-6 0-1-15,1 2-1 0,-1-2-2 16,-2-1-5-16,0-1-8 0,1 1-9 16,-5-1-12-16,1 2-9 0,-2 0-15 15,2 1-33-15</inkml:trace>
  <inkml:trace contextRef="#ctx0" brushRef="#br0" timeOffset="132472.444">14384 11803 166 0,'0'0'49'16,"0"0"-5"-16,0 0-9 0,0 0-1 16,0 0-4-16,0 0-2 0,0 0-9 15,0 0-3-15,0 0-7 0,0-7-2 0,0 7-1 16,0 0-2-16,0 0-1 0,0-2-3 16,0 2 0-16,0 0-1 0,0 0-1 15,0 0-2-15,0 0 0 16,0 0-3-16,0-1-2 0,0 1 1 0,0 0-1 15,0 0-1-15,0 0-3 0,0 0-5 16,0 0-5-16,0 0-5 0,0 0-24 16,0 0-23-16,1 1-34 0</inkml:trace>
  <inkml:trace contextRef="#ctx0" brushRef="#br0" timeOffset="133217.2637">15555 11761 103 0,'0'0'33'0,"0"0"-1"16,0 0 1-16,0 0-1 15,0 0-3-15,0 0-7 0,0 0-6 16,0 0-6-16,0 0-5 0,0 0-3 16,-24-11 1-16,24 11-2 0,-2 0-1 0,1-2 1 15,-1 2-1-15,1-1 0 0,-1 1-2 16,2-1 1-16,-1 1-3 0,1 0-5 15,-2 0-6-15,2 0-7 0,-1 0-8 16,1 0-10-16,0 0-16 0,0 0-26 16</inkml:trace>
  <inkml:trace contextRef="#ctx0" brushRef="#br0" timeOffset="134199.0006">15749 10935 132 0,'0'0'48'0,"0"0"1"0,0 0-1 0,0 0-8 15,0 0-1-15,0 0-5 0,0 0-2 16,0 0-7-16,0 0-7 0,0 0-7 15,-18-27-6-15,17 25-2 0,1 2 0 16,-2-2-2-16,2 2 0 0,-1-1 0 16,1 1-3-16,-2-2 0 0,2 2 0 15,0 0 1-15,0 0 1 0,0 0 1 16,0 10 1-16,3 3 0 0,5 6 0 0,-2-4-1 16,1 0-1-16,0-5 1 0,0 1-1 15,-1-4 1-15,1 0 1 0,-1 0 0 16,-2-4 1-16,2 2-2 0,0-3 1 15,-2-1 2-15,1 1 3 0,-1-2 1 16,3 0-2-16,2-2-1 0,3-6-1 0,-1-2-2 16,1-4-1-16,-2-4 0 15,3-2-2-15,0-3 0 0,1-2-1 16,-1-3-2-16,3 1-1 0,-4 0-3 16,1 2 1-16,0 3-2 0,-2 0 3 0,2 1 0 15,-3 2-5-15,2 0 2 0,1 2-3 16,-6 7-5-16,2-1-3 0,-1 4-22 15,0 0-17-15,-1 2-21 0,-4 1-10 16,1 2-26-16</inkml:trace>
  <inkml:trace contextRef="#ctx0" brushRef="#br0" timeOffset="134687.7912">15759 11028 330 0,'0'0'58'0,"0"0"-14"0,0 0-11 0,0 0-12 15,0 0-5-15,0 0-7 0,0 0-6 0,0 0-2 16,0 0-2-16,-14-11-1 16,14 11 2-16,0 0 0 0,0 0 2 15,1 6-1-15,5 1 0 0,2 6-1 16,1-3 0-16,-3-2-1 0,4 3 1 0,-4-5-1 16,-1-1 2-16,1 3-1 0,-3-5 1 15,5 2 0-15,-3-2 0 0,-2-2 0 16,1 3 2-16,-1-4 3 0,2 1 2 15,-1 1 2-15,6-2 3 0,0 0 0 16,3-10-4-16,5-3-1 0,-2-7-3 16,1-4-2-16,3-5-1 0,0-6 0 15,2-3-3-15,0-2 2 0,-3 1-2 16,-1 0 0-16,0 3-2 0,-1 3-1 16,0 3-1-16,-1 2-1 0,0 3 0 0,0 4-4 15,-3 6-2-15,-1 4-6 0,-5 6-15 16,-4 2-19-16,1 2-27 0,-4 1-28 15,0 0-32-15</inkml:trace>
  <inkml:trace contextRef="#ctx0" brushRef="#br0" timeOffset="142851.5728">12176 15262 212 0,'0'0'55'0,"0"0"-1"0,0 0-10 16,0 0-13-16,0 0-6 0,0 0-8 16,0 0-6-16,0 0-5 0,-3-23-6 15,3 22 0-15,-2 1-2 0,2 0 5 16,-1 1 3-16,1 15-1 0,-2 4-1 0,2 6-2 16,0-1 0-16,0 0 0 0,5 0 0 15,-1 1-1-15,3 0-1 0,-1 0-2 16,0-2 1-16,0-1 2 0,-2-2 0 15,3-6-1-15,-3-1-1 0,-1-7-4 16,-1-2 4-16,1 2 1 0,-2-2 1 16,1-2 1-16,-1 2 0 0,-1-5 1 15,0 0 4-15,0 0 9 0,3 1 6 16,-3-1 8-16,0 0 3 0,0 2-4 16,0-2-7-16,0-12-13 0,0-10-6 0,0-5-3 15,-4-3 0-15,-1 1 3 0,1-1 0 16,-1 2-2-16,-3 1 1 0,4 1-2 15,-2 0 0-15,0 2 0 0,0 1-4 16,-1 0 3-16,1 2-1 0,2-1-6 16,-2 1 3-16,3 7-7 0,3-5 3 0,0 2 1 15,0 4-2-15,0-4 3 16,0 2-1-16,6 6 2 0,1-3 0 16,-2 6-3-16,3-1 0 0,1 3-1 0,1 1 1 15,7 0-2-15,-5 2-6 0,7-3-9 16,-2 3-1-16,2-1-2 0,-2 1 1 15,2-1 1-15,-2 2-2 0,-5 0 2 16,7 0 0-16,-8 0 4 0,0 0-10 16,1 3-10-16,-1 0-11 0,1 2-20 15</inkml:trace>
  <inkml:trace contextRef="#ctx0" brushRef="#br0" timeOffset="143096.9553">12148 15507 338 0,'0'0'58'16,"0"0"-23"-16,0 0-15 0,0 0-9 15,0 0-3-15,0 0-3 0,29-81-2 16,-10 68-3-16,1 1-2 0,0 1-4 15,3 2-1-15,3 1-3 0,2 1-3 16,1 0-10-16,1 2-8 0,0-2-19 0,-1-1-34 16,2 3-29-16</inkml:trace>
  <inkml:trace contextRef="#ctx0" brushRef="#br0" timeOffset="143761.614">12576 15426 431 0,'0'0'37'0,"0"0"-19"15,0 0-14-15,0 0-5 0,0 0 0 0,0 0-1 16,0 0 4-16,0 0-1 0,-17 85-1 15,17-56 0-15,0-1-2 0,3-3-1 16,-2-6 0-16,2-1-1 0,-2-8-1 16,1-3 2-16,-1 3 0 0,1-5 2 15,-2-1 2-15,1 2 2 0,-1-6 6 0,0 0 4 16,0 0 5-16,0 0-2 0,2 0-3 16,-2 0-7-16,0-13-5 0,0-6-1 15,-2-5-2-15,1 6 1 0,1 0-2 16,0 0-3-16,0 4 1 0,0-3-6 15,3 8 4-15,4 0-3 0,0 0-1 16,2 3 3-16,3-2-1 0,0 2 5 16,-3 3 1-16,8-2-3 0,-8 4-1 15,6-1 1-15,5 2-2 0,-7 0 1 16,4 0 0-16,-1 5 2 0,-4 3 1 0,1-2 0 16,-3 6 1-16,-6 0 3 0,2 5 0 15,-3-2 5-15,-2 3-2 0,-1 0 3 16,-1-1 1-16,-2 1 0 0,0-7 3 15,0-4 3-15,2-2 4 0,-1 0 5 16,1-1 5-16,1-4 2 0,0 0 0 16,0 0-3-16,0 0-8 0,-2 0-8 0,-1-1-5 15,-1-10-1-15,0-6-2 16,1-1 2-16,0-6-2 0,3 7 1 16,0-1 1-16,0-2-1 0,0 6-1 0,0-4 0 15,0 6-3-15,0 1-1 0,3 1 1 16,1 2-3-16,3 1 1 0,1 2 1 15,-1 1-2-15,3 2 0 0,6 2 1 16,-3 0-3-16,6 7 1 0,-3 4-1 16,-2 3-1-16,-1 3 1 0,0 2 1 0,-4 2-5 15,-2 4-6-15,-2 1-16 0,-3 2-15 16,1 0-35-16,-2 2-31 16,-1-1-33-16</inkml:trace>
  <inkml:trace contextRef="#ctx0" brushRef="#br0" timeOffset="144720.2281">13217 15548 417 0,'0'0'52'0,"0"0"-16"16,0 0-10-16,0 0-10 16,0 0-4-16,0 0-3 0,0 0-5 15,0 0 0-15,0 0-3 0,0 0-1 16,-16-76 0-16,7 67-1 0,3 1 1 0,-1 1 1 16,1-1 0-16,3 5 1 0,-5-5 0 15,5 5-1-15,-3-3 2 0,-1 0 1 16,4 3 0-16,0 2 1 0,-4-2-3 15,4 1-3-15,-1 1-2 0,1-1 0 16,-3 2-3-16,-3 5 3 0,-4 6 0 0,-1 7 0 16,2 3 1-16,2 2-3 0,3 2 0 15,1 0-1-15,2 0 1 16,1 0 1-16,2-7-4 0,1 2 3 16,0-4-5-16,0-3 0 0,1 5 2 0,2-9-3 15,2 0-1-15,0 0 2 0,-4-4-1 16,4 0 2-16,-2-1 2 0,-2-1 2 15,3 0 4-15,-4-3 4 0,3 0 5 16,4-6 4-16,1-6 0 0,2-5-1 16,-3-1 3-16,2-2 0 0,-4 0 0 0,-2 6 4 15,2-1-5-15,-4 5-1 0,1-2-3 16,-1-1-3-16,-1 8-1 16,2-7 0-16,-2 7-2 0,0-1-1 15,1-1-2-15,-1 2-4 0,2 0 0 0,-1 0 0 16,-1 1-3-16,0 4-1 0,7-1 0 15,-1-1-1-15,4 2 0 0,6 0-3 16,-9 0-3-16,9 0-2 0,-3 6-1 16,-4-2 2-16,5 3-1 0,-1-2-3 15,-7-2-4-15,10 4-9 0,-9-4 0 0,-4-2-1 16,4 3-7-16,-2-2 13 0,0 0 4 16,0-1 17-16,-5-1 24 0,0 0 6 15,1 0 9-15,5-1 4 0,0-8-1 16,0-4 4-16,-1 4 1 0,-2-7-6 15,-3 5-3-15,3-1-1 0,-3-2-5 16,1 2-6-16,1 2-4 0,-2 3-9 16,3-2-7-16,-2 5-2 0,1-1 0 15,4-1-4-15,-2 5 1 0,9-2 0 16,4 1-1-16,5 2 5 0,5 0-3 0,-1 3-5 16,2 3-1-16,1 4-7 0,-2-3 3 15,6 2 2-15,-2 0-5 0,1-1-2 16,-4-2-10-16,-1 0-16 0,-10-3-9 15,2 0-5-15,-9-2 2 0,-6 1 19 16,1-1 27-16,-5-1 13 0,0 0 17 0,0 0 10 16,0 0 11-16,-2-7 16 0,-4-1 3 15,-2-4 2-15,-4 0-8 16,1 1-5-16,0 1-9 0,-3-1-7 16,8 5-5-16,-3 0-8 0,0 0-1 0,4 3-4 15,2 1-5-15,3 2-7 0,-4 0-2 16,-5 0-2-16,-2 8 0 0,-5 10 3 15,0 11-1-15,-2 7-3 0,0 12-2 16,-4 3-9-16,3 8-16 0,-4 2-68 16,0 0-121-16,1-2-58 0</inkml:trace>
  <inkml:trace contextRef="#ctx0" brushRef="#br0" timeOffset="144940.6217">13837 15487 644 0,'0'0'32'0,"0"0"-9"0,0 0-13 0,0 0-7 16,0 0-6-16,0 0-9 0,0 0-31 15,0 0-139-15,0 0-128 0</inkml:trace>
  <inkml:trace contextRef="#ctx0" brushRef="#br0" timeOffset="159799.7132">19779 14308 45 0,'0'0'21'16,"0"0"0"-16,0 0-1 0,0 0 2 15,0 0 1-15,0 0-1 0,0 0 0 0,0 0-2 16,78 21 2-16,-72-21 0 0,6 0-2 16,0 0-2-16,2 0-4 0,6 0-6 15,-9 0 0-15,8 0-3 0,-1 0-1 16,-1 0-1-16,4 0-2 0,0 2 2 15,-1 3-3-15,0 0 2 0,-1 2 0 16,4 3-2-16,0 0 1 0,-1-2-1 16,4 0 1-16,0 1 0 0,3-2 0 15,1 1-1-15,4-2 1 0,-1-1-1 16,2-4 2-16,-1 0-1 0,2-1 0 0,-1 0 1 16,1-1-1-16,2-6 2 0,1-3-3 15,1 0 1-15,-2-2 1 0,0-1 0 16,-2-2 1-16,-3 2-1 0,1 0-2 15,-2 1 0-15,-1 2-1 0,-2 3 0 16,-2 2 0-16,1 2 1 0,-1-1-2 16,1 4 1-16,-2-3 0 0,0 3 1 15,0 0 0-15,-1 0-1 0,1 0 0 16,-1-1 0-16,3-4 1 0,1-1-3 16,1-1-4-16,2-2 2 0,-2-3-1 0,1 1 4 15,-4-1 5-15,-1 1-2 0,-4 0-1 16,-6 6-2-16,-2 0 0 0,-4 3-1 15,-5-1-1-15,1 2-2 0,-2 1 1 16,2 0 0-16,4 0 3 0,-2 1 2 16,-5 2 1-16,2-1 0 0,-5-2-1 0,3 1 0 15,0 3-2-15,1-3-3 0,0 2 0 16,-4-3-5-16,0 0-1 0,0 0-5 16,1 0 1-16,1 1 0 15,-1-1-1-15,1 0 1 0,-1 2-2 0,1-2-8 16,-1 0-15-16,1 0-41 0</inkml:trace>
  <inkml:trace contextRef="#ctx0" brushRef="#br0" timeOffset="160420.2623">20428 14318 41 0,'0'0'33'16,"0"0"3"-16,0 0-4 0,0 0-9 15,0 0-11-15,0 0-6 0,0 0-1 16,0 0 2-16,0 0 5 0,0 0 3 15,-22-12 1-15,22 21-1 0,8 2 0 16,3 3 4-16,4-4 1 0,1-1 3 0,1-3-1 16,2 0 2-16,1-1-4 15,2 0-5-15,0-2-4 0,4 0-2 16,1 1 1-16,2-2 0 0,1 0 1 16,2 1-2-16,1-1-2 0,2 0-2 0,2-1-1 15,1 1-3-15,1 1-1 0,3 0 1 16,3 0-2-16,2-2 3 0,-1 3-1 15,0-3-1-15,-1 0 1 0,-2-1-1 16,0 2 1-16,-2 0-1 0,1-1 2 16,0-1-2-16,0 0 0 0,-3 0 2 0,3-5-1 15,-2-1-1-15,1-2 2 0,2-2-1 16,-2 0 0-16,-2-2-1 16,0 1 1-16,-6 0-1 0,-1 1 0 15,-5 3-1-15,-3 0-1 0,-7 3-1 0,0 2 1 16,-4 0-1-16,-1 2 0 0,2 0 2 15,-2 0-3-15,1 0 3 0,-9 0 0 16,2 0-1-16,-6 0 1 0,4 0-1 16,1 0 0-16,-1 2-1 0,0 0 1 15,-4-2 1-15,0 0 1 0,0 0 0 0,2 0-1 16,0 1 1-16,-2-1-3 0,2 0-2 16,-2 0-4-16,1 0-9 0,-1 1-19 15,2-1-13-15,-2 2-30 16,0 0-30-16</inkml:trace>
  <inkml:trace contextRef="#ctx0" brushRef="#br0" timeOffset="168273.0058">25307 12583 61 0,'0'0'26'16,"0"0"0"-16,0 0 5 0,0 0 0 0,0 0 0 16,0 0-3-16,0 0-2 0,0 0-6 15,0 0-1-15,0 0-4 0,-3 0-2 16,3 0-2-16,0 0-4 0,0 0-2 15,0 0-2-15,0 0 0 0,0 0-3 16,0 0 0-16,0 0-3 0,0 0 1 0,0 0 0 16,0 0-3-16,0 0 2 15,0 0-1-15,0 0 1 0,0 0-1 16,0 0 2-16,0 0 1 0,0 0 0 16,-1 2-1-16,1-2 2 0,0 0 0 0,0 0 0 15,0 0 3-15,0 0-3 0,0 0 0 16,0 0-1-16,0 0-8 0,0 0-1 15,0 0-4-15,0 0-6 0,0 0-2 16,0 0-8-16,0 0-3 0,0 0 5 16,0 0 7-16,0 0 8 0,0 0 7 0,0 0-4 15,0 0-3-15,0 1 1 0,0-1-3 16,0 0 4-16,0 2-5 0,0-2-1 16,0 1 2-16,0-1 4 15</inkml:trace>
  <inkml:trace contextRef="#ctx0" brushRef="#br0" timeOffset="172407.5549">19121 16091 0 0,'0'0'1'0,"0"0"1"16,0 0-2-16,0 0-2 0,0 0 1 15,0 0 1-15,82 21 1 0,-73-16-1 16,-5-3 3-16,5 1-3 0,-3-2 2 0,4 1-1 16,0 0 1-16,-5-2-2 15,0 2 1-15,-5-2 0 0,0 0 0 16,0 0 3-16,2 0 0 0,0 0 2 16,0 0 2-16,-1 0 1 0,1 0-1 0,-1 0 1 15,1 0 3-15,-2 0-5 0,1-2-1 16,-1-2-4-16,-1 1-3 0,-11-3 2 15,-2 1-2-15,4 1 3 0,-8 1 1 16,7 3 0-16,-4 0 0 0,-5 0-1 16,-2 0 6-16,-4-2-3 0,2 1 5 0,1-2 0 15,-1 1-1-15,0-1 5 0,-1 1 4 16,1 0 7-16,2-1 1 16,3 1-3-16,1-1 1 0,0 0-3 15,5 2 0-15,0-2-1 0,3 1-2 0,4 1-4 16,2-1-4-16,0 2-4 0,4 0-5 15,-2-2 0-15,2 2 0 0,0 0 5 16,2-1 1-16,13-2-1 0,7-1-3 16,9-1-3-16,2 0-1 0,1-1 2 15,0-1 0-15,0 2 3 0,0-4-1 0,-1 1 0 16,-3 0 2-16,1-2-3 0,-4 0-3 16,-1 3 0-16,-3 0 2 0,0 1 0 15,-2-1 5-15,-8 4-3 0,1-2 1 16,-5 1-2-16,-5 3 0 0,2 0 0 15,-2-1 0-15,2 0-1 0,-2 1 1 16,1 0-1-16,-5 1 1 0,0-3-2 16,0 3-1-16,1 0-3 0,1-1-2 15,-1 1-1-15,1 0 1 0,-1 0-1 16,1 0-1-16,-1 0-1 0,0 0 0 0,1 0 2 16,-1 0 2-16,1 0 4 0,-2 0 1 15,0 0-1-15,-2 10-5 0,-8 4-3 16,-9 4-7-16,-5 1-6 0,-7 4-3 15,-4-1 2-15,-3 3 6 0,1-1 9 16,1-1 7-16,4-3 2 0,2-2-1 0,0-3 1 16,1-1 2-16,1-4 0 15,2-2 5-15,0-3 3 0,9-2 2 16,-2-3 2-16,2 0-2 0,5 0 4 16,-4 0 3-16,9-3 1 0,1 1-2 0,3 1-3 15,3 1-7-15,-1-2-5 0,1 2-8 16,-1 0-5-16,1-2-2 0,-2 2 4 15,2-1 2-15,0 1 5 0,3 0 3 16,13 0-5-16,6 0 2 0,8 0 2 16,-1 3-2-16,1-3 2 0,2 0-2 0,0 0 1 15,0-3 4-15,1-3-1 0,-3-3 0 16,2 3-2-16,-4-5-1 16,2 2-1-16,-1 1 1 0,0 0-2 15,-3-1 0-15,-3 4-1 0,-7 2-3 0,0 0 2 16,-6 1-2-16,1 0 0 0,1 1 1 15,-8-1-1-15,2 2 1 0,-6 0-4 16,0 0-4-16,0 0 1 0,2 0-1 16,-1 0 4-16,2 0 7 0,-2 0 4 15,1 0 0-15,-1 0-2 0,-1 0-2 0,0 0-5 16,0 0-11-16,-13 3-8 0,-4 4-20 16,-6 3-5-16,-2-1-8 0,-1 2-5 15,-3 1-3-15</inkml:trace>
  <inkml:trace contextRef="#ctx0" brushRef="#br0" timeOffset="172660.5283">18908 16301 117 0,'0'0'34'0,"0"0"4"0,0 0 0 16,0 0-5-16,0 0-2 0,0 0-8 15,0 0-4-15,0 0-7 0,0 0-1 16,0 0-1-16,18-58-1 0,-11 55-1 15,2 0 1-15,2 0 2 0,7-2-1 16,0 1 2-16,4-1-1 0,3 1-2 0,1-3-3 16,0 0-1-16,1-1-2 15,0 0-2-15,0 0-1 0,-1 2-4 16,-2 1-2-16,-5 2-4 0,0 2-3 16,1 1-3-16,-1 0-8 0,-2 0-8 0,-2 6-28 15,-8 0-24-15,-3 3-23 0</inkml:trace>
  <inkml:trace contextRef="#ctx0" brushRef="#br0" timeOffset="172896.697">18868 16430 237 0,'0'0'48'0,"0"0"-14"16,0 0-9-16,0 0-4 0,0 0-2 15,0 0 0-15,43-84-8 0,-23 74-3 16,1-1-3-16,2 4-3 0,0-1 0 16,0 3-1-16,1 2-1 0,0-1 0 15,2 2-1-15,1-6-1 0,2 3-3 0,3-2-7 16,1 1-6-16,2 0-5 0,3-3-21 16,1 2-35-16,-2-3-83 0</inkml:trace>
  <inkml:trace contextRef="#ctx0" brushRef="#br0" timeOffset="181596.9945">21216 16337 20 0,'0'0'5'0,"0"0"-4"0,0 0 2 16,0 0-6-16,0 0-1 0,0 0-4 0,0 0-1 16,0 0 4-16</inkml:trace>
  <inkml:trace contextRef="#ctx0" brushRef="#br0" timeOffset="184291.8533">21043 15308 19 0,'0'0'0'0,"0"0"0"0,0 0-5 15,0 0-2-15,0 0 3 0,0 0 1 16</inkml:trace>
  <inkml:trace contextRef="#ctx0" brushRef="#br0" timeOffset="186495.9675">23224 14519 49 0,'0'0'19'0,"0"0"2"15,0 0 2-15,0 0-2 0,0 0-3 16,0 0 2-16,0 0-1 0,0 0 2 15,0 0-4-15,0 0-3 0,-15-42-2 16,15 41 0-16,0 0-1 0,-2-1-3 16,2 2-4-16,0-2 0 0,0 2 3 15,0 0 0-15,0 0 1 0,0 0-1 16,0 0-3-16,0 0-2 0,0 0 1 16,2 4 2-16,4 3 4 0,0 0-3 15,-1-2 6-15,1 3-7 0,3-3 3 0,-3 1 0 16,-3-5 0-16,1 1 2 0,-1 1-1 15,1-2 1-15,-1 0-1 0,3 1 1 16,-6-2 0-16,3 0-1 0,1 2 0 16,0-1-1-16,1 1 3 0,-5-2 3 15,0 0-4-15,4 0 7 0,6-2-6 0,0-5 1 16,3-7-4-16,-1 0 0 0,-1-2-2 16,1-4-1-16,1-3 0 0,2-1 0 15,0-3-3-15,0-1 0 0,1 0 0 16,0 0-1-16,0-1 1 0,-3 1-1 15,2 1-1-15,0 0-1 0,1 5 0 16,-3 0-1-16,3 6-2 0,-3 2-4 16,-2 5-3-16,1 1-6 0,3 4-12 15,-4 0-25-15,8 1-28 0,1 3-30 16,-4 0-42-16</inkml:trace>
  <inkml:trace contextRef="#ctx0" brushRef="#br0" timeOffset="187118.4993">24372 14321 154 0,'0'0'46'15,"0"0"2"-15,0 0-4 0,0 0-5 16,0 0-3-16,-9-88 1 0,6 78-7 16,2-2-1-16,-1 7-1 0,2 0-4 15,0 5-6-15,0-1-4 0,0 1-4 0,0-2-3 16,0 1-4-16,-1-1-3 0,1 1-3 16,-2 1 2-16,2-1 0 0,0 1 1 15,0 0 0-15,0 0-1 16,0 1 2-16,2 9 0 0,4 4 0 0,-2-5 0 15,2 7 1-15,2-3-1 0,-3-5 0 16,2 5 1-16,0 0-1 0,-1-6 2 16,4 2-3-16,-3-2 0 0,1-2 1 15,1-3 0-15,0-2 2 0,6 0 3 16,1 0-2-16,3-7 1 0,1-4-1 0,-2-5-1 16,0-5 1-16,2-1-2 0,0-5 1 15,1 2-3-15,0-2 2 0,1-1-1 16,-3 3 0-16,0-2-2 0,-2 3 1 15,2 1-2-15,-2 1-1 0,-1 2-2 16,1 2 1-16,-1 1-1 0,3 2 0 16,-3 0-6-16,3 4-6 0,-6 4-12 15,3 0-21-15,0 4-35 0,-3 3-42 16,4 0-57-16</inkml:trace>
  <inkml:trace contextRef="#ctx0" brushRef="#br0" timeOffset="191812.2658">24204 15876 125 0,'0'0'40'16,"0"0"-2"-16,0 0-2 0,0 0 0 15,0 0-2-15,0 0-3 0,0 0-7 16,0 0-5-16,0 0-2 0,-14-13-2 16,12 12 0-16,2 0 0 0,-1-1-4 15,1 0 3-15,-2 1-3 0,2 1 0 16,-1-1 0-16,1 1-3 0,-2-1-1 0,2 1-5 16,-1-3 6-16,1 3-5 0,-2-1 3 15,2 1-4-15,-1-1-1 0,1 1-1 16,-2 0-3-16,2 0 4 0,0 0-3 15,0 0-1-15,0 0 3 0,0 0 3 16,0 7-1-16,5 2 0 0,2 3 0 0,0 2-1 16,-2-6-2-16,2 5 1 15,-3-3 1-15,2-3-2 0,1 1 1 16,-1-1 0-16,0-1-1 0,0 1 1 16,-1-2 1-16,4 0-1 0,-3 1-1 0,-3-4 2 15,1 0 3-15,-4-2-2 0,0 0 4 16,0 0 1-16,2 0-1 0,3 0 3 15,7 0 0-15,1-7-3 0,4-4-2 16,-4-3-1-16,-1-2 0 0,2-2-1 16,-2-4-1-16,4-2-5 0,-2-2 3 0,3 0-2 15,0 1 2-15,0 0 3 0,-3 4-5 16,2 3 0-16,-4 3-1 16,-2 3-3-16,-2 1 2 0,0 5-2 15,-1-2-2-15,1 2-3 0,-2 0-4 0,2 0-6 16,-5 3-18-16,0 2-21 0,0 1-35 15,-1 0-30-15</inkml:trace>
  <inkml:trace contextRef="#ctx0" brushRef="#br0" timeOffset="192274.9472">24192 16100 360 0,'0'0'60'0,"0"0"-10"15,0 0-11-15,0 0-12 0,0 0-9 16,0 0-8-16,0 0 0 0,0 0-4 15,0 0-3-15,0 0-1 0,-24-30-2 16,22 30-2-16,2-1 2 0,0 1-1 0,0 0 2 16,0 0 1-16,0 0-2 0,0 0 3 15,0 0-2-15,0 0 0 16,2 4 0-16,4 2-1 0,-1-1 1 16,-2-1 1-16,5 1 0 0,-3-2 0 0,0-2-1 15,5 1 1-15,4-2 0 0,5 0 5 16,6-8-2-16,-1-1 0 0,-1-8 0 15,1-1-3-15,0-3-2 0,-1-3 0 16,-1-1 0-16,-2 2 0 0,-1-5 2 16,-3 2-2-16,0-1-2 0,-3 1-2 0,0 2-4 15,-3 1 2-15,0 2-5 0,-2 5 0 16,1 3-7-16,-3 5-15 16,-3 3-23-16,4 2-41 0,-1 3-65 0</inkml:trace>
  <inkml:trace contextRef="#ctx0" brushRef="#br0" timeOffset="197532.4533">21701 17403 45 0,'0'0'25'15,"0"0"4"-15,0 0-12 0,0 0 15 16,0 0-14-16,0 0 15 0,0 0-6 15,0 0 4-15,0 0-6 0,0 0 2 16,-18-81-2-16,16 78-2 0,-1 0 0 16,-3-4-3-16,3 4 0 0,-1-1-3 0,2 1-4 15,2 3-1-15,-1 0-4 0,1 0-1 16,-2 0-5-16,1-2-3 0,1 2 1 16,-1-2-3-16,1 2 0 15,-2-2 2-15,2 2 0 0,0 0 1 0,0 0 1 16,0 0-1-16,2 9 12 0,2 1-11 15,3 5 10-15,0-6-9 0,2 2-2 16,-2 0 0-16,3-1 1 0,-1 1-1 16,0 0 0-16,2 0-1 0,-4-1-1 15,4-3 2-15,-6-1 2 0,5-1 1 0,5 2-2 16,-6-3 1-16,6-1 1 0,-4-1 3 16,1-2-3-16,6 0 0 0,1-5 3 15,2-5-4-15,0-1 3 16,0 1 0-16,-1-6-4 0,0 0 1 0,-2-2-13 15,1-1 12-15,-2-6-11 0,2 2-5 16,-1-2 14-16,-1 0-15 0,-1 5 12 16,0-3 2-16,-3 5 0 0,0 2-2 15,-5 5-3-15,1 0 1 0,-3 4-7 16,2 1-3-16,-2 1-4 0,-3 2-11 0,2 1-5 16,-1 1-10-16,2 0-16 0,-1-1-10 15,7 2-16-15</inkml:trace>
  <inkml:trace contextRef="#ctx0" brushRef="#br0" timeOffset="197966.9885">21711 17533 340 0,'0'0'57'0,"0"0"-8"16,0 0-11-16,0 0-7 0,0 0-8 0,0 0-8 15,0 0-7-15,0 0-6 0,0 0-2 16,0 0-4-16,-30-45 2 0,28 45 2 15,2 0-1-15,0 2 1 0,2 8 1 16,5 3 0-16,6 4 0 0,-2-5 1 16,3 1-4-16,1-3 0 0,0 0 2 15,1 0-1-15,-2 0 0 0,3-2-1 0,-5 0 1 16,2-4 2-16,3-1 2 0,1-3 0 16,7 0-1-16,-1-3-1 0,1-9 0 15,3 0 0-15,-1-4 0 0,3-6-1 16,1-2-4-16,1-4-1 0,1 0-3 15,2-4-1-15,-1 0-6 0,4-2-8 16,-2 2-21-16,-1 2-10 0,-1 4-46 16,0 4-49-16</inkml:trace>
  <inkml:trace contextRef="#ctx0" brushRef="#br0" timeOffset="204519.7212">31466 11466 28 0,'0'0'16'15,"0"0"-3"-15,0 0 2 0,0 0-1 16,0 0 1-16,0 0 4 0,0 0-1 0,0 0-4 16,0 0-1-16,-4 2-7 15,4-2 0-15,0 0-2 0,0 0-1 16,0 0 0-16,0 0 0 0,0 0-1 16,0 0 0-16,6 0-1 0,-1 1 0 0,6 1 1 15,-2-1 2-15,2-1 1 0,0 1 1 16,4-1 0-16,5 0-3 0,2 0 0 15,7 0-2-15,1-1 0 0,-1-2-1 16,1 0 0-16,2 1 0 0,3 0 1 16,0 0-1-16,1 1-1 0,1 1 0 0,2 0 1 15,0 0 6-15,6 0-6 0,-1 0 5 16,2 0-3-16,-1 1-4 16,1 1 5-16,-3-2-4 0,1 0 2 15,-1 0-2-15,-1 0 1 0,-1-3 0 0,-3-2-1 16,-1 2 1-16,-4 0-1 0,-3-1-1 15,-8 3 6-15,-3 1 3 0,-5 0 0 16,-1-1 1-16,6 1-4 0,-7 0-3 16,6 0-1-16,-7 0 0 0,-1 0-1 15,3 0 1-15,-3 0 0 0,1 0 0 0,0 0 0 16,-1 0 1-16,1 0 0 0,-1 0 0 16,2 0 3-16,-1 0-3 0,0 0 0 15,0 0 0-15,-5 0-1 16,0 0 2-16,-6 0-1 0,0 0 1 0,0 0 3 15,1 0 4-15,1 0 3 0,-1 0 1 16,-1 0-4-16,0 0-4 0,0 0-5 16,-13 0 0-16,-4 0-2 0,-8 0 1 15,2 2-6-15,1 2-1 0,-1-1-1 16,2 1-5-16,6 0-7 0,-1 1-18 0,3 0-6 16,-4-1-31-16,-6 3-34 0</inkml:trace>
  <inkml:trace contextRef="#ctx0" brushRef="#br0" timeOffset="204970.3209">31397 11626 152 0,'0'0'43'0,"0"0"-7"0,0 0-13 16,0 0-11-16,0 0-3 0,0 0 1 0,0 0 0 15,0 0 2-15,0 0-3 0,99-39 2 16,-65 37-1-16,-1 0 1 16,3 2 1-16,2 0 0 0,1 0 0 0,1 0 0 15,2 0-2-15,1 0-2 0,3-1-1 16,-2-2 4-16,1-4-6 0,3 2 3 15,-2-2-1-15,2 0-6 0,0-2 5 16,1 2-6-16,2-2-1 0,2 2 0 16,-1 0-3-16,-3 0 2 0,-3 1 0 15,-5-1 1-15,-5 2 6 0,-5 1-6 0,-10-1 7 16,-2 3-1-16,-8 0-6 0,0 2 7 16,1-1-12-16,-6 1 0 0,0 0-3 15,-6 0-2-15,5 0 2 0,-1 0 3 16,1 0 4-16,1 0 3 0,-6 0 0 15,0 0 0-15,0 0-1 0,0 1-14 16,-1 3 2-16,-4-1-31 0,3 0-17 16,2-3-22-16,-9 1-30 0</inkml:trace>
  <inkml:trace contextRef="#ctx0" brushRef="#br0" timeOffset="208879.2034">32711 10731 125 0,'0'0'40'0,"0"0"0"16,0 0 1-16,0 0-2 0,0 0-3 15,0 0-4-15,0 0-3 0,0 0-6 16,0 0-6-16,-27-46-5 0,24 42 1 0,1 1-2 16,2 3-1-16,-1-2 0 0,1 2-1 15,-1-1-1-15,-1 0-1 0,1 0-3 16,-1-1 1-16,1 2-3 0,-1-2-1 15,1 2-3-15,-1-1-3 0,2 1 1 16,-1-2 1-16,1 2 0 0,0 0 3 0,0 0 0 16,0 0 0-16,3 0 0 15,6 2 1-15,-2 3-1 0,3-2 2 16,-3 2-1-16,2 0-1 0,-2 0 0 16,-1-4 1-16,1 4-2 0,-4-2 1 0,0 0 1 15,4 1-2-15,-4-1 2 0,0 0-1 16,4 2 0-16,-4-2 0 0,0-1 1 15,1 0-1-15,-4-2 1 0,0 0-2 16,0 0-1-16,6 1 1 0,-2 1-1 16,1 0 5-16,0-1 0 0,1-1 2 0,0 0-1 15,6 0 0-15,0 0 1 0,-1-1-2 16,4-6 0-16,0-1-3 0,5-2 1 16,-4 2 0-16,0-3 0 15,-3 1 0-15,0-1-3 0,0-1 0 0,0-4-6 16,2 3 3-16,-2-3-1 0,1 4-1 15,-4 0 3-15,-1 2-2 0,-1-1 2 16,-2 3-2-16,2-1 0 0,-4 0-4 16,-1 6 1-16,0 0-8 0,-3 3-7 15,0-2-13-15,0 2-12 0,2 0-14 0,0 0-6 16,-1 0 3-16,2 0-10 0</inkml:trace>
  <inkml:trace contextRef="#ctx0" brushRef="#br0" timeOffset="209448.6392">32665 10823 182 0,'0'0'59'16,"0"0"-7"-16,0 0-8 0,0 0-7 16,0 0-14-16,0 0-10 0,0 0-9 0,0 0-4 15,0 0-4-15,0 0-2 0,-19-32 1 16,18 32 2-16,1 0 3 0,0 0 0 15,0 0 1-15,0 1 0 0,0 4 1 16,0 1 2-16,1 1-2 0,2-2 0 16,-1-2 2-16,1 2-1 0,-3-5 1 0,0 0-1 15,0 0-1-15,1 1 3 0,0 1-4 16,5 2 0-16,-3 1 0 0,0-3 0 16,3 7-1-16,-3-6 0 15,-1-1 3-15,6 3 0 0,-3-3 4 0,4 2 2 16,0-1-1-16,1-1 1 0,6-2 0 15,0 0-2-15,4-3 0 0,-1-5 1 16,-2-1 0-16,0-2-2 0,2-1 0 16,3-2-3-16,0 1-1 0,2-3-2 15,-2 2 0-15,1-5 0 0,2 1 0 0,-1-2 0 16,4 1-3-16,-4-3 0 0,2 3-1 16,-3 0 1-16,-2 1-1 0,-4 3-1 15,-1 0 0-15,-6 5-4 0,0 0-3 16,-1 4-1-16,-6 3-7 0,1 0-10 15,-4 3-29-15,0 0-33 0,0 0-25 16</inkml:trace>
  <inkml:trace contextRef="#ctx0" brushRef="#br0" timeOffset="212936.7362">30904 12222 5 0,'0'0'8'0,"0"0"-1"15,91-12-1-15,-62 7 2 0,-3 3-1 16,-3-3 1-16,-7 1 0 0,0 1-1 16,-6 2 1-16,3-3-5 0,1 0 2 0,-4 0-6 15,5-2 0-15,-6 3-1 16,0 0 0-16,2 1 1 0,-7-1 0 16,1 2-3-16,-5 1 0 0,0-1 1 15,0 1-1-15,1 0 2 0,0 0 1 0,1 0 1 16,-1 0 0-16,1 0 1 0,0 0 0 15,0 0 0-15,-1 0 1 0,1 0-2 16,-1 0 1-16,1 0 0 0,-1 0 1 16,1 1-1-16,-1-1 2 0,-1 0-2 15,0 1 0-15,2-1 0 0,-2 0 1 0,0 3 0 16,0-3-1-16,0 0 0 0,0 0 1 16,0 0-1-16,0 0 0 0,-2 0-1 15,1 0-1-15,-1 0-3 0,1 0-3 16,-1-3-4-16,1 3-4 0,-1 0-4 15,1 0-1-15</inkml:trace>
  <inkml:trace contextRef="#ctx0" brushRef="#br0" timeOffset="213928.3374">30092 12265 10 0,'0'0'14'0,"0"0"-1"0,0 0-5 0,96 13 1 16,-66-13-3-16,5 0-4 0,7 0 4 15,1 0-5-15,6-1 0 0,1-4-1 16,2-1-1-16,1 1 4 0,1-1-2 15,2 0-1-15,-1 1 0 0,0 1-6 16,-3 1 0-16,-1 2 0 0,-1-1-1 0,-2 2 0 16,1 0 2-16,-5 0 2 15,-1 5-2-15,-4-2-5 0,-3-1 1 16,-3 0 3-16,-1-2 3 0,-3 0 4 16,0 0-2-16,-4 0 2 0,-2-3 3 0,-7 0-4 15,-1-1 7-15,-6 1-5 0,-4 2 3 16,1-1-1-16,-5-1 2 0,3-1-2 15,-1 2-1-15,0-2 2 0,-3 4-1 16,0-1 0-16,0 1 1 0,0-1-3 16,0-2 1-16,0 2-1 0,0 0 0 0,0 0-1 15,0 1 1-15,0-2-2 0,0 2 1 16,0-2-1-16,0 2 1 0,0-1 3 16,-2 1-1-16,2-1 4 15,0 1 0-15,0-2 4 0,-1 2 0 0,1-2-4 16,0 2-1-16,-2-1-2 0,2-1-2 15,-1 0 0-15,1 1 2 0,-2-1-3 16,2 1 3-16,-2 0-2 0,1-1 0 16,-1 1 0-16,2-1-1 0,-1 1-1 15,1 0 0-15,-2-2 0 0,2 2 0 0,-1 0 0 16,1-1-1-16,-2 0 1 0,2 1-2 16,-1 0 0-16,1-1 0 0,-2 2-4 15,2-2-1-15,-1 2-4 0,1 0-2 16,-2 0-6-16,1 0-17 0</inkml:trace>
  <inkml:trace contextRef="#ctx0" brushRef="#br0" timeOffset="218015.0242">30038 13112 29 0,'0'0'16'15,"0"0"-1"-15,0 0-5 0,0 0-1 0,0 0-2 16,0 0 1-16,0 0-1 0,0 0 4 15,0 0 1-15,0 0 6 0,-11-5 3 16,11 5 5-16,0 0-1 0,0-2 1 16,0-2-5-16,3-1-2 0,5-1-4 15,-2-1-2-15,0 1-4 0,0-2-2 0,2 1-3 16,3-1-2-16,-4 4-1 0,5-5 1 16,1 2-4-16,1 3 1 0,6-4-2 15,1 2-1-15,1 1 2 0,2 1-2 16,2 0 2-16,3-1 1 0,4 0 0 15,2 1-2-15,1-1 1 0,0 0 0 16,-2 3-3-16,-5 0 1 0,-8 0-1 16,-2 2-2-16,-9 0 1 0,-1 0-2 15,2 0-1-15,-8 2 2 0,1 1 1 16,-4-3-3-16,0 0-7 0,0 6-15 0,-1 3-15 16,-9 5-22-16</inkml:trace>
  <inkml:trace contextRef="#ctx0" brushRef="#br0" timeOffset="218351.5568">30042 13209 93 0,'0'0'20'16,"0"0"-1"-16,0 0-9 0,0 0-4 16,0 0-4-16,0 0-2 0,0 0 0 0,0 0 1 15,0 0-1-15,-4-12 0 0,4 12 1 16,0-2-1-16,3-1 6 0,2-2 1 16,4 1 2-16,5-4 0 15,2 4 0-15,2-5 0 0,2 2 1 0,1 0-1 16,0-2 0-16,5 0-3 0,0-2-3 15,3 0-1-15,-2 1-2 0,1 1-1 16,-2 0-4-16,-9 4-5 0,2 1-7 16,-7 2-8-16,-1 2-8 0,-1 0-37 15</inkml:trace>
  <inkml:trace contextRef="#ctx0" brushRef="#br0" timeOffset="218596.0703">29952 13312 228 0,'0'0'41'0,"0"0"-24"0,0 0-3 16,0 0-6-16,0 0 3 0,23-82-7 15,-7 71 4-15,2 1-2 0,0 1-3 16,5 1-3-16,2-1-7 0,0 1 2 15,5 1-3-15,3 1 3 0,6-2-3 16,3 2-11-16,4-2-12 0,2 2-24 0,1-1-84 16</inkml:trace>
  <inkml:trace contextRef="#ctx0" brushRef="#br0" timeOffset="219379.7561">30781 13236 206 0,'0'0'56'16,"0"0"-4"-16,0 0-16 0,0 0-6 16,0 0-13-16,-65-77 1 0,60 71-3 0,2 1-3 15,1 2-4-15,2 3-3 0,-2-2-4 16,2 2-2-16,0-1-1 16,-1 1 1-16,1-2 0 0,0 2 1 15,0-3 1-15,5 1-2 0,6 0 0 0,0 1-1 16,1-1-1-16,1 0 0 0,-2 1 2 15,8-3 1-15,-4 2 0 0,2 0 1 16,-3-2-2-16,-3 1-2 0,0 1-4 16,-1-1-3-16,-5 1-4 0,-1 2-2 15,-4 0-2-15,5 0-5 0,0 0-20 0,1 3-23 16,1 4-19-16,-7 0-40 0</inkml:trace>
  <inkml:trace contextRef="#ctx0" brushRef="#br0" timeOffset="219620.9606">30574 13386 190 0,'0'0'51'0,"0"0"-12"15,0 0-13-15,0 0-10 0,0 0-5 16,0 0-1-16,0 0-5 0,0 0 0 15,78-75 0-15,-56 70-10 0,-5 2 5 16,0 1-3-16,4 1 2 0,-1-1 1 0,8 0-5 16,-1-2-9-16,0 1-3 15,4-2-11-15,1 0-16 0,-1-2-16 16,6 0-53-16</inkml:trace>
  <inkml:trace contextRef="#ctx0" brushRef="#br0" timeOffset="220834.7745">31527 13260 149 0,'0'0'38'0,"0"0"6"16,0 0-8-16,0 0-8 0,0 0 3 16,-45-85-6-16,39 76 3 0,0-6-2 0,2 7-2 15,1 4-6-15,-2-5-2 0,3 4-3 16,1 1-1-16,-1-1-3 0,-1 1-1 15,2-1-1-15,-1 1-2 0,1 1 0 16,1 3-2-16,-2-2 0 0,2 2-5 16,0 0 0-16,-1-2 0 0,1 2-2 0,-1-1 3 15,1 1 0-15,-2 0 1 0,1 0 1 16,-4 9 0-16,1 5-1 16,-5 3 0-16,4 2 5 0,0 2-6 15,1 1 7-15,-1-1-6 0,0 0-4 0,2 2 3 16,2-8-4-16,-1 4 4 0,1-8 0 15,1 3 2-15,0-1-1 0,0-1-2 16,0 0 0-16,0-8 1 0,0 2 0 16,0-6 2-16,0 0 0 0,0 0 3 15,0 1 4-15,0 1-1 0,0-2 3 0,3 0-2 16,3-6-4-16,0-8 0 0,3-5-1 16,-2-4-3-16,2-3 1 0,-2-1-4 15,0 0 0-15,-1-2 1 0,-1 1-2 16,-2 3 5-16,-1-1 0 0,-2 1 0 15,2 7 2-15,-2-2-2 0,0 2 0 16,0 5 0-16,0-6 1 0,0 7 0 16,0 6 0-16,0 1 0 0,0 5-4 15,0-1 0-15,0 1 0 0,0 0-1 16,0 0 2-16,0 0 1 0,0 1 0 0,0 14 0 16,-4 4-1-16,-2 5 1 0,1 1 0 15,1-3 0-15,0-2 0 0,1-5 0 16,0 2 3-16,1-6-3 0,2 1 4 15,0 0-4-15,0-2 0 0,0 1 1 16,5-2-1-16,1 0 0 0,-1-1-1 0,1 0 1 16,3-4-1-16,-2 1 1 15,-3-4 0-15,7 1-1 0,-4-2 3 16,3 0-1-16,4 0 0 0,-4 0-2 16,4-8 1-16,-6-1 0 0,2-2-3 0,0-4 3 15,-1-2-5-15,1 1 5 0,-3-2 0 16,2 0 0-16,-3-2 3 0,-2 6-1 15,0-4 0-15,-2 9-1 0,-2-5-1 16,0-6 1-16,0 6-1 0,0 1 3 16,0 3-2-16,0 5 0 0,0 0 0 0,0 0-1 15,0 5-1-15,0-1-1 0,0 1-1 16,-3 0 2-16,-1 0-1 0,-2 9 1 16,2 5-1-16,1-2-2 15,0 6-1-15,3 0 0 0,0 0-1 0,1 4 2 16,5-2-5-16,2-3-2 0,1 1 0 15,3-2-10-15,0 0-10 0,1-1-23 16,-5-7-29-16,5 3-8 0,-4-3-27 16</inkml:trace>
  <inkml:trace contextRef="#ctx0" brushRef="#br0" timeOffset="221847.6035">31780 13473 116 0,'0'0'46'15,"0"0"0"-15,0 0 0 0,0 0-6 0,0 0-1 16,0 0-4-16,0 0-6 0,0 0-4 16,0 0-8-16,0 0-7 0,-33-47-6 15,31 47-4-15,1-2-2 0,1 2 0 16,-2 0 2-16,2 0 0 0,0 14 0 15,0 4 0-15,0 6-2 0,0-7-3 0,0 1 2 16,0 0 1-16,2-5 2 16,-1 5 1-16,-1-7 0 0,0-7-1 15,2 2 1-15,-2-6-1 0,0 0 1 16,0 0 3-16,1 2 0 0,-1-1 3 0,2 1-1 16,-2-2-2-16,1 0-1 0,-1 0 1 15,3-2 0-15,0-10 0 0,1-6-1 16,3-5-1-16,-1 2-1 0,0 0 0 15,1 1-2-15,1 2 2 0,0-1-2 16,-1 1 1-16,2 1 0 0,-3 4-1 0,1 1 1 16,-3 4-2-16,-2 4 1 15,1-1-1-15,-3 5 1 0,0-1-1 16,0 1-1-16,1-2-2 0,1 0 0 16,-2 1-1-16,1 1 3 0,-1 0 2 15,0 0 2-15,2 0 0 0,-2 0 0 0,0 0-1 16,0 1 1-16,0 4-1 0,0 4 1 15,-3 0-1-15,-2 0 2 0,-2 3-2 16,-2 1 0-16,-1 0 1 0,-2 1 1 16,0-2-1-16,-1 0-1 0,-2 1 0 0,5-3 1 15,1 0-1-15,2-3 0 0,1 0 0 16,2 2-1-16,1-5 0 16,2 0-2-16,1-4 3 0,0 3-3 0,0 1 1 15,3 4-2-15,8 1 2 0,6-6 0 16,1 1 0-16,-1-3 0 0,3-1-3 15,-6 0-8-15,9 1-7 0,-3 3-1 16,-1-2-12-16,7 3-7 0,-2-2-14 16,2 3-26-16,2-1-31 0</inkml:trace>
  <inkml:trace contextRef="#ctx0" brushRef="#br0" timeOffset="223535.0521">32173 13169 63 0,'0'0'30'0,"0"0"7"0,0 0 8 16,0 0 4-16,0 0-2 0,0 0-5 0,0 0-4 15,-8-79-6-15,8 74-1 0,-3 0-7 16,1 3-5-16,-1-3-8 0,2 3-6 15,1 2-2-15,-1-2-3 0,1 2-4 16,0 0 0-16,-2 0 1 0,2 0 0 16,0 0 3-16,0 0 1 0,0 14-1 15,0-2 2-15,0 5-5 0,0 3 0 16,0-7 6-16,0 7-6 0,0-2 7 16,0-6 1-16,0 7-3 0,0-9 1 15,0 0-3-15,0 3 0 0,0-4 2 0,0 1-2 16,-1-5 0-16,1 1 0 0,0-6-2 15,-2 0 2-15,2 0 2 0,0 2 0 16,-1-1 2-16,1 1 3 0,0-1 0 16,-2 0 2-16,2 1-1 0,0-2-4 15,-1 1 0-15,1-1-1 0,-2 0 0 0,1 0 0 16,-2-5-1-16,-1-6 0 0,1-7 1 16,3 6-2-16,-1-8-3 15,-1-1 4-15,1-2-3 0,-1-6 3 16,2 2 0-16,0 1 0 0,0 2 1 0,0 6 0 15,0-1 3-15,0 1-2 0,0 5-1 16,0 0-1-16,0 2 0 0,0 7 0 16,0 0-2-16,2-1-2 0,-2 5 0 15,0-2 0-15,0 2 2 0,7 0-2 16,4 0 1-16,2 3 0 0,5 8-1 0,-2 2-1 16,-1 6 1-16,0 4 0 0,-1 1 1 15,1 3 1-15,-1 1-2 0,1 2 2 16,1-3 3-16,-2-1-3 15,2-2 2-15,0-2-5 0,1-6-2 0,-7-4 1 16,3-2-1-16,-1-3 0 0,-3-2 0 16,6-2-1-16,-6-1 3 0,2-2 0 15,4-2-8-15,-3-6-7 0,4-4-8 16,-3 0-9-16,-4 1-18 0,-1-3-15 16,-2 6 1-16,-6-5 0 0,0-6 8 0,-3-1 14 15,-4-4 5-15,-3-1 18 0</inkml:trace>
  <inkml:trace contextRef="#ctx0" brushRef="#br0" timeOffset="223775.8357">32434 12939 1 0,'0'0'13'0,"0"0"4"16,0 0 3-16,0 0 4 0,-16-80 6 0,16 68 9 15,0 6 6-15,0 0 3 16,-2 0-3-16,2 2-10 0,0-2-10 16,0 1-9-16,0 5-9 0,0-2-1 15,0 2-2-15,0 0 3 0,0 0 1 0,0 0 2 16,0 11 2-16,3 6-1 0,0 5-1 15,0 3 0-15,0 2-2 0,-2 4-1 16,1 1-3-16,-2 2 2 0,1 1-5 16,-1-1 1-16,3-2 4 0,0-1-6 15,1-2 2-15,3-3-2 0,-1-2-4 0,0-4-1 16,0-6-5-16,0-2-3 0,1-3-13 16,-4-4-42-16,0-1-70 0</inkml:trace>
  <inkml:trace contextRef="#ctx0" brushRef="#br0" timeOffset="223985.6075">32597 13116 226 0,'0'0'-1'0,"0"0"-18"15,0 0-61-15</inkml:trace>
  <inkml:trace contextRef="#ctx0" brushRef="#br0" timeOffset="242712.8719">31362 12864 84 0,'0'0'16'0,"0"0"-2"0,0 0-6 15,0 0-2-15,0 0-5 0,0 0-5 16,0 0-8-16,0 0-17 0,-13 0-39 16</inkml:trace>
  <inkml:trace contextRef="#ctx0" brushRef="#br0" timeOffset="247107.9981">26257 17358 53 0,'0'0'23'0,"0"0"1"15,0 0 0-15,0 0-6 0,0 0 0 0,0 0-5 16,0 0-5-16,0 0 0 0,0 0-1 16,0 0-1-16,-14 4 1 15,13-4-1-15,-1 0 3 0,2 1 2 16,-1-1 1-16,1 2 1 0,0-1 0 0,3 2-2 15,7 2 2-15,5-4-1 0,2 3 0 16,6-2-3-16,1-2-1 0,1 2-1 16,1 0-1-16,0-2-2 0,3 1-2 15,0-1-1-15,1 0 4 0,2 0-4 16,4 0 1-16,0-1-2 0,2-3-2 0,-1 2-3 16,0-3-3-16,0 0 3 0,-1 1-1 15,-3 1 1-15,2 0 3 0,-3 2-3 16,1-3-3-16,-1 1-5 15,0-1-2-15,-2-2-13 0,-1 1 15 0,-1-1-6 16,-2 0 9-16,-3 1 0 0,-6 2 3 16,0 2-2-16,-5-1 3 0,0 1 0 15,1 1-3-15,-8-3 2 0,1 3 0 16,0 0 2-16,1 0-1 0,3 0-1 16,1 0-7-16,-7 0 15 0,1 3-17 0,-5-3 18 15,2 1-11-15,-1 5 1 0,1-5 0 16,1 6-1-16,-3-5 1 0,-2 0-3 15,-5 7 7-15,-6-2-2 0,6-3 1 16,-7 4 2-16,-1-2-1 0,-1-1 2 16,-3 6-1-16,-2-2-2 0,-2-1-6 15,-2 3-2-15</inkml:trace>
  <inkml:trace contextRef="#ctx0" brushRef="#br0" timeOffset="247476.4893">26184 17647 145 0,'0'0'47'0,"0"0"-2"0,0 0-2 15,0 0-6-15,0 0-1 0,0 0-6 0,0 0-10 16,0 0-9-16,0 0-5 0,-64 3-4 16,63-3 0-16,1 0 3 0,0 0-3 15,1 0 1-15,13 2 1 16,8-2-1-16,9 0 4 0,2-2-5 0,6-4 1 15,1 2 3-15,4-1-3 0,3 2-2 16,4-2 2-16,-2 1-6 0,5-2 2 16,-2 0 1-16,-2-2-2 0,2 0 1 15,-4 1-1-15,1-2 0 0,-1 0-2 16,-3 0-6-16,1 1-2 0,-2 0-1 0,-2 1 0 16,-2-1 1-16,-2 3 4 0,-5 0-4 15,-4 0-1-15,-8 3-2 0,-2 2 0 16,-4 0-3-16,-10 0 1 0,3 0-7 15,-8 0 6-15,0 0-1 0,0 0-1 16,0 0 3-16,-6 2-7 0,-11 3 2 16,-4 2-13-16,-5-1-9 0,-1-1-15 15</inkml:trace>
  <inkml:trace contextRef="#ctx0" brushRef="#br0" timeOffset="247807.6329">26166 17700 176 0,'0'0'52'16,"0"0"-1"-16,0 0-6 0,0 0-6 16,0 0-8-16,0 0-6 0,0 0-11 15,0 0-4-15,0 0-3 0,0 0 0 0,-10-23 3 16,27 16-4-16,8 2 1 0,5 5 0 15,5-3-1-15,3 0 3 0,4 2-2 16,2-5-3-16,4-1-2 0,1 0 0 16,2-1 0-16,0-2 2 0,1 1-3 15,-2 1-1-15,-2 0-1 0,1-4 1 0,-2 4 0 16,0-4 0-16,0 5-3 16,-1 1 1-16,-3 4-2 0,0-1-4 15,-2 3-1-15,-3 0-6 0,-2 8-5 16,-4 2-13-16,-2 2-23 0,-7-2-42 0,-4-3-38 15</inkml:trace>
  <inkml:trace contextRef="#ctx0" brushRef="#br0" timeOffset="250466.9162">29625 14847 1 0,'0'0'8'0,"0"0"-1"0,0 0-1 0,0 0-3 16,0 0 0-16,0 0-3 15,0 0 0-15,0 0 0 0,0 0-3 0,0 0 0 16,-13-3-3-16,11 3-3 0,0 0 2 16</inkml:trace>
  <inkml:trace contextRef="#ctx0" brushRef="#br0" timeOffset="256144.2052">32526 14852 30 0,'0'0'17'0,"0"0"-2"0,0 0-4 15,0 0-5-15,0 0-6 16,0 0-6-16,0 0-6 0,0 0-4 16,0 0-3-16,2-10-7 0</inkml:trace>
  <inkml:trace contextRef="#ctx0" brushRef="#br0" timeOffset="258867.6234">29991 16926 119 0,'0'0'42'16,"0"0"-3"-16,0 0-4 0,0 0-3 0,0 0-2 15,-17-77-7-15,14 66-3 0,2 7 0 16,-1-6-1-16,1 8-2 0,-1-5 0 15,2 3 0-15,0 4-4 0,0-2 2 16,0 2-3-16,0-2-2 0,0 1-4 16,0 0-2-16,-1-2-3 0,1 3 0 0,0 0-2 15,0-3 1-15,0 3-1 16,0-2-1-16,0 2 4 0,0-2-2 16,4 2 1-16,5 0-1 0,2 0 0 15,2 7 0-15,-1 2 1 0,-6-3 0 0,4 6-2 16,-3-1 0-16,1 5 3 0,1 2-2 15,-3 2 2-15,0 0 0 0,-2-7-2 16,2 1-2-16,-3-4 2 0,-2-6 2 16,2 3 1-16,0-3 0 0,0-1 0 15,0 1 2-15,3-4-1 0,5-4 1 0,4-7 0 16,5-4 1-16,-2-6-1 0,0-4-4 16,1 0 3-16,1-4-2 0,2 0-2 15,2 2 3-15,2-5-3 16,2 1 0-16,1 1 0 0,1 3-1 0,-2 3-3 15,-4-2-2-15,-1 6-1 0,-4 0-3 16,-1 4-3-16,-8 3-4 0,-2 6-8 16,-5 3-14-16,-3 4-18 0,0 0-12 15,0 0-11-15,0 0-16 0,0 4-7 16</inkml:trace>
  <inkml:trace contextRef="#ctx0" brushRef="#br0" timeOffset="259363.4043">30007 17063 181 0,'0'0'56'0,"0"0"-8"0,0 0-9 16,0 0-6-16,0 0-7 0,0 0-2 15,0 0-6-15,0 0-4 0,0 0-7 16,-33-35-5-16,33 35-2 0,-2-2-1 16,2 2 1-16,0 0 0 0,0 0 0 15,0 0-1-15,0 0 2 0,3 2-1 0,6 6 2 16,-2-1-1-16,0 1-2 0,-1-1 1 15,3-1-1-15,-3 2 1 0,1-2 1 16,0 2-1-16,1-4 2 0,0 4-2 16,-4-8 1-16,5 3 3 0,-3-2-1 15,5-1 3-15,4 0-1 0,1 0 1 0,1-4-1 16,0-4 1-16,-2-2-2 0,2-2 3 16,-2-2-2-16,2-3-1 0,1-3 0 15,0-3-1-15,2-2-1 16,1-4 1-16,2 0 0 0,0-6-2 0,0 2-2 15,-1-1-2-15,1 4 1 0,0 3-2 16,-1 2-3-16,-2 4-6 0,0 5-4 16,-2 3-12-16,-4 3-18 0,-2 2-32 15,3 5-22-15,-4 1-44 0</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468.05554" units="1/cm"/>
          <inkml:channelProperty channel="Y" name="resolution" value="2610.91626" units="1/cm"/>
          <inkml:channelProperty channel="F" name="resolution" value="2.84167" units="1/deg"/>
          <inkml:channelProperty channel="T" name="resolution" value="1" units="1/dev"/>
        </inkml:channelProperties>
      </inkml:inkSource>
      <inkml:timestamp xml:id="ts0" timeString="2022-01-17T05:16:20.998"/>
    </inkml:context>
    <inkml:brush xml:id="br0">
      <inkml:brushProperty name="width" value="0.05292" units="cm"/>
      <inkml:brushProperty name="height" value="0.05292" units="cm"/>
      <inkml:brushProperty name="color" value="#FF0000"/>
    </inkml:brush>
  </inkml:definitions>
  <inkml:trace contextRef="#ctx0" brushRef="#br0">29974 5182 303 0,'0'0'19'0,"0"0"-1"0,0 0 1 16,0 0-3-16,0 0-3 0,0 0-10 16,0 0-4-16,0 0-3 0,0 0-6 15,-29-25 4-15,29 25-1 0,0 0 7 16,0 11 0-16,3 6 4 0,4 6-3 16,0-2 1-16,2 2-1 0,-2-1-2 15,3 0 2-15,-3-2-1 0,1-2 1 0,-2-4-1 16,1-2 1-16,-4-5 0 0,-2-4 0 15,3 5-1-15,-1-5 1 0,-1 0 4 16,1 0 3-16,-3-3 13 0,0 0 12 16,0 0 6-16,0 0-2 0,1 0-11 15,-1 0-10-15,0-8-7 0,-7-7 1 0,-2-4 1 16,-4-1-3-16,2-2 2 0,-5-2-5 16,1-2-1-16,-2-1 0 15,1-2-6-15,0-4 4 0,2 3-4 16,-1-4 2-16,2 1 1 0,-1-2-1 0,2-2 1 15,2 2-1-15,3 0 0 0,0 2 0 16,2 4-1-16,4 2-3 0,1 4-1 16,0 2-4-16,6 1 2 0,5 5 0 15,2 3 1-15,4 3 1 0,2 4 1 16,4 4 0-16,3 1 1 0,2 1-2 0,2 8 1 16,-1 3 1-16,-2 0-1 0,-2 4 3 15,-2 2-4-15,-4 2 1 0,-3 1 0 16,-3 1-3-16,-6 1-1 0,-4 3 1 15,-3 1 1-15,0 0-3 0,-10 2 2 16,-4 1 1-16,-5-1-2 0,-3-2 6 16,-4 0-3-16,-1-3-1 0,-1-2-9 15,4-6-14-15,6-3-18 0,1-5-27 16,8-3-19-16,5-3-27 0</inkml:trace>
  <inkml:trace contextRef="#ctx0" brushRef="#br0" timeOffset="1012.5726">30292 5002 246 0,'0'0'43'0,"0"0"-6"0,0 0-18 16,0 0-6-16,0 0-14 0,0 0-3 16,0 0-1-16,0 0-3 0,0 0-6 15,0 0-6-15,-80 75 2 0,79-53 1 0,-1 0 12 16,2 3 6-16,0 0-2 0,0 0 0 16,3-3-6-16,2-2-2 15,2-4-2-15,0-4-1 0,0-4 0 16,1-1-6-16,-5-6-2 0,5 1 2 0,5-2 9 15,3-3 8-15,7-10 10 0,2-6-1 16,1-6 2-16,1-3 7 0,-3-4 5 16,-1 3 8-16,-2 0 0 0,-6 2 3 15,-1 1 4-15,-6 9 6 0,-4 6 1 16,-3 0-5-16,1 7-4 0,-2-2-8 0,1 2-7 16,-1 4-5-16,0-2-7 0,0 2-4 15,0-1-4-15,0-1-4 0,0 2-3 16,0 0-2-16,-3 0 0 15,-2 5-1-15,0 2 0 0,1 9-3 0,2 0-2 16,2 2-4-16,0 7-2 0,0-5-3 16,8-2-9-16,-1-3-13 0,3 0 1 15,-1-1-8-15,-2-4 14 0,-1-2-4 16,2-5-4-16,-2-2 19 0,4-1 11 16,7 0 21-16,-2-7 22 0,-1-1-5 0,-3-2 8 15,-4-2 5-15,-3 2 3 0,1-5 0 16,-4-2-3-16,-1 5-1 0,0-8 0 15,0 0 3-15,0 0-4 0,0-8-6 16,-1 3-7-16,-2-2-3 0,-2 2 0 16,2-1 1-16,-2-1-7 0,-1-1-4 15,-1 1-6-15,2 2 2 0,0 0 2 16,0 2 0-16,-1 3-2 0,2-2-2 16,-3 2 2-16,3 5-1 0,-1 1 2 15,2 5 0-15,2 5 1 0,-1-1-1 0,2 5-3 16,0-2-3-16,0 2-4 0,0 0-8 15,0-1 2-15,-1 1 1 0,1 0 5 16,0 13 6-16,0 11-4 0,3 7 4 16,3 4-2-16,0 6-2 0,2 2-1 15,1 1 0-15,0-1-1 0,2-1 1 0,1-3 1 16,-1-4-4-16,2-7-5 16,-1-3-4-16,2-5-8 0,-5-6-6 15,3-7 0-15,-4-2-2 0,2-5-3 16,6 0-5-16,1-12 2 0,5-7 1 0,-3-5 12 15,0-6 14-15,-2-4 5 0,-1-5 8 16,-1-2 0-16,-3 0 3 0,-3 0-2 16,-1 3 3-16,-3 2 3 0,-4 2 3 15,-1 4 22-15,0 3 19 0,-5 4 8 16,-1 1 2-16,-3 4-16 0,3 6-16 0,-3 0 4 16,3 3 2-16,3 5 4 0,0 0-10 15,3 4-16-15,-2-1-11 0,2 1-4 16,-4 0 0-16,-2 3 2 15,-4 9 0-15,3 5-2 0,1 4-1 0,3 1-3 16,3 3 1-16,0 2-1 0,0 0-1 16,8 0-4-16,0-2 5 0,4 3-3 15,1-5-1-15,1 2-5 0,2-5-11 16,3-4-11-16,0-4-14 0,1-3-20 16,3 0-7-16,-8-3-22 0</inkml:trace>
  <inkml:trace contextRef="#ctx0" brushRef="#br0" timeOffset="1226.4532">31038 4592 420 0,'0'0'50'15,"0"0"-14"-15,0 0-17 0,0 0-11 0,0 0-8 16,0 0-2-16,0 0-1 0,0 0 3 15,0 0 0-15,0 0-4 0,-9 69-3 16,11-41 1-16,7 0-12 0,-1 3-9 16,4-2-20-16,2 0-49 0,-1-6-72 15</inkml:trace>
  <inkml:trace contextRef="#ctx0" brushRef="#br0" timeOffset="4092.0021">27829 6295 26 0,'0'0'15'0,"0"0"-5"16,0 0-4-16,0 0-4 0,0 0-4 15,0 0-1-15,0 0-1 0,0 0 2 16,0 0 1-16,0 0 1 15,5-10 0-15,-5 10 0 0,1 0 1 0,-1-1 1 16,0 1 4-16,0 0 2 0,0 0 3 16,0 0 0-16,0 0 2 0,0 0-2 15,0 0-2-15,0 0 0 0,-1 0 0 16,-9 6 4-16,-2 4-2 0,-4 5 1 16,-3 1-6-16,-2 0-8 0,-1 3 2 0,-6 1 4 15,-1 1 1-15,-5 0 1 0,-4 0-2 16,-1 3-1-16,-2-1 3 0,1 3 0 15,3-2 1-15,0 0 1 0,3-2-3 16,0-1-2-16,1 1 1 0,0-1-2 16,-1 0 0-16,1 2-2 0,0 1 3 15,3 2-6-15,-2 1-1 0,-1 3 1 0,0-1-3 16,-2 3 3-16,1-3-3 16,4-1-1-16,3-2 1 0,2-3 2 15,3-2 4-15,1-2 0 0,-2 1 3 0,2-2-4 16,-1-2 1-16,2-1 1 0,6-5 0 15,-2-2 3-15,7-2-1 0,0-3 2 16,0 1 0-16,4-3 0 0,-5 1 4 16,6-2-1-16,-2 0-1 0,0 1-2 15,0-1-5-15,2 0-4 0,-2 0 1 0,2 0-3 16,4 0 1-16,-2 0 3 0,2 0 1 16,-1 0-1-16,-1 0-2 15,0 0-2-15,-4 0-3 0,0 0 1 16,0 0 2-16,-3 0 3 0,4 4-1 0,-4-1 1 15,0 1 1-15,5-2 0 0,0 1-4 16,4-3-5-16,-2 0 0 0,2 0-2 16,-2 1 3-16,0-1 3 0,1 0 1 15,1 1 0-15,-2-1 5 0,2 0 3 16,0 0 2-16,9 0 1 0,2-7-4 0,5-4-1 16,0 0-3-16,1-5 2 0,-1 2 0 15,2-3 2-15,-2-2-3 0,1 0-2 16,-1-2-3-16,3-2-2 15,-2-2 0-15,2 3 1 0,0-1-6 0,-3 0-1 16,-1 3 2-16,-3 2-2 0,0 3 6 16,-4 4 7-16,-2 5 3 0,-3 3 8 15,-3 3 1-15,0-1-3 0,0 1-2 16,1-2-2-16,1 2-1 0,-1-2 0 16,1 2 0-16,-1-1-1 0,1 1-1 0,-2-2 1 15,1 2 0-15,-1-1 1 0,2 1 1 16,-2-1 3-16,1 1 1 0,-1-2 2 15,0 2 2-15,2-1 1 0,-2 1-1 16,0-2 1-16,2 2-2 0,-2 0 1 16,0 0-1-16,0 0-1 0,0 0-2 15,0 0 0-15,0 0-3 0,0 0-2 16,0 0-3-16,0 0-3 0,0 0-3 16,0 0-2-16,0 0 2 0,0 0 5 15,-2 0 4-15,-4 7 5 0,-3 7-1 0,-3 3 0 16,-1 2 2-16,0 1-1 0,-2 3-1 15,-2 1-1-15,0 1-3 0,-2 0-2 16,1 0 2-16,-2-1 0 0,-1 1 0 16,-2-3 2-16,-2-1-2 0,2-2 1 15,0-2 1-15,0-2 1 0,1-2 3 0,2 1-2 16,3-2 3-16,0-1-1 16,5-3-3-16,-1 1 0 0,3-6 0 15,5-1-3-15,-3 3 0 0,5-4 1 16,-2 0-3-16,1 3-2 0,4-4 0 0,-1 0-3 15,1 0 0-15,0 0-1 0,-2 2 1 16,2-2 3-16,-1 1 2 0,1-1 3 16,0 2-1-16,-2-2 2 0,2 0 0 15,0 1 1-15,0-1 4 0,0 0 1 16,0 1 3-16,0-1-1 0,0 0-1 0,0 0 0 16,0 0-3-16,0 0-1 0,0 0-4 15,2 0-1-15,8-5 1 0,4-5-1 16,5 2-1-16,0-1-7 15,1 2 4-15,2 1-1 0,1 1-4 0,2 1 9 16,1-1-4-16,1 2 1 0,-1 0-2 16,3 0 1-16,-2 1 1 0,2-3-2 15,-1 2 3-15,2-2-10 0,1-1 4 16,-1 1-3-16,2-1-2 0,-2 1 14 16,-2-1-3-16,-4 1-3 0,-5 2 7 0,-9 0-2 15,-5 3-1-15,-5 0 4 0,0-1 0 16,0 1 3-16,1 0 2 0,1 0 2 15,-1 0-6-15,-1-2-6 0,0 2-17 16,0 0-14-16,-10 0-9 0,-7 0-16 16,-5 0-13-16,1 4-27 0</inkml:trace>
  <inkml:trace contextRef="#ctx0" brushRef="#br0" timeOffset="4472.7555">26792 6821 260 0,'0'0'62'0,"0"0"-11"0,0 0-7 15,0 0-8-15,0 0-6 0,0 0-7 16,0 0-9-16,0 0-6 0,0 0-8 15,0 0-4-15,-8-33-3 0,8 33 2 16,0 0 0-16,0 0 4 0,1 12 2 16,5 8 1-16,4 4-2 0,0 0 1 15,-3 1-6-15,2-1 0 0,0 0-2 16,1-1 4-16,-1-1 6 0,1 2 1 0,1-1 0 16,-1-3-3-16,-1 1-1 0,0-9 0 15,-2 1 0-15,-3-4-2 0,-2-6-5 16,2 4 3-16,-1-1 1 15,-1-3-4-15,1 1-1 0,-3-4-6 0,0 0-7 16,0 0-2-16,0 2 1 0,1-1-4 16,-1 6-23-16,0-1-25 0,1 1-35 15</inkml:trace>
  <inkml:trace contextRef="#ctx0" brushRef="#br0" timeOffset="5503.6489">26296 5466 466 0,'0'0'50'0,"0"0"-7"0,0 0-12 16,0 0-12-16,0 0-9 0,0 0-10 16,0 0-4-16,0 0-9 0,0 0 0 15,0 0 3-15,-40-21 3 0,51 42 5 0,10 11 1 16,1 4-4-16,4 4 2 0,-1 2-10 15,1 1 4-15,-1-3-2 0,-5 0 3 16,-1-2 6-16,-3-2-4 0,-3-4 0 16,-3-3-2-16,-2-3 3 0,-3-9 3 15,-2-7 3-15,-2-5 0 0,-1-5 8 0,0 0 3 16,0 0 0-16,0 0 2 16,-3 0-1-16,-8-8-1 0,-5-9 0 15,-7-8 0-15,1-4-11 0,-2-4 6 16,1-5-2-16,-3 1-1 0,-2-4 4 0,2-2-6 15,0 2 0-15,0-4-1 0,6 2 0 16,0 4-1-16,5 4 2 0,2 5 0 16,6 10 2-16,2 2 0 0,4 6-2 15,0 6-4-15,1 1-5 0,0-1-2 16,0-5-1-16,7-1 0 0,10-5 4 0,7 5 2 16,7 2 3-16,7 2-2 0,2 2-1 15,-1 3 1-15,-1 3-1 16,-5 0-2-16,-4 3 0 0,-4 5-1 15,-5 2-2-15,-4 5 1 0,-5 2 1 0,-3 4 4 16,-5 5 2-16,-3 7 1 0,-6 1-1 16,-9 6-3-16,-2 0-2 0,-3 2-3 15,-1-4-11-15,0-4-9 0,-1-5-30 16,2-3-29-16,1-6-17 0,3-3-24 16</inkml:trace>
  <inkml:trace contextRef="#ctx0" brushRef="#br0" timeOffset="6011.9618">26691 5649 301 0,'0'0'4'16,"0"0"-7"-16,0 0-4 0,0 0-4 16,0 0-5-16,0 0-1 0,0 0-5 15,0 0 2-15,0 0 0 0,-47 93 10 0,51-72 4 16,0-7-4-16,2-2 1 16,-2-3-7-16,2-3-2 0,0 0 4 15,-3-3 5-15,0 1 4 0,-3-4 4 16,4 0 4-16,2 0 3 0,1-5 1 0,2-4 4 15,-3 1 3-15,2-6 3 0,-2 1 4 16,-2-5 7-16,4-2 2 0,-3-1 3 16,1 1 3-16,-2 1-3 0,1 4-3 15,-1 1-4-15,-1 4-4 0,-2 4 2 16,1 2-1-16,-2-1-2 0,1 0-4 0,1 1-5 16,-1-1-5-16,-1 5-4 0,0-2-3 15,0 2-3-15,0 0-5 16,2-1-1-16,-2 1 2 0,1 0 1 0,-1 0 3 15,6 0 2-15,1 5-1 0,2 6-1 16,5 1 0-16,-2 0-4 0,1-1-1 16,3-1-1-16,0 0-3 0,2-5 1 15,3 0-6-15,1-4-3 0,2-1-11 16,1 0-10-16,0-8-14 0,0-2-14 16,-2-3-3-16,-1 1-3 0</inkml:trace>
  <inkml:trace contextRef="#ctx0" brushRef="#br0" timeOffset="6380.4996">27066 5376 144 0,'0'0'63'0,"0"0"-1"0,0 0-5 15,0 0-12-15,0 0-10 0,0 0-8 16,0 0-10-16,0 0-9 0,0 0-7 16,-23-36-4-16,23 36-3 0,-2-2 3 15,2 2 2-15,-3 0 4 0,0 11 1 0,-1 6 1 16,-3 4-3-16,3 0-2 0,-2 0-3 15,1-5-3-15,2 0 0 0,0 2 0 16,1 1 1-16,-1-1 2 0,1 0-1 16,2-5-1-16,0-1-1 0,0 1-2 15,0-3-4-15,0 3-3 0,0-9 1 0,3 4 3 16,0-5 4-16,4 0 6 16,8 0 2-16,2-3 1 0,6 0 0 15,2-5-5-15,-3-4-16 0,2 2 1 16,-1-2-1-16,-4 1-9 0,-3 4 16 0,1 0 2 15,-7 0-1-15,1 1 6 0,1 1-12 16,-6 2-8-16,2 0-1 0,-7 0 4 16,-1 11 9-16,0 8 6 0,-7 0-5 15,-10 9-2-15,-2-3-2 0,-3-2-4 16,2-2-1-16,2-3-1 0,6-5 9 0</inkml:trace>
  <inkml:trace contextRef="#ctx0" brushRef="#br0" timeOffset="7092.1379">27152 5595 67 0,'0'0'30'16,"0"0"-8"-16,21-90-11 0,-13 57-4 15,1 1 3-15,0-1 17 0,0 1 6 16,2 0 0-16,1-2 5 0,2-1-22 16,-1-1-4-16,3-2 1 0,-2 0-11 0,2 0 4 15,-4 0-2-15,-2 4 0 0,-1 0 1 16,-5 2-2-16,-3 5 3 0,-1 0-2 15,0 9 2-15,0 2 1 0,-3-1-1 16,-5 4-2-16,2-2 6 0,-1 1-7 16,3 6-1-16,-2 1-1 0,-1-1-2 15,-1 2 1-15,3 2 1 0,0 0-2 16,-4 4-4-16,1 2-1 0,-4 10-3 16,-3 8 4-16,3 7 5 0,0 5 2 15,1 3 0-15,3 1-5 0,4 0-4 0,1-6 4 16,3 2 2-16,0-1 1 0,3 0 3 15,4-1-5-15,1 0 4 0,3 0 2 16,2-3-3-16,1-2 2 0,1-2-3 16,1-1 0-16,-3-1-1 0,0-2 0 15,0 0 2-15,-1-1-1 0,-1-1 2 0,-5-6 2 16,0 2-1-16,-2-6 1 0,-2-2-1 16,-1 0 1-16,-1-5 6 15,0 0 0-15,0 0 7 0,0 1 6 16,0-1-4-16,0 0-4 0,0 0-4 0,0 0-5 15,2-1-3-15,-1-13-5 0,3-4-1 16,3-7 0-16,1 2-1 0,0 1-2 16,2 4-1-16,-2 4-2 0,-1 2 3 15,-1 4 2-15,1 2 1 0,6-1 3 16,-4 2-4-16,8 0 0 0,0 4-2 0,2 1-2 16,4 4 2-16,-2 7 4 0,-3 2 1 15,-2 2 0-15,-1 0-1 0,-2-2-2 16,0 2 2-16,-6-5 0 15,2 0 2-15,-1-2 1 0,-2-2 0 0,1 2 0 16,-4-6 1-16,2 1 4 0,-5-3 2 16,0 0 4-16,4 0 1 0,4-5-1 15,1-11-3-15,1-6-1 0,0-4 3 16,-5-3 4-16,-1-2 3 0,0-2-3 16,-1-2-5-16,0-1-2 0,0 0-8 0,0-1 2 15,0 4 2-15,1 5-3 0,-2 9-1 16,-1 6 1-16,0 9-5 0,-1 4-6 15,0-2-9-15,0 2-5 0,2 0-4 16,4 0 1-16,4 4-14 0,7 8-32 16,1 9-45-16,0 1-84 0</inkml:trace>
  <inkml:trace contextRef="#ctx0" brushRef="#br0" timeOffset="8247.8562">26630 5732 70 0,'0'0'40'0,"0"0"6"0,0 0 7 16,0 0 0-16,0 0-5 0,0 0-8 0,0 0-4 15,0 0-5-15,0 0-1 16,-14-14-6-16,13 12-7 0,-1 2-7 16,1-1-2-16,-1 1-4 0,1-2-3 15,-1 2-2-15,1-2-4 0,-1 2-2 0,2-1-1 16,-1 1 1-16,1 0 5 0,-2 0 1 15,2 0 3-15,-1 0-1 0,1 0-1 16,-1 0 0-16,1 3-1 0,0 4-2 16,0 4 2-16,0 5 0 0,1-6 0 15,2 6 2-15,0 3-1 0,-2 1 5 0,2 7-4 16,-1-3 4-16,1 1-5 0,0-3-1 16,0 0-2-16,-1-7 0 15,4 0 2-15,-3-5-1 0,0 0 2 16,0 0-2-16,1-2-2 0,0 0 1 0,-1-5 0 15,0 0 0-15,4-3 2 0,4 0-2 16,6-6 1-16,2-6 2 0,-1-5 1 16,-1-3 3-16,-2-1-3 0,-3-2 2 15,-1 0-1-15,-3 1-2 0,-4 5 4 16,-1-1-3-16,-3 0 5 0,0 1 1 0,0-2-2 16,-2 3 2-16,-3 1 0 0,-1 6 1 15,-3-5-2-15,3 7 3 0,1-2-6 16,-1 2 3-16,3 3-3 15,0 2-1-15,-1-3 1 0,1 3-1 0,0-1 1 16,2-1-1-16,1 4 0 0,-2-2 1 16,2 2 1-16,0-1-4 0,-1 0 1 15,1 1-1-15,-2-2 0 0,2 2-1 16,-1-1 1-16,1 1-2 0,-2-2 2 16,2 2 0-16,0-2 2 0,-1 2-2 0,1 0 0 15,0-1 0-15,0 1 0 0,0 0-2 16,0 0 1-16,0-1 1 15,0 1-1-15,0 0 0 0,0 0 1 16,0 0-1-16,0 0 1 0,0 0-2 0,0 0 2 16,0 0-2-16,0 0 1 0,0 0 2 15,0 0-1-15,0 0 0 0,0 0 1 16,0 0-1-16,0 0 0 0,0 0 1 16,0 0-1-16,0 0 0 0,0 0 1 15,0 0-1-15,1 2 0 0,2 3 1 0,5 3-1 16,0 3 0-16,-2-4 1 0,3 4-2 15,-1 1 2-15,1 0-3 0,1 4 1 16,-1 1 0-16,1 0-3 16,-5 3 7-16,0-1-7 0,-2 5 4 0,-3-1-4 15,0 4-7-15,-5 0-6 0,-7 0-33 0,-5 1-66 16,-4-3-142-16</inkml:trace>
  <inkml:trace contextRef="#ctx0" brushRef="#br0" timeOffset="22949.3518">10197 14559 173 0,'0'0'48'0,"0"0"-2"0,0 0-12 16,0 0-9-16,0 0-11 15,0 0-10-15,0 0-18 0,0 0-36 0,0 0-49 16,-14 14-70-16</inkml:trace>
  <inkml:trace contextRef="#ctx0" brushRef="#br0" timeOffset="31332.3675">21163 13311 203 0,'0'0'51'0,"0"0"-5"0,0 0-6 15,0 0-4-15,0 0 3 0,0 0-4 16,0 0-9-16,0 0-9 0,0 0-6 15,0 0-8-15,-81-51 0 0,55 51-3 16,-5 0-1-16,-2 4-2 0,-3 4 1 16,-1 2-2-16,-1 0-1 0,0 1 2 15,2-2 1-15,0 0 2 0,4-1 0 16,3-4 0-16,2 1 1 0,-1-4 0 16,2-1 2-16,6 0 0 0,1 0 1 0,2 0 0 15,7-1 2-15,-2-1 1 0,4-2 2 16,5 2 2-16,-2 1-2 0,2-1-1 15,3 2-3-15,-1-1-4 0,1 1-5 16,0 0-3-16,-2-2-2 0,2 2 2 16,2 0 4-16,12 0 6 0,9 0-1 15,9 0-1-15,0 0-1 0,1 6 0 16,1 0-1-16,-2 4 0 0,1 2-2 16,0 1 3-16,0 5-2 0,-1 5 1 15,-1 3 0-15,-5 7 0 0,-6 5 4 0,-6 8 1 16,-7 4 0-16,-7 3-2 0,-4 0 1 15,-12-1 6-15,-7-1-5 0,-3-4 6 16,-3-5-3-16,-1-2-3 0,3-5 3 16,0-3-4-16,3-5-1 0,1 0 0 15,5-5-2-15,4-2-1 0,5-5-1 0,5-2-1 16,1-2 0-16,3 2-1 0,0 5 2 16,7-1-2-16,6 4 0 15,4-3-1-15,4-3-1 0,5-3 1 16,1-3-6-16,5-6-3 0,4-1-1 0,3-2-8 15,3 0-2-15,2-3-8 0,2-2-11 16,-1-2-28-16,5 0-22 0,1-1-37 16</inkml:trace>
  <inkml:trace contextRef="#ctx0" brushRef="#br0" timeOffset="31804.4756">21623 13836 470 0,'0'0'37'0,"0"0"-19"0,0 0-13 0,0 0-7 15,0 0-1-15,0 0 0 0,0 0 1 16,0 0 10-16,0 0-6 0,0 0 3 15,14 62-3-15,-8-42-3 0,-2-8 1 16,1 5 0-16,-2-7-1 0,-2-4 1 16,1 5-3-16,-1-7 3 0,-1 1 0 15,1-1 4-15,-1-4 3 0,0 0 1 16,0 0-2-16,0 0 0 0,-2-3 1 16,-6-9-1-16,-2-5 3 0,0-4 0 15,3-3-4-15,-1-6-4 0,3 0 3 0,0-7-6 16,0-1 2-16,3-3 1 0,1 0-2 15,1-2 3-15,0 4-3 0,0 3 1 16,1 4-1-16,4 4-1 0,3 8-3 16,-1 2-1-16,1 6-1 0,3 5 2 15,2 2 0-15,-3 3 2 0,8 1-3 0,-1 1 2 16,3 0-1-16,6 1 2 16,-1 6-1-16,-1-3 0 0,0 2-4 15,0 2-12-15,-1-1-15 0,0 1-9 16,-2 1-14-16,-6-1-27 0,0 2-12 0,1-1-45 15</inkml:trace>
  <inkml:trace contextRef="#ctx0" brushRef="#br0" timeOffset="32030.951">21598 13984 518 0,'0'0'36'16,"0"0"-14"-16,0 0-6 0,0 0-7 15,0 0-4-15,0 0-5 0,0 0-5 16,0 0-2-16,22-81-4 0,1 78-2 16,3-1-11-16,0 3-30 0,5 1-35 0,-3 0-35 15,3 1-27-15</inkml:trace>
  <inkml:trace contextRef="#ctx0" brushRef="#br0" timeOffset="32555.1732">21981 13971 422 0,'0'0'65'15,"0"0"-16"-15,0 0-21 0,0 0-9 0,0 0-8 16,0 0-5-16,0 0-3 0,0 0-3 15,0 0-1-15,0 0-1 0,3-68 0 16,7 66 0-16,8-1 0 0,-2 3 0 16,2 0-1-16,4 7 1 0,-4 4 1 15,-3 1 0-15,-2 5-2 0,-2 0 3 0,-4 3-3 16,-3-1 2-16,-4 4 0 16,0 0 0-16,-2 2 0 0,-6 0 0 15,-1 0 0-15,1-2 0 0,-3-2 1 16,1-5 0-16,3-4 0 0,1-3 0 0,3-6 0 15,2 2 2-15,1-5 0 0,-2 0 0 16,2 0-1-16,0 0-1 0,0-5 0 16,0-8 0-16,2-7 0 0,7-5 1 15,1-1 2-15,3 2 0 0,-3 0 2 16,2 0-1-16,-3 1 1 0,-1 8 1 0,-4-2 1 16,1 6 1-16,-2 1 3 0,0-1-2 15,-2 6-1-15,3-5-4 0,-3 5 0 16,1 1-1-16,-1-5-3 15,1 4 1-15,-1 1-1 0,1-1 2 0,-2 5-4 16,0-1 1-16,0 1-2 0,0 0 1 16,0 0 0-16,0 0 0 0,-3 12 2 15,-3 8-1-15,-4 5-2 0,4 1 1 16,0 1-1-16,2-1-1 0,1 2-2 16,3-4-3-16,0 0-4 0,3-3-6 0,9-4-19 15,5-2-10-15,5-6-7 0,8-4-7 16,7-5-9-16,6-1-8 0,2-10-27 15</inkml:trace>
  <inkml:trace contextRef="#ctx0" brushRef="#br0" timeOffset="32786.3158">22736 13823 452 0,'0'0'67'16,"0"0"-25"-16,0 0-16 0,0 0-13 15,0 0-4-15,0 0-7 0,0 0-2 0,0 0-3 16,0 0-4-16,6-18 0 0,11 14-6 16,3 1-11-16,8 1-21 15,-3 2-52-15,5 0-36 0,2 0-39 16</inkml:trace>
  <inkml:trace contextRef="#ctx0" brushRef="#br0" timeOffset="32993.9505">22791 14016 425 0,'0'0'54'0,"0"0"-23"16,0 0-19-16,0 0-6 0,0 0-6 15,0 0 0-15,0 0-4 0,0 0-6 16,0 0-3-16,0 0-9 0,97 5-6 16,-64-11-4-16,4 0-14 0,1-3-15 15,2-1-7-15,-1 0-10 0,1-1 4 16,-2 0 0-16</inkml:trace>
  <inkml:trace contextRef="#ctx0" brushRef="#br0" timeOffset="33312.3832">23415 13801 314 0,'0'0'82'16,"0"0"-16"-16,0 0-6 0,0 0-14 16,0 0-10-16,0 0-12 0,0 0-7 0,0 0-7 15,0 0-5-15,0 0-2 0,-11-53-3 16,2 53-2-16,-2 11 2 16,-2 6-1-16,3 5 1 0,1 6 4 15,2 1-5-15,3 2 3 0,2-2-6 0,2-2 1 16,0-4 0-16,7-4-1 0,5-2 3 15,5-6-2-15,5-4 2 0,4-4 0 16,0-3 0-16,6-3 1 0,0-7-2 16,2-7 2-16,0-1 0 0,-4-5 1 15,-3-3 2-15,-6-1-6 0,-5-3 5 16,-8 1-4-16,-5 0 4 0,-3 3 1 16,-7 0-2-16,-12 5 1 0,-3 2-2 15,-9 3 1-15,-7 4-2 0,-5 7-2 16,-6 5-2-16,-2 0-5 0,-1 12-11 0,1 5-54 15,11 3-98-15,5-1-118 0</inkml:trace>
  <inkml:trace contextRef="#ctx0" brushRef="#br0" timeOffset="34267.4862">21544 15076 300 0,'0'0'71'0,"0"0"-17"0,0 0-8 15,0 0-14-15,0 0-7 0,0 0-6 16,0 0-4-16,0 0-3 0,0 0-4 0,0 0-3 16,-51-67-3-16,30 67-2 0,-7 2-1 15,-4 7 1-15,-3 3-1 0,-4 1 0 16,-2 1 1-16,-1 0 0 0,2-4 0 15,1 0 0-15,1-3 1 0,5-2 0 16,3-4 0-16,1-1 0 0,5 0-1 16,0-4 1-16,4-5 0 0,7 2-1 15,0-2 2-15,7 3-2 0,2-3-2 16,-1 1 0-16,5-2-1 0,0-2-2 16,3 4 2-16,9-3-1 0,5 7-1 0,6 1 3 15,6 1 1-15,3 2 1 0,3 0 1 16,-1 4-1-16,3 4 0 0,-3 5 0 15,3 2-1-15,-3 3-2 0,1 3 2 16,-5 4 0-16,-4 3 2 0,-3 1 4 16,-4 6-4-16,-6 3 3 0,-7 3-3 15,-6 3 0-15,-1 3 0 0,-13 2 0 16,-7 1 0-16,-4 1-2 0,-5-1 3 16,-5-1-1-16,0-5 1 0,-1-5-2 15,4-4 1-15,4-4-3 0,2-5 3 0,6-4 5 16,3-4-5-16,7-3 4 0,2-2-5 15,5-3 0-15,1-2-3 0,2 7 0 16,5-3 2-16,7 6-3 0,5-5 2 16,3 1 0-16,4-2 2 0,2 0-1 15,2-1-2-15,-1-1 0 0,4-1-5 0,-1-1-3 16,1-2-9-16,0-3-16 16,1-1-27-16,1-2-51 0,2 0-57 15</inkml:trace>
  <inkml:trace contextRef="#ctx0" brushRef="#br0" timeOffset="34772.2635">22084 15513 562 0,'0'0'41'0,"0"0"-12"16,0 0-16-16,0 0-8 0,0 0-6 15,0 0-2-15,0 0 0 0,0 0 1 16,0 0 1-16,-6 30 2 0,5 1-2 16,-1 4 0-16,-1 3-1 0,-1-2 2 0,-2 0-2 15,4-4 0-15,0-3-2 0,1-10 2 16,1-2 2-16,0-6-2 0,0-5 5 15,0-1-3-15,0-5 1 0,0 0 3 16,0 0-1-16,0 0 0 0,0 0-5 16,1-2 5-16,1-16-5 0,-1-8 4 0,2-9 1 15,-2 0 0-15,-1-3 0 16,0-1 0-16,0-1 0 0,0 1-1 16,-1 0 1-16,-5 0-3 0,2 3 0 15,-2 3 0-15,1 2 1 0,1 2-1 0,1 9 2 16,1 2-2-16,2 6 0 0,0 0-3 15,0-6 0-15,2 4 0 0,4-1-1 16,1 4 0-16,5 3 2 0,4 2-2 16,1-3-1-16,-1 5 1 0,0 3-3 15,4 1 1-15,0 0 0 0,8 0-6 0,-3 0-7 16,-1 1-7-16,1 6-22 16,-2 1-17-16,-3 3-34 0,3 3-20 15,-3 0-35-15</inkml:trace>
  <inkml:trace contextRef="#ctx0" brushRef="#br0" timeOffset="34981.4151">21899 15772 437 0,'0'0'41'0,"0"0"-18"0,0 0-14 0,0 0-6 15,0 0-3-15,0 0-2 0,0 0-4 16,104-59-2-16,-69 50-10 0,-4 2-12 16,3 1-20-16,-1 1-36 0,-3 0-40 15,2 4-50-15</inkml:trace>
  <inkml:trace contextRef="#ctx0" brushRef="#br0" timeOffset="35680.2285">22412 15804 379 0,'0'0'60'0,"0"0"-18"16,0 0-10-16,0 0-12 0,0 0-2 16,0 0-5-16,0 0-1 0,0 0-1 15,0 0-2-15,-4-45 1 0,4 40-2 0,0 5-2 16,0 0-2-16,0 0 0 16,0-3-3-16,1 2-1 0,-1 0-1 0,0-1 0 15,0 2 1-15,2-2-3 16,-2 2 3-16,0 0 0 0,0 0-1 0,0 6 1 15,1 6-1-15,-1 1 0 0,2-1 0 16,-1 4 5-16,2-5-5 0,0 4 3 16,1-6-4-16,1-1-1 0,-1 1 0 15,0-6 2-15,2 3 1 0,-2-4 0 16,1-1 1-16,4-1 2 0,0 0 1 0,3-9-7 16,4-5 6-16,-3-2-6 0,-3-2 5 15,3-1 2-15,-4 0 1 16,0 2-2-16,-2 3 1 0,-2 2 2 0,-2 4 0 15,-1 2 0-15,1 3-2 0,-3 3-1 16,0 0-3-16,0 0-1 0,6 0-1 16,2 0 1-16,5 9 1 0,0 6-2 15,-1 5 2-15,-5 7 2 0,-1 5-2 16,-3 6 1-16,-3 3-2 0,0 7-4 16,-3 2 2-16,-4 6-2 0,-1 1 1 0,0 1-3 15,1-3-1-15,-1-8-2 0,2-6-1 16,-1-10-2-16,5-9 2 0,0-10 4 15,2-6 5-15,0-6 4 0,-1 0 3 16,1 0 4-16,-6 0 2 0,-3 0 0 16,-5-6-1-16,-2-8 1 0,0-4-5 15,3-6 1-15,-2-5-3 0,5-2 1 16,1-3-2-16,3-2-1 0,4-4-1 16,2 0 1-16,5-1-5 0,9 2-3 15,6 0-5-15,6 1-8 0,7 1-19 0,3 2-39 16,5 3-53-16,2 3-93 0</inkml:trace>
  <inkml:trace contextRef="#ctx0" brushRef="#br0" timeOffset="35981.2964">23562 15692 640 0,'0'0'33'0,"0"0"-13"16,0 0-8-16,0 0-5 0,0 0-7 15,0 0-1-15,0 0-4 0,0 0 1 16,0 0-1-16,30-80 1 0,2 61-5 15,6 1-6-15,6 1-13 0,0 2-12 16,2 2-20-16,-7 2-35 0,-3 8-34 16,-10 2-44-16</inkml:trace>
  <inkml:trace contextRef="#ctx0" brushRef="#br0" timeOffset="36169.6749">23449 15913 516 0,'0'0'51'0,"0"0"-24"0,0 0-13 16,0 0-11-16,0 0-2 0,0 0-1 15,0 0 0-15,0 0-1 0,80-24-3 16,-38 12-6-16,4 0-5 0,0 1-9 16,3-4-23-16,2 2-23 0,0-1-18 15,2 1 2-15,0-5-10 0,0 3 10 0</inkml:trace>
  <inkml:trace contextRef="#ctx0" brushRef="#br0" timeOffset="36484.2212">24318 15438 545 0,'0'0'54'16,"0"0"-16"-16,0 0-14 15,0 0-8-15,0 0-10 0,0 0-5 16,0 0-2-16,0 0 0 0,0 0 0 0,0 0-1 15,-79 63 1-15,71-26-2 0,4 5 0 16,2 0-1-16,1 1 1 0,1-2-4 16,0-5 3-16,6-2 4 0,3-6-3 15,2-5 4-15,4-5-6 0,-4-7-1 16,4-5 2-16,1-6 1 0,2-6 3 0,5-12-5 16,-2-8 4-16,0-7-2 0,-2-7 5 15,-3-5 2-15,-3-4-1 16,-6 1 2-16,-4-1-3 0,-3 5 2 15,-3 5-1-15,-9 7 0 0,-5 7-1 0,-4 10-2 16,-7 6-2-16,-3 9-2 0,-4 2-3 16,-1 14-8-16,1 10-11 0,2 4-43 15,4 7-65-15,4-1-151 0</inkml:trace>
  <inkml:trace contextRef="#ctx0" brushRef="#br0" timeOffset="36645.4355">24589 15589 364 0,'0'0'3'16,"0"0"-26"-16,0 0-55 0,0 0-150 15</inkml:trace>
  <inkml:trace contextRef="#ctx0" brushRef="#br0" timeOffset="39889.0129">28888 5388 462 0,'0'0'49'16,"0"0"-15"-16,0 0-10 0,0 0-10 16,0 0-6-16,0 0-8 0,0 0-3 0,0 0-4 15,0 0 3-15,-12-9 2 0,12 15 2 16,7 7 2-16,4 5-2 0,3 1 0 15,-1 3 0-15,1 0 0 0,-2 3 0 16,-2 0 0-16,-1-2 1 0,-2-1-1 16,-1-7 0-16,-3-2 0 0,0-4 0 15,-2-4 1-15,1 0 0 0,-2-5 0 16,0 0 1-16,0 0 2 0,1 1 3 16,-1-1-1-16,0 0 3 0,2 0-4 15,-2-2 0-15,0-16-3 0,0-6 1 0,-3-6 0 16,-3 2-1-16,-2 0 1 0,0 1 0 15,-4-1-1-15,1 1 0 0,-5-1-1 16,1 1 0-16,0 0-2 0,0 1 2 16,-2 0-1-16,1-1 2 0,0 1 0 15,1 3-6-15,1 0 5 0,5 8-4 16,3 6 5-16,5 6 1 0,1 3-1 0,-2-1 0 16,2 1-2-16,-1-2-1 15,1 1-2-15,-1-1-4 0,1 0-1 16,0 1 2-16,0-3 2 0,8 1 5 0,8-2-3 15,6 0-1-15,-5 2-3 0,2 0-3 16,0 2-1-16,1-2 5 0,5-2 1 16,1 2 2-16,0-3 4 0,1-2-3 15,-1 1-3-15,-1-3-4 0,-9 6-18 16,-6 0-33-16,-4 4-40 0,-6 0-38 0,1 0-42 16</inkml:trace>
  <inkml:trace contextRef="#ctx0" brushRef="#br0" timeOffset="40081.104">28735 5513 374 0,'0'0'75'15,"0"0"-19"-15,0 0-19 0,0 0-16 16,0 0-11-16,86-56-8 0,-63 42-6 15,2 2-6-15,4-1-14 0,3 2-35 16,5 0-76-16,-1-1-133 0</inkml:trace>
  <inkml:trace contextRef="#ctx0" brushRef="#br0" timeOffset="41300.115">28843 5478 63 0,'0'0'28'0,"0"0"4"0,0 0 12 16,0 0 7-16,0 0 0 0,0 0-5 15,0 0-16-15,0 0-10 0,0 0-6 16,0 0-4-16,-12-33-2 0,12 33-2 16,0-2-4-16,0 2-2 0,0-1 2 15,0 1 3-15,0-4 5 0,9 0 6 0,7-1 1 16,6-2 1-16,0 0 0 0,6-6 0 15,4-1-5-15,6-2-3 0,-1-4-4 16,4-1-5-16,-2-2 0 0,1 0 2 16,-1 1 0-16,-1-5 6 0,1 3-3 15,0 1-6-15,-4 2 0 0,-6 3-7 0,-12 7 0 16,-4 6 0-16,-9 3-2 0,-4 2-2 16,0 0 4-16,0 0 0 15,0 0 3-15,0 7-7 0,-8 7-25 16,-8 3-44-16,1 1-44 0,4-6-123 0</inkml:trace>
  <inkml:trace contextRef="#ctx0" brushRef="#br0" timeOffset="42309.7429">28431 13019 373 0,'0'0'50'0,"0"0"-13"0,0 0-9 16,0 0-10-16,0 0-9 0,0 0-5 16,0 0-4-16,0 0-1 0,0 0-1 0,0 0 2 15,-19 24-1-15,20 8 0 0,8 5 4 16,1 2-4-16,3 2 3 0,0 0-2 15,-1 0-2-15,2-3-1 0,-3-2 0 16,1-4-1-16,-1-1 1 0,-1-7 2 16,0-1-3-16,-3-10 3 0,-3-4-1 15,-1-4 5-15,-3-5 5 0,0 0-1 16,0 0 2-16,2-2-2 0,-2-11-1 16,0-10 1-16,0-8 2 0,-3 0 1 15,-4-4 0-15,-5-1 0 0,1-4 3 0,-3 0-5 16,0-2-2-16,1 0 0 0,0-1-3 15,1 1 3-15,1 0 0 0,-1 4-1 16,2 4-2-16,1 2-2 0,1 3 0 16,4 8-1-16,2 2-1 0,2 1 1 15,0 3-1-15,7-2-2 0,8 2 1 0,1 3-2 16,7 1 3-16,3 2-2 0,4 0 1 16,3 0-1-16,2 0 1 15,4 1-3-15,2 2 0 0,-2 3-5 16,-3 3-7-16,-3 0-11 0,-2 6-36 0,-4 7-45 15,-5 5-59-15</inkml:trace>
  <inkml:trace contextRef="#ctx0" brushRef="#br0" timeOffset="42510.422">28458 13382 370 0,'0'0'43'0,"0"0"-11"0,0 0-12 16,0 0-10-16,0 0-5 0,0 0-3 16,0 0 2-16,97-52-3 0,-59 33-1 15,5 0-5-15,-1-1-9 0,1 1-12 16,1-2-19-16,-2-1-29 0,4 2-23 16,1 1-44-16</inkml:trace>
  <inkml:trace contextRef="#ctx0" brushRef="#br0" timeOffset="43000.4024">29163 13215 495 0,'0'0'51'0,"0"0"-18"15,0 0-17-15,0 0-9 0,0 0-5 0,0 0-2 16,0 0-1-16,0 0 0 0,-54 91-1 15,51-59-1-15,2 3 0 16,1 1-3-16,0 1-1 0,7 0 2 0,3-2-2 16,0-3-1-16,2-3-2 0,1-5-3 15,0-1-6-15,1-4-5 0,-5-7-5 0,0-3-4 16,-5-3 5-16,-1-3 9 0,1-1 11 16,-4-2 6-16,0 0 8 15,0-11 2-15,0-8 6 0,-1-8 3 16,-8-5 3-16,-1-1 1 0,-2-4-3 0,-4 1-3 15,2 0-1-15,-3-1-5 0,-1 2 4 16,2 0-1-16,1 5-1 0,1 1-3 16,3 2 0-16,2 8-5 0,5 1-4 15,2 0 2-15,2 3-7 0,6-6 3 16,6 9 0-16,2 2-3 0,6 3 3 0,3 2-1 16,4 4 3-16,0 1 0 0,2 0-1 15,-1 0 1-15,-1 6 0 0,-2 3 0 16,-4 3 5-16,-6 2-7 15,-4 2 6-15,-4-3-4 0,-7 4-1 0,0 1 3 16,-11 1-2-16,-7 7 1 0,-3-3-3 16,-5-2-1-16,-3-3-3 0,0 1-5 15,0-4-7-15,2 0-13 0,2-5-35 16,6-2-43-16,9-5-85 0</inkml:trace>
  <inkml:trace contextRef="#ctx0" brushRef="#br0" timeOffset="43845.0175">29507 13203 489 0,'0'0'40'0,"0"0"-19"15,0 0-4-15,0 0-12 0,0 0-2 0,0 0-1 16,0 0-3-16,0 0 2 0,0 0-2 15,-55 86-2-15,56-63-1 0,8-6-2 16,0 0 0-16,1-4-3 0,1-1 3 16,1 0 0-16,-3-4-1 0,2-2 2 15,-4-2-5-15,-2-2-1 0,5 0-3 0,-3-2 2 16,3 0 4-16,0-2 6 0,-4-5 2 16,4-4 1-16,-6 2 2 15,2-6-1-15,-1 0 4 0,1-2 1 16,0-5 0-16,2 4 1 0,-1 0 0 0,0 3-3 15,0 4 1-15,-2 3-2 0,1 3 1 16,-3 2-3-16,0-1 0 0,-1 1-2 16,3 3 0-16,0 0 2 15,6 0-1-15,5 2 0 0,-1 6-1 0,5 2 0 16,0 1 0-16,-2 1 2 0,1-1-3 0,3-1 1 16,-1 1-1-16,2-4 0 0,1 1 2 15,0-4 0-15,-5-1-2 0,-1-1 1 16,-1-2 0-16,-7 0 0 0,6-6 3 15,-6-5 0-15,-1-2-1 0,1-9 3 16,-5-2 0-16,-2-3-2 0,-1-4-2 16,-2-1 2-16,0-2-4 0,-2-2 4 15,-2 2 4-15,-2 0 1 0,-1 4 4 16,1 1-1-16,0 10 2 0,2 1-4 16,0 6-1-16,2 8-4 0,1 0-4 0,1 4-1 15,-2 0-2-15,-2 8 0 0,1 11 2 16,2 8 0-16,-1 3-1 0,2 6 2 15,0-2-2-15,3 1 0 0,2 0 3 16,2 0-3-16,0-3 2 0,2-3-2 16,-2-3-3-16,3-4-2 0,-4-8-4 15,0-1 2-15,0-6-3 0,-3-4 1 16,0 2 3-16,3-5-1 0,5 0 5 16,4-8 1-16,4-4 1 0,0-7 0 15,-4-3 0-15,2-4 0 0,-4-3-1 0,3-4 1 16,-5-1 1-16,1-1 4 0,-3 0 4 15,-4 2 0-15,-2-1 3 0,-3 3-1 16,0 0 3-16,0 4 2 0,-6 3 2 16,2 8 0-16,-3 4 1 0,1 3-4 15,3 5-2-15,0 1-3 0,3 3-4 0,-5 0-1 16,-3 1-3-16,-2 10 1 0,-1 5-2 16,5 9 1-16,3 2-1 0,3 5 1 15,0 5-2-15,1 1 2 16,7 1-3-16,2 2 0 0,3-2 4 0,0 1-5 15,7-4 1-15,2-5-4 0,4-6-7 16,4-6-8-16,5-7-21 0,2-4-45 16,1-8-63-16,4 0-123 0</inkml:trace>
  <inkml:trace contextRef="#ctx0" brushRef="#br0" timeOffset="44399.7502">31125 12289 476 0,'0'0'47'0,"0"0"-12"0,0 0-12 16,0 0-5-16,0 0-5 0,-20-86-5 15,20 73-3-15,0 2-1 0,0 5 1 16,0 2-4-16,0 4-1 0,0-2-2 16,0 2 0-16,0 0 2 0,0 0 0 15,0 0 0-15,0 0 2 0,0 4-2 0,0 2 0 16,0 1 1-16,0 3-1 0,0-3 0 16,0-1-1-16,0-1 1 15,0-5-2-15,0 0 0 0,0 0 1 16,0 3 0-16,0-2 1 0,0 0 0 0,0 3 0 15,3-2 2-15,1 2-2 0,3-1 0 16,-1-1-1-16,3-2 1 0,1 1 0 16,4-1 1-16,4 0-1 0,0 0-1 15,7 0 0-15,-3 0 1 0,1-3-6 16,0 1 0-16,0 2-7 0,-7-1-19 0,1 1-24 16,-5 0-48-16,2 0-46 0,-2 0-104 15</inkml:trace>
  <inkml:trace contextRef="#ctx0" brushRef="#br0" timeOffset="44606.4638">31082 12647 512 0,'0'0'70'0,"0"0"-23"16,0 0-20-16,0 0-15 0,0 0-7 15,0 0-5-15,0 0-3 0,0 0-1 16,0 0-2-16,95-71-6 0,-55 48-9 16,1 0-21-16,2 2-34 0,1 1-62 15,-5 3-85-15</inkml:trace>
  <inkml:trace contextRef="#ctx0" brushRef="#br0" timeOffset="44938.2051">31778 11907 541 0,'0'0'36'0,"0"0"-18"0,0 0-6 16,11-81-9-16,0 66 0 0,1 1 0 0,4 3-3 15,3 3 1-15,-1 3-2 0,3 3 1 16,2 2-2-16,0 7 6 0,3 4-5 16,-3 6 8-16,-1 3-8 0,-1 6 5 15,-6 1-2-15,-1 5-3 0,-6 1 6 16,-6 3-7-16,-2 3-6 0,-1 1 4 0,-8-1-5 16,-1 0 3-16,-1-1-1 0,0-1-7 15,2-3-8-15,0-3-23 0,4-11-21 16,-1-5-26-16,5-5-13 15,0-5-3-15,-1 0-31 0</inkml:trace>
  <inkml:trace contextRef="#ctx0" brushRef="#br0" timeOffset="45168.1683">32082 11809 327 0,'0'0'83'15,"4"-77"-16"-15,-1 44-7 0,0 6-22 16,-1 9-13-16,-1 8-12 0,1 5-8 15,-2 5-5-15,0-2-2 0,6 2-2 16,5 0 1-16,5 4 1 0,7 11 1 16,0 8-2-16,2 5 2 0,-3 8 0 15,1 3 0-15,-3 2 3 0,-3 4-2 16,0 2 5-16,-6 2-6 0,-4 1-1 16,-4 2 0-16,-3 1-2 0,-6 0-2 15,-7 0-6-15,-4 0-7 0,-4-6-32 0,1-3-45 16,-3-6-97-16</inkml:trace>
  <inkml:trace contextRef="#ctx0" brushRef="#br0" timeOffset="45345.315">32134 12541 647 0,'0'0'31'0,"0"0"-16"0,0 0-13 16,0 0-8-16,0 0-5 0,0 0-19 16,0 0-81-16,0 0-179 0</inkml:trace>
  <inkml:trace contextRef="#ctx0" brushRef="#br0" timeOffset="46033.0613">29184 15027 523 0,'0'0'22'0,"0"0"-3"0,-85-6-7 16,60 11-6-16,2 7-3 0,6 4-5 15,4 3 4-15,7 2-2 0,6 5 5 0,0 3-3 16,13 3 2-16,3 1-4 0,6 0-1 16,1 1 2-16,-1-4-1 15,2 0 1-15,-2-2-2 0,-3-1 1 16,-2-1 0-16,-4 0-1 0,0-4 0 0,-4 1 1 15,-3-8-2-15,-4-4 1 0,0-7 2 16,-2-4 1-16,0 0 3 0,0 0 0 16,0 0 2-16,0-1-2 0,-7-14 2 15,-7-12 2-15,-6-12-1 0,-1-4-1 16,0-9-1-16,-2-5 1 0,-1-6-7 0,-1-5 5 16,0-4-3-16,-1-3 1 0,2 0 3 15,-1 7-3-15,4 5 0 0,2 10 0 16,3 8-2-16,3 10 1 15,5 11-2-15,2 4-1 0,3 10-1 0,1 5-3 16,2-4 1-16,5 3-1 0,10 1-3 16,8-1 1-16,6 5 1 0,7 1 0 15,5 0 2-15,5 0 0 0,1 1-1 16,2 5 1-16,-6 5-4 0,-2 3-5 16,-4 4-13-16,-11 4-9 0,-5 6-23 0,-9 5-33 15,-10 5-33-15,-2 5-42 0</inkml:trace>
  <inkml:trace contextRef="#ctx0" brushRef="#br0" timeOffset="46210.1789">28895 15304 238 0,'0'0'67'15,"0"0"-12"-15,0 0-16 0,0 0-9 0,88 12-12 16,-60-17-9-16,2-4-5 0,6-4-6 15,2 0-8-15,4-2-6 0,1-3-9 16,3 0-12-16,7 0-33 0,2-3-41 16</inkml:trace>
  <inkml:trace contextRef="#ctx0" brushRef="#br0" timeOffset="46793.5593">29754 15261 488 0,'0'0'51'15,"0"0"-16"-15,0 0-11 0,0 0-10 16,0 0-8-16,0 0-3 0,0 0-1 15,0 0-1-15,0 0-1 0,-59 51 0 16,59-35-1-16,0 3-1 0,7 0 0 16,1-1 1-16,0 0-2 0,1 2 1 15,-2-1-1-15,3 3 0 0,-3 1-1 16,0-1 1-16,2 3 1 0,-2-1 1 16,-1 1-1-16,1-3 1 0,-2-7-1 0,0-1 2 15,-2-5-2-15,-1-4 2 0,1-1 1 16,-3-4 2-16,0 0 1 0,0 0 1 15,1-7 0-15,0-12-1 16,1-6 0-16,-2-7 0 0,0-3 0 0,-4-2 0 16,-4 1 3-16,-2-1-2 0,-1 2 2 15,-4 1-1-15,-1 1 1 0,-2 3 0 16,-1 1-4-16,-3 4-1 0,2 0-5 16,1 2 3-16,0 2-3 0,5 0 3 15,1 3 0-15,5-2 0 0,4 2-2 0,4-3 1 16,0-1-1-16,9 1-1 0,9 0 1 15,4 1-1-15,7 2 0 0,5 4 1 16,-1 4-1-16,3 8 0 0,-4 2 0 16,-2 12 0-16,-5 7 0 0,-4 6 1 15,-3 6-1-15,-10 2 2 0,-3 4 2 0,-5 1-2 16,-2-2 1-16,-8-1-7 0,-4-2-5 16,-1-3-6-16,-3-5-18 15,1-5-39-15,5-7-85 0,4-5-110 16</inkml:trace>
  <inkml:trace contextRef="#ctx0" brushRef="#br0" timeOffset="47944.4948">30052 15138 498 0,'0'0'19'0,"0"0"-5"16,0 0 1-16,0 0-9 0,0 0-1 16,0 0-1-16,-32 91-4 0,31-68 1 15,1-2-2-15,0-1 1 0,0-5-4 16,4-2 2-16,0-5-2 0,4-1-1 16,-1-2-1-16,-2-3-2 0,6-2 0 0,-1 0 1 15,6-7 5-15,1-8 1 0,-1-4 3 16,-3-2-1-16,-3-3 1 0,-3-2 2 15,-2-1-4-15,-5 2 5 0,0 1-4 16,0 6 8-16,0 1 1 0,0 6 3 16,-2 6 1-16,1-2-3 0,1 7-3 15,0-2-4-15,0 2-5 0,0-1 0 16,0 1 0-16,0-1 0 0,0 1 1 16,0 0 0-16,4 7-4 0,5 8 2 15,2 3 4-15,0 3-5 0,-1-4 4 0,1 3-7 16,2-2-2-16,2-1-2 0,-1-2-7 15,2-2-12-15,-4-6-13 0,1-2-10 16,-3-2-6-16,1-3 7 0,5-3 14 16,-3-6 14-16,3-9 17 0,-6 0 12 15,-2-4 10-15,-5-4 8 0,-3 0 8 0,0 0 17 16,-5 0 0-16,-4 2 1 0,0 3-7 16,-2 2-9-16,4 6-7 15,0 1-5-15,2 4-6 0,1 5-6 16,3 1-8-16,1 2 0 0,-2-2-5 0,2 2 0 15,0 0 0-15,0 0 1 0,2 6-1 16,9 6 2-16,2 5-2 0,3 1 0 16,0 1 0-16,0 1-1 0,-2 2 0 15,1 0 1-15,-4 1 1 0,0 0-3 16,-2-2 3-16,-1-6-6 0,-1 1 2 0,-2-7 0 16,-3-2 0-16,4 2 1 0,-5-5 3 15,2 0 1-15,-3-4 1 0,0 0 1 16,0 0 0-16,0 7 0 0,0 4 0 15,-3-3 0-15,-4 7 2 0,3-6-3 16,1-6 2-16,0 2 0 0,3-5 1 16,-1 0 1-16,1 0-1 0,-2 0-1 15,1 0-1-15,-2 0 0 0,-2-2 1 16,3-1-2-16,0-7 1 0,2 3-1 16,0-5-1-16,2-6 2 0,2 3 0 0,2-3-2 15,0-1 2-15,0 0-1 0,0-1-5 16,2-3 6-16,1-2-5 15,1-5 4-15,1-2 2 0,1-2-1 0,2-4 1 16,-1-3 0-16,3-5 4 0,-1-1-5 16,0-1 4-16,0-1-1 0,1 4-1 0,-5 0 2 15,-2 5-2-15,-1 1-2 16,-5 6-3-16,-3 3 3 0,0 10-4 16,-2 3 1-16,-2 8 1 0,1 4-4 15,-6 4 2-15,0 1-1 0,-4 14 4 0,-1 5-3 16,4 11 1-16,4 2 1 0,5 7-2 15,1 2 2-15,5 3 0 0,8 3-2 16,2 3-3-16,3 2 4 0,2-2-4 16,1-2 5-16,2-4-2 0,-1-6-1 15,-2-6 1-15,0-6-1 0,-1-6 3 16,-7-7 4-16,-5-5-1 0,-3-5 4 0,-4-3 6 16,0 0 3-16,0 0 1 0,0 0 1 15,0 0-2-15,0 0-2 16,-4 0 1-16,-6 0-4 0,1-1-1 0,-5-8-3 15,6 5-1-15,4-4-2 0,-2-1-2 16,5 5 0-16,1-8-1 0,0-1 0 16,4-2-1-16,8-4 0 0,1 5-1 15,0 7 1-15,0 0-1 0,4 4 0 16,-1 3 0-16,6 0 0 0,-2 3-1 0,-4 5 1 16,-2 4-1-16,-2 3-1 0,-2 1-1 15,-1-3 0-15,-5 5-6 16,-1 0-4-16,-3-1-8 0,0 3-23 15,0-3-19-15,0-7-35 0,0-3-23 0,0 4-17 16</inkml:trace>
  <inkml:trace contextRef="#ctx0" brushRef="#br0" timeOffset="48206.6035">31293 14740 602 0,'0'0'37'0,"0"0"-10"16,0 0-11-16,0 0-7 0,0 0-4 15,0 0-4-15,0 0 2 0,26-82-5 0,-10 72 2 16,2 3-7-16,2 2-4 0,-6 0-11 15,1 2-16-15,0 3-27 0,-1 0-39 16,-1 2-37-16,-5 1-32 0</inkml:trace>
  <inkml:trace contextRef="#ctx0" brushRef="#br0" timeOffset="48369.8373">31346 14906 436 0,'0'0'68'15,"0"0"-17"-15,0 0-14 0,0 0-11 16,0 0-9-16,0 0-7 0,0 0-6 16,0 0-6-16,0 0-3 0,0 0-10 15,97-9-18-15,-67-5-59 0,4-1-75 16,-1-3-117-16</inkml:trace>
  <inkml:trace contextRef="#ctx0" brushRef="#br0" timeOffset="48726.1192">32204 14089 609 0,'0'0'0'0,"0"0"14"0,0 0-14 16,0 0 18-16,0 0 2 0,0 0-7 16,-13-79-4-16,16 59-5 0,8 4-2 15,7 2 2-15,3 2-4 0,7 3-2 16,0 4 0-16,4 5 0 0,0 0 0 16,0 6 0-16,0 9 0 0,-3 4 0 15,-5 4 0-15,-2 4 1 0,-3 5-1 0,-5 4-1 16,-4 5 0-16,-5 5 1 0,-5 4-3 15,-8 1 1-15,-9 1-2 0,-4 0-3 16,-3-5-11-16,1-5-15 0,3-7-28 16,4-7-37-16,5-12-17 0,5-7-33 15</inkml:trace>
  <inkml:trace contextRef="#ctx0" brushRef="#br0" timeOffset="48982.4932">32512 13943 342 0,'0'0'77'16,"0"0"-20"-16,0 0-18 0,0 0-18 15,0 0-12-15,0 0-6 0,0 0 1 16,0 0-3-16,0 0 7 0,36-21-7 0,-23 36 6 16,1 5 0-16,-2 0-7 0,2 3 10 15,1 2-7-15,2 2-1 0,1 3 1 16,-1 2-2-16,0 1 1 0,-1 0-3 15,-4 3 2-15,-2 1-3 0,-7 1 1 16,-3 0-4-16,-2 1-3 0,-9 0-3 16,-1 0-12-16,-4-3-44 0,-1 1-64 15,-3-5-143-15</inkml:trace>
  <inkml:trace contextRef="#ctx0" brushRef="#br0" timeOffset="49184.8508">32208 15051 607 0,'0'0'49'0,"0"0"-18"16,0 0-14-16,0 0-6 0,0 0-8 15,0 0-4-15,0 0-1 0,0 0-2 0,0 0-4 16,0 0-14-16,38-47-55 0,-14 37-157 15,4-1-82-15</inkml:trace>
  <inkml:trace contextRef="#ctx0" brushRef="#br0" timeOffset="49412.873">32705 14956 798 0,'0'0'0'0,"0"0"-2"0,0 0 2 16,0 0-3-16,0 0-7 0,0 0-14 0,0 0-75 16,0 0-216-16,25 85-19 0</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468.05554" units="1/cm"/>
          <inkml:channelProperty channel="Y" name="resolution" value="2610.91626" units="1/cm"/>
          <inkml:channelProperty channel="F" name="resolution" value="2.84167" units="1/deg"/>
          <inkml:channelProperty channel="T" name="resolution" value="1" units="1/dev"/>
        </inkml:channelProperties>
      </inkml:inkSource>
      <inkml:timestamp xml:id="ts0" timeString="2022-01-17T05:17:44.536"/>
    </inkml:context>
    <inkml:brush xml:id="br0">
      <inkml:brushProperty name="width" value="0.05292" units="cm"/>
      <inkml:brushProperty name="height" value="0.05292" units="cm"/>
      <inkml:brushProperty name="color" value="#FF0000"/>
    </inkml:brush>
  </inkml:definitions>
  <inkml:trace contextRef="#ctx0" brushRef="#br0">7895 10062 1 0,'0'0'3'16,"0"0"0"-16,0 0 3 0,80-73-1 15,-62 53-1-15,1-1-2 0,0-2 0 0,0-1 0 16,3 1 3-16,1-4-1 16,1 1 1-16,1 1-2 0,4-2-1 15,4 0 0-15,3 0-2 0,-1 0 0 16,1-1 0-16,-1 1-1 0,1 0-2 0,-1-1 1 15,-2 0 0-15,-1 0 0 0,2 1 2 16,-2 0 0-16,0 0 2 0,-3 2-1 16,-3 0 0-16,0 2-1 0,-3 1 1 15,-3 1 0-15,-1 2 2 0,0-3-4 16,0 2 3-16,-2-1-4 0,2 0 3 0,0-2-1 16,1 0 1-16,3 3 0 0,-1-2-1 15,4 1 1-15,0-1-2 0,1 1 2 16,2-3-2-16,-1-1 1 0,-1 1 1 15,-1-2 2-15,-1 0-1 0,-2 2 1 16,-3 0 1-16,-2 1 0 0,-1 2-1 16,-1-2 2-16,3 2-2 0,-2 0-1 15,-1 1 0-15,-2 0 1 0,-1 3-1 16,-1 1 2-16,-2 5-3 0,-1-2 1 16,-2 2-2-16,3-1 1 0,0-3-1 0,-1 1 0 15,4-2-1-15,-3 2-2 0,5-3 3 16,0-2-4-16,0 2 4 0,4-1-1 15,-1-3 1-15,1 1 0 0,3 1 1 16,1-1-1-16,-1 0 1 0,1-1-1 16,-3 1 0-16,1 2 1 0,-1 0-1 15,-3 0 3-15,-4 0-1 0,4-1-1 16,-5 3 1-16,0 0-2 0,-4 6 2 16,-1-2-2-16,1-1 0 0,-4 6 2 15,2-5 0-15,4 1-2 0,-6 4 1 0,2-6 1 16,4 3 0-16,-3 2 4 0,2-4 4 15,3 2 1-15,-2-1-1 0,-2 2 2 16,1-2-2-16,1 0 2 0,0 3-2 16,-1-3 1-16,2 0-2 0,0 1-2 15,-1-3 1-15,6 0-1 0,-3-1-3 0,1 0 0 16,-2 1-2-16,1 1-1 16,3-3 1-16,-3 4 0 0,-3-1-1 15,0 4 0-15,-4 4 0 0,0-3-1 16,2 1 0-16,-2 1-1 0,0-2 2 0,1 1 1 15,0-1-2-15,-4 5 1 0,4-4-1 16,-4 3 1-16,3-4 1 0,0 2 2 16,1-2-2-16,2-4 1 0,-2 0-3 15,7-6 0-15,-1 2-2 0,1 1 2 16,0 1 0-16,-5 2 0 0,1 3 2 0,-2 1-2 16,0-1 0-16,-1 1 0 0,-4 4 1 15,5-3-1-15,-5 3 0 0,0-1 1 16,0 1-2-16,-3 3 2 15,0-1 0-15,0 1 1 0,0 0 0 0,0-1-4 16,3 1-1-16,-3 0-1 0,1 0 1 16,-1-2 2-16,0 2 1 0,2 0 0 15,-2 0 1-15,0 0-1 0,1 0 1 16,-1-1-1-16,0 1-1 0,0 0-1 16,2 0-4-16,-2-2-1 0,1 2-5 0,-1 0-13 15,2-2-21-15,2 2-34 0</inkml:trace>
  <inkml:trace contextRef="#ctx0" brushRef="#br0" timeOffset="525.2144">8838 9047 86 0,'0'0'24'0,"0"0"-6"0,0 0-8 0,0 0-3 16,0 0-2-16,0 0-1 0,0 0 0 15,0 0 0-15,0 0 1 0,0 0-2 16,27-46 2-16,-22 40 0 0,1 0-1 15,1-3 1-15,4 0 4 0,1-2 0 16,4-1 2-16,-2-2 0 0,2-1 0 16,3 0 0-16,1-3-5 0,5-1-3 15,1-2-3-15,3-3-1 0,0-2 1 16,8-1-1-16,-2-2 1 0,4 2-3 16,0-1-1-16,-3 1-1 0,2 1-3 0,-5-2-5 15,2 3 1-15,-3-3-2 0,-2 1-3 16,0 2-3-16,-1 0-9 0,-1 2-1 15,-4 1-12-15,0 2-6 0</inkml:trace>
  <inkml:trace contextRef="#ctx0" brushRef="#br0" timeOffset="3014.4824">8518 9457 57 0,'0'0'13'0,"0"0"-5"0,0 0-12 15,0 0-2-15,0 0-2 0,0 0-1 16,0 0 3-16,0 0-2 0,0 0-9 15</inkml:trace>
  <inkml:trace contextRef="#ctx0" brushRef="#br0" timeOffset="16129.835">3405 14101 18 0,'0'0'15'0,"0"0"-1"0,0 0-2 16,0 0-2-16,0 0-1 0,0 0-1 16,0 0 0-16,0 0-1 0,0 0 3 15,4 3 2-15,-4-3 3 0,0 0 2 16,0 0 2-16,0 0-3 0,0 0 0 0,0 2-6 16,0-2-2-16,0 0-6 0,0 0-4 15,0 0-6-15,0 0 1 0,0 1 3 16,0-1-1-16,2 2 5 0,1 3-1 15,0-3-2-15,1 8-4 0,2-3 1 16,2-1-3-16,0 5 4 0,-4-5 4 16,6 4-2-16,-1 0-1 0,-5-3 0 15,6 3-2-15,-4-5 4 0,0 1 3 16,1 1 0-16,-1-2 2 0,0 3-2 16,-3-5 0-16,-2 0 1 0,-1-3 3 0,0 0 0 15,0 0 3-15,3 2 2 0,-3-1 0 16,0 2 1-16,0-3 0 0,3 2-1 15,-3 0 2-15,0-1-1 0,0-1-1 16,0 2 4-16,0-2 3 0,3 1 7 16,-3-1 4-16,0 0 3 0,0 1-3 15,0-1-6-15,0 0-5 0,0 0-7 16,0 0-4-16,-6-7-2 0,-4-4-3 16,-6-3 3-16,4-1-2 0,-1 0 0 15,2 1 0-15,-1 3 0 0,3 1-4 0,-2 1 5 16,5 3-1-16,3 3 0 0,0 2 1 15,3 1-2-15,-1-2 2 0,1 2-2 16,-2-1-2-16,1 1 1 0,-2-2-3 16,3 2-1-16,-4-2-3 0,4 2 0 15,0-1 0-15,0 1 1 0,0 0 4 0,0 0 2 16,0 0 0-16,0 0 0 16,0 0 0-16,7 8-1 0,-1-3-1 15,-2 3 0-15,2-2-1 0,-3 2 2 16,5 0 1-16,-3 1 1 0,-1 4 1 0,2-6 0 15,-2 4-1-15,1-2 0 0,-4-6 0 16,2 7 0-16,0-6 3 0,-2 2-2 16,-1-1 0-16,0-5 1 0,0 0-2 15,0 0 4-15,3 2-1 0,-3-1 2 16,0 0 2-16,0 1 3 0,0-2 2 16,3 0-3-16,-3 0-2 0,0 0-4 0,0-7 0 15,-3-4 0-15,-1-3 0 0,-3-1 0 16,-2 1-5-16,2-7-1 15,-1 1-3-15,0 7 3 0,5 3 2 0,0 3 2 16,0 3 1-16,3-1-3 0,-1 2-2 16,-2-2-1-16,1 1-3 0,1-1 2 15,-2-5-5-15,0 5 2 0,3 0 1 16,0 1 2-16,0 4 0 0,-4-1 1 16,4 1 1-16,0-2-1 0,0 2 2 0,0-2 0 15,0 2-3-15,4 0 2 0,2 0 2 16,1 0 0-16,2 4 1 0,1 0 0 15,-3 0-2-15,-1 3 0 0,3-2 0 16,-5 3 0-16,3 1 1 0,-1 1-8 16,0 3-2-16,0-1-1 0,-2 6 2 15,3-1 6-15,-3 3 0 0,-1-5 1 16,-1 2 0-16,-2-4 0 0,0-8 4 16,1 1-2-16,-1-6 4 0,0 0 0 15,0 0 1-15,0 1 3 0,2 1 5 0,-2-1-2 16,0-1-6-16,0 2-1 0,0-2-4 15,-2-6-3-15,-4 0 3 0,-1-6 1 16,-1-2-1-16,0 2 3 0,1-2-2 16,1-1-2-16,-2 2-2 0,-1-3 2 15,3 1 2-15,0 1 1 0,-2 1-2 16,2-3-2-16,-3-2-1 0,2 0 1 16,0 6-1-16,1-3 3 0,0 0 0 15,0 1 1-15,-4-6-7 0,5 3 1 16,-3-1-5-16,1 1 0 0,4 4 2 0,-1-2-7 15,1 4 9-15,0 5-4 0,2 0 9 16,1 6 1-16,-2-1-6 0,2 1 2 16,0-2-9-16,0 1-3 0,0-1 0 15,0 1 0-15,0-1 3 0,0-4 10 16,0 1-1-16,0 1 5 0,0-1-1 0,0 1 0 16,2-1 1-16,-1 1 2 0,2-1-1 15,-3 5 0-15,0-2 2 0,0 2-2 16,0-1 2-16,1 0-1 15,-1-1 1-15,0 1 0 0,2 1 3 0,-2-2-1 16,0 2 1-16,0-2-2 0,1 2-1 16,-1-1 0-16,0-1-1 0,0 1 0 15,0-1 0-15,0 1 1 0,0-1 1 16,0 2 1-16,0-2-2 0,0 2-3 16,0-1-2-16,0 1-3 0,0-1-1 0,0 1-2 15,0-3-1-15,0 3 0 0,0 0 2 16,0 0 6-16,0 10 5 15,3 8 5-15,0 8-4 0,4 5-1 0,-1 2-1 16,1 3-4-16,-1 4-1 0,3 1-4 16,-2 3-6-16,3 0-4 0,-1 0 4 15,-2-1 2-15,-1-4 7 0,0-3 2 16,-1-10 1-16,-2-6-3 0,0-8-1 16,-3-8 0-16,0 3 0 0,0-7-8 15,0 0-17-15,3-14-22 0,0-6-13 0,-3-12-6 16,3-1-10-16</inkml:trace>
  <inkml:trace contextRef="#ctx0" brushRef="#br0" timeOffset="16935.998">4316 12941 125 0,'0'0'23'0,"0"0"2"0,0 0 5 0,0 0 4 15,0 0-2-15,0 0-6 0,0 0-6 16,0 0-8-16,0 0-5 0,-16-16-6 16,16 14-2-16,-1 2-3 0,1-1 0 15,-2 1 0-15,2 0-3 0,0 3 6 16,0 13-1-16,0 9 2 0,6 9 5 0,1 3-3 16,1 4-1-16,-4 2-4 0,6 2 1 15,-3-1-1-15,-1 2-4 16,3-4 2-16,-2-2 0 0,-1-4-6 15,-2-4-6-15,-1-11-8 0,0-8-1 0,-3-7 11 16,0-6 6-16,0 0-6 0,3 0-10 16,-2-16-13-16,2-8-6 0,0-13-1 15</inkml:trace>
  <inkml:trace contextRef="#ctx0" brushRef="#br0" timeOffset="17186.98">4313 12989 173 0,'0'0'21'0,"0"0"-10"0,0 0-7 15,0 0 1-15,0 0 3 0,0 0 7 0,0 0-5 16,0 79 1-16,9-42-4 0,5 6-1 15,-2 4-2-15,2 5-4 0,-2 2-2 16,4 1-7-16,-6-3-18 0,3-7-12 16,0-10-10-16,-1-9-3 0,-5-11-11 15</inkml:trace>
  <inkml:trace contextRef="#ctx0" brushRef="#br0" timeOffset="18021.7138">5198 12146 104 0,'0'0'24'16,"0"0"-5"-16,0 0-5 0,0 0 0 16,0 0-5-16,0 0-5 0,0 0-5 15,0 0 0-15,0 0 3 0,0 0 5 0,0 9 13 16,0 14 4-16,0 9-2 0,3 4-1 16,0 3-14-16,0-2-3 0,0 1-2 15,1-1 0-15,1-2-1 16,0-5-6-16,-2-3-1 0,0-7-2 0,0-2 0 15,-2-7-6-15,1-6-1 0,-1 0 0 16,-1-5 9-16,0 0 12 0,0 0 8 16,2 0 0-16,1 0-12 0,1-9-6 15,3-9-7-15,-4-6 1 0,1-2 2 16,-4-1-1-16,0 4-8 0,0 0-5 0,0 2 1 16,0-2-1-16,-7 1 13 0,2-3 4 15,-3 4 6-15,1 0 1 0,1 5-1 16,0 1 2-16,1 6 3 15,0 0 6-15,-2 0 2 0,4 5 11 0,0-5 8 16,2 6 6-16,-2-1 8 0,1 1-5 16,2 3-8-16,-1-1-12 0,1 1-8 15,0 0-11-15,-3-1-6 0,3 1-9 16,-1-3-7-16,1 3 8 0,0 0 6 16,0 12 8-16,1 9 5 0,6 9-6 0,-1 1-6 15,3 3-2-15,-2 1-5 0,3 0 3 16,-1 3-12-16,3 1-12 0,-4 1-38 15,2 2-46-15</inkml:trace>
  <inkml:trace contextRef="#ctx0" brushRef="#br0" timeOffset="18890.0111">5978 11333 171 0,'0'0'51'0,"0"0"-12"16,0 0-13-16,0 0-6 0,0 0-6 15,0 0-2-15,0 0-8 0,0 0-6 16,0 0-7-16,0 0-4 0,-6-2 6 16,6 5 7-16,0 14 4 0,0 5 2 15,6 10-3-15,1 2-6 0,0 2 2 16,3 6 0-16,-1 0-1 0,2 3-1 16,1 0-8-16,-2-3-3 0,3-4 3 15,-3-6-2-15,1-7 5 0,-6-10 0 0,1-5 1 16,-3-6 4-16,-3-4 2 0,0 0 1 15,1 0-1-15,2-14-2 0,-1-4 5 16,-1-9-1-16,-1 0-2 0,0-1 1 16,-4 1-2-16,-2 0 1 0,-4-1 5 15,3 3-1-15,-2 3 1 0,0 1 2 0,-1 0 1 16,3 1-2-16,0 2 3 0,1 4-2 16,-1 0-4-16,1-4 2 15,3 8-6-15,-3-7 5 0,3 8 1 16,2 3 3-16,-2-5 5 0,0 7-1 0,3-1-2 15,0 1 0-15,0 4-3 0,-4-2 1 16,4 2-1-16,0-2 0 0,0 1-5 16,0-1-6-16,0 1-5 0,0 0-1 15,0 1 4-15,0 0 5 0,4 5 5 16,3 12-1-16,2 9 0 0,-3 8 1 0,4 5 2 16,-3 8 0-16,2 3-6 0,0 3-6 15,-1 1-4-15,2-3-2 0,-1-7-9 16,1-5-28-16,-3-11-35 15,-2-13-61-15</inkml:trace>
  <inkml:trace contextRef="#ctx0" brushRef="#br0" timeOffset="19748.7111">7071 10307 132 0,'0'0'5'0,"0"0"-5"0,0 0-4 15,0 0-1-15,0 0 2 0,0 0 2 16,0 0 5-16,0 0 3 0,0 0 1 16,0 0-2-16,-4 48 0 0,9-21-1 0,0 2-3 15,-4 4-1-15,2 2 2 0,3 4-3 16,-5-2-1-16,2 0-2 0,-1-5-3 15,-2-10 1-15,1-8 2 0,-1-8 0 16,0-6 2-16,0 0 2 0,0 0 6 16,0 2 6-16,0-1-1 0,0-1-5 0,0 2-7 15,2-4-11-15,2-12-2 16,-3-5 0-16,2-9 1 0,0 3 5 16,-3-3 1-16,0 2 3 0,0 1 3 15,0-3 3-15,0 3-2 0,0 0 0 0,-3 1 0 16,-1 0 2-16,0 6 1 0,1 0 5 15,1 6 11-15,1 7 8 0,1-1 1 16,0 6-5-16,-2-2-11 0,2 2-9 16,0-2-9-16,0 1-2 0,0 1 1 15,0 0 2-15,0 0 5 0,2 11-1 0,4 6 1 16,2 5-1-16,-2 1 0 0,0 2-1 16,1 2 0-16,-4 3-4 15,5 2-8-15,-3 1-12 0,-2-7-17 16,1 0-32-16</inkml:trace>
  <inkml:trace contextRef="#ctx0" brushRef="#br0" timeOffset="20533.416">8119 9214 227 0,'0'0'37'0,"0"0"-19"0,0 0-11 0,0 0-8 16,0 0 0-16,0 0 3 0,0 0 2 16,0 0 4-16,0 0-3 0,3 18-1 15,4 5 1-15,-2 4-3 16,1 2 2-16,-3 3-3 0,2 3-1 0,-2 0-2 15,-3 1-1-15,4-1 2 0,-2-5 1 16,-1-9-1-16,-1-7 0 0,2-8 0 16,-2-6 1-16,0 0 1 0,0 0 0 15,0 2 4-15,1-1-1 0,-1-1 0 16,2 0-2-16,1-6-2 0,1-9 0 0,-1-5-3 16,4-2 2-16,-4-1 1 0,0 0-2 15,-2-1 1-15,1-2 1 0,-2 2 0 16,0-1 0-16,0 1 1 15,0 3-3-15,0 4 1 0,-3 0 0 0,1 7 2 16,1-2 0-16,-2 1 4 0,1 6-1 16,0-6 0-16,-1 7 5 0,3 0-1 15,0 0 4-15,0 4 0 0,-3-3 1 16,3 3-4-16,0-1-2 0,0 0-7 16,0-1-6-16,0 2 1 0,0 0-1 0,0 2 7 15,0 12 1-15,0 11 3 0,0 5-4 16,6 2-2-16,-2 0-4 0,0 0-5 15,2 0-6-15,-3-2-16 0,6 1-41 16,-5-2-69-16</inkml:trace>
  <inkml:trace contextRef="#ctx0" brushRef="#br0" timeOffset="21341.6894">9146 8216 165 0,'0'0'36'16,"0"0"-11"-16,0 0-12 0,0 0-5 16,0 0-2-16,0 0-4 0,0 0 1 0,0 0-3 15,0 0 0-15,0 0 1 0,0 5 0 16,-3 13-2-16,2 5 0 0,-1 3 2 15,1 1 2-15,-1 0-1 0,1 3 0 16,1-1 0-16,-2-1 1 0,2-3-1 16,0-2 0-16,0-6 1 0,0 0-3 0,0-7 3 15,0-4-3-15,0 0 0 16,0-6-1-16,0 0 0 0,0 0 1 16,0 2-1-16,0 0 2 0,0-1 1 15,0 1 2-15,2 0 2 0,-2-1 0 0,1 0-2 16,-1-1 1-16,2 0-4 0,-1 0 0 15,2-11 0-15,3-5 0 0,-2-4-1 16,-1-1 0-16,0-1-1 0,1 1 0 16,-1 0 2-16,-3 4 4 0,0-1-3 15,3 0 2-15,-3 4-1 0,0-6 0 0,0 8 1 16,0 6 2-16,0 0 0 0,0 6 1 16,0-1-1-16,0 1-4 15,0-2-1-15,0 1-6 0,0-1-3 16,0 1 0-16,0 1 4 0,0 0 4 0,0 3 3 15,0 13 3-15,0 10 1 0,0 7-3 16,0 2 2-16,0 2-5 0,-3 1 2 16,3 2-3-16,0 2-3 0,0-3-4 15,0-2-11-15,0-12-5 0,0-3-12 16,0-10-14-16,0-7-13 0,0 2-20 0</inkml:trace>
  <inkml:trace contextRef="#ctx0" brushRef="#br0" timeOffset="22381.4897">9616 7817 150 0,'0'0'39'0,"0"0"-4"15,0 0-2-15,0 0-6 0,0 0-1 16,0 0-3-16,0 0-8 0,0 0 1 16,0 0-1-16,0 0-2 0,-4-16 3 15,4 14-4-15,-2 0-3 0,2 1-2 16,0 0 0-16,-1-1 1 0,1 1 0 0,0-1-1 16,0 0-1-16,-2 0 0 0,2 1-1 15,0-1 0-15,0 1-2 0,0 0 1 16,-1-1-4-16,1 1 0 0,0 1 0 15,0-2-2-15,-2 2-3 0,2-1-3 16,0 1-5-16,0 0 1 0,0 0 3 16,0 0 8-16,0 3 3 0,0 11 1 15,0 7 2-15,0 6-2 0,0 0-2 16,0-2 2-16,2-9-8 0,1 1-1 16,-2-7 0-16,1 1 0 0,-1 0 5 0,-1-1 1 15,2 0 1-15,-1-1 0 0,-1 2-1 16,0-6-2-16,2 1-2 0,-2-6 1 15,0 0 1-15,0 0 2 0,0 1 0 16,1 1 0-16,-1 0 0 0,0-1 2 16,0 1-1-16,0-1 3 0,0 1-1 15,0 0-2-15,0-2-1 0,3 0 0 16,-3 0-1-16,0-2 2 0,5-10 0 16,-3-6-1-16,1-5 0 0,0 0 0 15,-2 0-1-15,1 5 0 0,-2 0 3 0,1 6-3 16,-1 4 3-16,0-4 3 0,0 7-3 15,0 0 4-15,0-1-3 0,0 6-2 16,0-1-2-16,0 1-4 0,0-2 0 16,0 1-2-16,0 0-1 0,0-1 4 15,0 2-2-15,0-1 4 0,0 1 1 0,0-2 1 16,0 2-1-16,0-1-2 0,0 1-1 16,-1 0 0-16,1 0 1 15,0 0 3-15,0 0 5 0,-2 1 7 16,2 13-2-16,-1 5 4 0,-1-1-7 0,1 0-2 15,-1-6-1-15,1 0-3 0,-2 5 1 16,-1-6-2-16,1 6-2 0,2 0 5 16,-1-6-2-16,-1 5-1 0,0-7-1 15,2-4-3-15,1 5-1 0,0-3 0 16,0-1-1-16,0 0-2 0,0-6 0 0,-2 0 1 16,2 0 1-16,0 1 2 0,0 1-4 15,0 0-5-15,0 0-22 0,5 1-43 16,-1-1-58-16</inkml:trace>
  <inkml:trace contextRef="#ctx0" brushRef="#br0" timeOffset="43031.2002">2893 14795 41 0,'0'0'15'0,"0"0"-3"0,0 0-7 15,0 0 1-15,0 0-5 0,0 0 0 0,0 0 4 16,0 0-4-16,0 0-1 16,-7 2 1-16,5-2 0 0,2 0-1 15,-1 0 0-15,1 0-1 0,0 0 0 16,0-2 0-16,0 0 1 0,0 1 0 0,0-1-1 15,0 1 1-15,0-1-1 0,0 1-1 16,0 1 0-16,0-2 0 0,0 2-1 16,1 0 0-16,5 0 0 0,0 0 1 15,0 0 4-15,5 5-1 0,-8-4 2 16,0 2-2-16,-3 2 0 0,2-1 2 0,-2 1 3 16,1 1 1-16,-1-6 3 0,0 0 7 15,0 0 4-15,0 5 8 0,0-1 6 16,0 1 3-16,0 0-5 15,0-5-7-15,-6 0-6 0,2 0-10 0,-9-2 1 16,6-3-2-16,-1 0-3 0,0 0-2 16,2-1-7-16,0 1-3 0,-1-2 0 15,4 0 4-15,0 4 4 0,2 0-1 16,1 3-4-16,-3-1-3 0,3 1-3 16,0-1-3-16,-1-1-3 0,1 0-5 0,-2 1 6 15,2-1 5-15,0-3 4 0,0 0 5 16,2-3 0-16,3 2-1 0,4 0-2 15,-2 1 1-15,2 1-4 0,4 1-3 16,-3 0 2-16,4 1-2 0,-5 2 2 16,4 0 1-16,-3 0-2 0,2 0 0 15,-3 3 2-15,-1 2 0 0,-1 2 4 16,-1 1 3-16,-3-4-1 0,0 1 0 16,-3-5 1-16,0 0 1 0,0 0 4 15,0 6 1-15,0 0 1 0,0-1-3 0,-1 4 0 16,-2-6 3-16,0 0 3 0,0 0 1 15,3-3-3-15,-2 0-6 0,-5 0-3 16,0 0-4-16,-3 0 2 0,-2-3 3 16,4-3 2-16,-1 0 0 0,3-4 0 15,0 3 0-15,3 2 1 0,-1 2 0 16,4 3-1-16,-1-1 2 0,1 1-1 16,-3-2-2-16,3 1-1 0,-3 0-2 15,3-1-4-15,0 2 1 0,-3-1-6 16,3 1 1-16,0-2 3 0,0 2 1 0,0-2 5 15,0-1 1-15,9-3 1 0,1 2-1 16,3-3-1-16,-4 6 0 0,2-1-1 16,-1 2-3-16,-1 0-1 0,4 0 3 15,-4 3 3-15,-2 2 5 0,-2 3 3 16,0 1 1-16,-4-4-1 0,-1 3 2 0,0-3 1 16,0 2 0-16,-4 1 2 0,-6-2-1 15,-2 2 2-15,2-5 0 0,-6 2 1 16,3-4-1-16,0-1-3 15,2 0-3-15,-5 0-4 0,6 0-1 0,-1-6-2 16,0 1 0-16,4-2-2 0,-2 1-1 16,6 3-1-16,0-1-5 0,3 4-1 15,0 0-3-15,0-1-2 0,0-3 2 16,0-1-2-16,0-4 3 0,10-2 3 16,2 2 1-16,7 0 7 0,1 0-1 0,-1 3-2 15,1 0-5-15,-1 0-7 0,-5 1-1 16,1 2-3-16,-2 0-5 0,-3 2-11 15,3-1-7-15,-9 2-13 0,9 0-16 16</inkml:trace>
  <inkml:trace contextRef="#ctx0" brushRef="#br0" timeOffset="43814.9073">3518 14107 6 0,'0'0'4'0,"0"0"-3"0,0 0-3 16,0 0-3-16,0 0 1 0,0 0 4 15,0 0 0-15</inkml:trace>
  <inkml:trace contextRef="#ctx0" brushRef="#br0" timeOffset="44050.509">3518 14107 0 0,'7'104'10'15,"-11"-101"0"-15,1-1 3 0,0 2 1 0,3-1 0 16,0-3 5-16,-1 0 0 15,1 0 2-15,-6 0 8 0,1 0 2 0,1 0 1 16,-3 0-6-16,4-2-10 0,0-1-5 16,0 0-8-16,-4-3-2 0,7 1-4 15,-3 1-3-15,0 1-1 0,3-3 0 16,0 1 0-16,-3-1 0 0,3 2 1 16,0 4 1-16,0-2 5 0,0-3 3 0,0 0 0 15,0-5-2-15,3 1-1 0,3 0-6 16,-2 2-7-16,-1 2-7 0,0 2-6 15,-3 3 1-15,0-2 4 0,3 2 7 16,0 0 2-16,4 7-6 0,-3 1-4 16,-2 5-13-16</inkml:trace>
  <inkml:trace contextRef="#ctx0" brushRef="#br0" timeOffset="45047.4497">4438 13333 23 0,'0'0'6'0,"0"0"-1"0,0 0-2 15,0 0-3-15,0 0 0 0,0 0 0 16,0 0 1-16,0 0-1 15,0 0 0-15,-45 20 0 0,39-19 0 0,2 1 0 16,4-2 0-16,-2 0 1 0,2 0-2 16,-1 0 1-16,1 0 0 0,-3-6 0 15,3-6 0-15,3-3 0 0,4-1 0 16,6-2-1-16,0 1-1 0,3 4 0 16,-6 2-5-16,3 4 6 0,-6 2 0 0,2 2 2 15,1 0 0-15,-4 2-1 0,-2 1-3 16,-4 0 0-16,3 0-1 0,0 0 1 15,3 0 2-15,-2 5 2 0,-2 2 6 16,-2 6-7-16,0 7 0 0,-5-2-20 16</inkml:trace>
  <inkml:trace contextRef="#ctx0" brushRef="#br0" timeOffset="45854.5989">5289 12515 5 0,'0'0'12'15,"0"0"-4"-15,0 0-2 0,0 0 0 16,0 0-4-16,0 0 0 0,0 0-7 0,0 0-3 16,0 0-3-16,0 0-3 0</inkml:trace>
  <inkml:trace contextRef="#ctx0" brushRef="#br0" timeOffset="46395.157">6232 11656 117 0,'0'0'7'0,"0"0"-8"15,0 0-5-15,0 0-3 0,0 0 4 16,0 0-3-16,0 0 2 0,0 0 1 0,0 0-3 16,0 0 0-16,-7-7 1 0,7 7-1 15,0 0-1-15,0 0 2 0,-4 0 1 16,-4 12-1-16,-3 3-1 0,-2 6-2 15,1-1 4-15</inkml:trace>
  <inkml:trace contextRef="#ctx0" brushRef="#br0" timeOffset="62861.2966">2963 14676 5 0,'0'0'8'0,"0"0"1"16,0 0-1-16,0 0 5 0,0 0 3 16,0 0-2-16,0 0-7 0,0 0-5 15,0 0-3-15,7-3 2 0,-7 3-1 16,0-1 0-16,4 1 2 0,-4 0-4 0,3 0 2 15,3-2-2-15,0 1 1 0,-2 0 0 16,2 1 3-16,-1-2-1 0,0 1 2 16,-1-1 0-16,-1 0 1 0,3-1 2 15,-2 2 0-15,1-1-1 0,3-2 1 16,-5 1-1-16,3 1-1 0,1-3-1 0,-4 4 0 16,4-5-2-16,-1 2 1 15,-2 0-6-15,2-2 4 0,-3 4-5 16,3-5 2-16,2 1 0 0,-5 3 0 15,3-1 1-15,-3 0 4 0,6 0 0 0,-1-2 1 16,-5 3 1-16,3-3-4 0,-3 2 2 16,6-3-4-16,1-5 4 0,-3 0-1 15,3 1-1-15,-1-2 2 0,1 4-2 16,-4 3-2-16,4-6 4 0,1 0-6 16,-2 4 3-16,4-6 1 0,0 0 0 0,0 2-1 15,0 2 3-15,-3 0-4 0,-1 3 0 16,0 0 2-16,-1 2-3 0,1-6 2 15,0 5-3-15,2-3 2 16,-5 3 2-16,4 0 0 0,0-5 1 0,-1 6 0 16,1-5-1-16,-1-1 2 0,2 1-2 15,1-4 3-15,-3-1-1 0,2 2 1 16,-5 1 0-16,1 1-2 0,2-2-2 16,-2 1 0-16,2 0-1 0,-2 0 0 15,3 1 4-15,-4 4-4 0,4-4 2 0,0 0-1 16,2 1 1-16,2-5 0 0,2 3 1 15,-3-1 2-15,3 1-3 16,-3 0 1-16,3 0-1 0,-3-1 0 0,3 3 1 16,-6 2-4-16,2 1 0 0,-1-1 1 15,1 1 1-15,2-4-1 0,1 0 2 16,-2 3 0-16,-2-5-4 0,4 2 5 16,-7 3-6-16,1-3 6 0,3 2-1 15,-4 1 1-15,2-2-1 0,-1-2-2 16,1-1 3-16,3-1-3 0,-7 4 3 0,4-1-1 15,-3 5 0-15,-1-1-1 0,3-2 0 16,-2 4-2-16,0-1 1 0,2 1-3 16,-2 1 3-16,2 1-1 0,-1-1 1 15,1-1-1-15,3-2 3 0,1 0-2 16,-2-1 2-16,0 0 2 0,-3 1-4 0,-1-1 1 16,4-2-2-16,-3 2-3 15,2-2 2-15,-1-1 3 0,5-1 3 16,1-5 4-16,2 2-5 0,-2-2 2 15,-1 1-2-15,1 2-3 0,-5 4 2 0,1 2-3 16,-2 0 2-16,1 2 1 0,3-1 0 16,-1-1-1-16,-5 4 0 0,6-4-3 15,-6 3 0-15,-4 3-1 0,0 0 0 16,-3 2-2-16,0-2-3 0,3 1 1 16,4-1 0-16,-4-2-1 0,4-1 5 0,-4 4 1 15</inkml:trace>
  <inkml:trace contextRef="#ctx0" brushRef="#br0" timeOffset="65345.948">4743 13128 7 0,'0'0'6'0,"0"0"0"15,0 0-2-15,0 0-4 0,0 0 1 16,0 0 1-16,0 0 0 0,65-82 1 0,-58 71-1 15,3 1-1-15,0-3 0 0,-1 4-1 16,2-3-1-16,0 1 1 0,-1 3 0 16,1-2 1-16,4 0-2 0,-1-1 2 15,-4 4 0-15,1 0 0 0,0 1 1 16,-4-1 0-16,5 0-1 0,-4 2 0 16,0-1-1-16,-1 0 1 0,0 0 0 15,2 0 1-15,-5 1-2 0,5-1 0 16,-3 1 0-16,0 0 0 0,2-1 0 15,-2 1 1-15,1-1 0 0,-1 0 1 0,0-1 0 16,4 0 0-16,-3-1 2 0,-1 3-2 16,3-2 1-16,-1-2 0 0,-2 3-1 15,1 0-1-15,-4 4 1 0,6-3-2 16,-8 3-2-16,2-1 1 0,3 1 1 16,-6 2 0-16,0-1-1 0,3-1 1 0,1-1 0 15,-1 1 0-15,3-3-1 0,-3 3 2 16,7-5-1-16,-3 2 1 15,-1-3 0-15,1 3 1 0,2-3-2 16,-5 0-2-16,5 2 1 0,2-3 1 0,-5 3 1 16,9-3-1-16,-1 0-1 0,-1 0 1 15,6-4-1-15,-3 1 1 0,0 0 0 16,-6 3-6-16,0 0 5 0,0 0-6 16,-3 3 6-16,2-5 1 0,4 2-2 15,-4-1 5-15,-2 0-3 0,4 2 0 0,-5 1 1 16,0 1-1-16,0 0-1 0,-3 3-2 15,3-3 2-15,-2 3 1 16,3-3-1-16,-1 0 3 0,1-2-2 16,-1 2 0-16,1-1 2 0,0 0-2 0,-1 0 0 15,0-1-2-15,-3 2 4 0,5-1-2 16,-5 4 1-16,0-1 0 16,-1 0-2-16,-1 1 2 0,2 0-2 0,3-5 1 15,-3 5 0-15,1-3 0 0,6-4-1 16,-4 4 2-16,3-5-1 0,2-1 0 0,1 0 0 15,1-3 1-15,1 3-1 0,-5 2-1 16,1 0 1-16,0 2-4 0,-4 2 2 16,6-5-1-16,-7 7 1 0,4-4 1 15,1-2 1-15,-4 2-1 0,7-5 1 16,-3 3 0-16,-4 3 1 0,5-4 0 0,-2 0 0 16,-2 4 0-16,5-5-1 0,-2 1-1 15,-4 5 1-15,4-4 0 16,-3 5-1-16,0-3 1 0,-1 2 0 15,0 0 2-15,4-1-2 0,-4 1 0 0,1-1 0 16,-4 4-2-16,4-3 1 0,-4 3 2 16,1 0-3-16,2-2 0 0,-3 2 2 15,6-2-1-15,-3-2 2 0,2 0 1 16,-2 1-1-16,1-1 1 0,2-3-2 16,4 0 0-16,-3 0 0 0,0 1 0 0,2 0 0 15,-8 3 4-15,8-3-4 0,-6 4 1 16,-1-1-2-16,4 0-2 15,-6 3 2-15,0 2-1 0,-3 1-2 16,0-2 2-16,0 2 0 0,1-1 1 0,1-1-1 16,-1 1 1-16,1 1-1 0,-1-2-1 15,-1 2 3-15,3-2 1 0,-3 1 1 16,4-1-1-16,0-2 0 0,-1-1-3 16,3-2 4-16,-3 1-4 0,3-2 3 15,4-2-1-15,-4 2 1 0,1-3-1 0,5-1 1 16,-4 0-1-16,5-2 2 0,-5 4-2 15,0-1 1-15,4 2 1 16,-5-1 3-16,6 0-3 0,-4 1 2 0,1 0-2 16,-2 1-2-16,1-2 1 0,3 1 0 15,-5 1-1-15,4-3 0 0,0 3 2 16,-7 0-1-16,9-3 0 0,-3 2 0 16,-4 3 2-16,5-2-1 0,-5 3-1 15,0 0 0-15,1-1 0 0,-1 1-1 16,1-1 2-16,0 0 0 0,2-1-1 0,0-3 0 15,4-2 2-15,-3-1-2 0,4 1 1 16,-5-1 1-16,4-1-1 0,0 1 1 16,-1-1-1-16,-1 2 0 0,2-1-1 15,-1 0 1-15,1 0 0 0,-3-2-2 16,2 4 1-16,-4 1 0 0,1 1 1 0,0-2-2 16,-2 4 2-16,3-4-4 0,0-2 2 15,-1 1 2-15,7-2-2 16,-2-2 2-16,-1 0 0 0,3 1-1 15,1-1 1-15,-2 0-2 0,2 0-2 0,0-3 3 16,-2 1-3-16,4 1 3 0,-5-1 1 16,2 3-2-16,-1 0 1 0,-1 1 0 15,-1 2-1-15,0-1 0 0,0 0 0 16,0 0 0-16,0-3 0 0,2 3 0 16,-1-2 2-16,-2 0-2 0,-2 4 0 0,0 2 0 15,-4 2-4-15,-5 5 2 0,6-4-2 16,-2 2-1-16,3 0 5 15,-2-2-1-15,4 0 1 0,2-2 1 16,-4 4 1-16,6-5-4 0,-2 0 2 0,0 0 0 16,0 1-1-16,-1-1 4 0,1-1-5 15,-2 0 2-15,4-3 0 0,-2 3-1 16,-1 3 2-16,-2-3-1 0,0 2 0 16,0 1 0-16,2-3-1 0,-4 5 1 15,-4 2 1-15,0 0-1 0,-3 3-1 0,0-1-4 16,0 1 2-16,2 0 2 0,-1-2 3 15,1 2 3-15,-1-1 0 0,-1 1-2 16,3-2 3-16,-3 2 2 0,1 0 3 16,-1-1 2-16,0 1-1 0,0 0-1 15,0-3-2-15,0 3 0 0,3 0-4 16,-3-1 5-16,0 1-4 0,0 0-1 16,0-1-2-16,0 1 0 0,0-2-1 15,0 2 1-15,0-1 1 0,0 1-2 16,0-2 1-16,0 2-2 0,0-1 1 0,0 1 1 15,0-1-1-15,0 1 3 0,0 0 1 16,0-2-1-16,0 2 3 0,0 0-4 16,0-1 0-16,0 1-3 0,0 0-1 15,0 0 0-15,0 0-1 0,0 0-2 16,0 0 1-16,0 0-1 0,0 0-1 16,0 0 0-16,0 0 2 0,0 0 0 15,0-2 1-15,0 2-1 0,0 0 1 16,0 0 0-16,0 0 1 0,0 0 2 15,0 0-2-15,-3 0 0 0,3 0 0 0,0 0-2 16,0 0 3-16,0 0 2 0,0 0-1 16,0 0 0-16,0 0 1 0,0 0-2 15,0 0 0-15,0 0 0 0,0 0 0 16,0 0 1-16,0 0-1 0,0 0-1 16,0 0 1-16,0 0 0 0,0 0-1 0,0 0 0 15,0 0 0-15,0 0 0 0,0 0 1 16,0 0 3-16,0 0-4 0,0 0 1 15,0 0 0-15,0 0-1 16,0 0 1-16,0 0-1 0,0 0 1 0,0 0-2 16,0 0 0-16,0 0 0 0,0 0 0 15,0 0 1-15,0 0-1 0,0 0-2 16,0 0 2-16,0 0-1 0,0 0-1 16,0 0 3-16,0 0-1 0,0 0 1 15,0 0 3-15,0 0-2 0,0 0 1 0,0 0 0 16,0 0 1-16,0 0-3 0,0 0 2 15,0 0-1-15,0 0 0 0,0 0 2 16,0 0-2-16,0 0 1 16,0 0 0-16,0 0-1 0,0 0 1 0,0 0 2 15,0 0-1-15,0 0 1 0,0 0-3 16,0 0-1-16,0 0 0 0,0 0 1 16,0 0 0-16,0 0 0 0,0 0 1 15,0 0-1-15,0 0 0 0,0 0 0 16,0 0 0-16,0 0 0 0,0 0-1 0,0 0 1 15,0 0 1-15,0 0-1 0,0 0 0 16,0 0-1-16,0 0 0 0,0 0 0 16,0 0 0-16,0 0-1 0,0 0 1 15,0 0 1-15,0 0-1 0,0 0 0 16,0 0 0-16,0 0 0 0,0 0-1 0,0 0 0 16,0 0-1-16,0 0 1 0,0 0-1 15,0 0 0-15,0 0 1 16,0 0 1-16,0 0-2 0,0 0 2 15,0 0-1-15,0 0 1 0,0 0 0 0,0 0 1 16,0 0-1-16,0 0 0 0,0 0 2 16,0 0-4-16,0 0 1 0,0 0-2 15,0 0-2-15,0 0-4 0,0 0-7 16,0 0-16-16,0 0-7 0,0 0-10 16,0 0-19-16</inkml:trace>
  <inkml:trace contextRef="#ctx0" brushRef="#br0" timeOffset="68012.0464">7119 8986 3 0,'0'0'4'16,"0"0"0"-16,0 0 2 0,0 0-1 0,0 0 1 16,0 0 1-16,0 0-3 0,0 0-1 15,0 0-2-15,0 0-2 0,-18-20 2 16,17 20-1-16,-2-1 1 0,2 1-1 16,-1-2-1-16,1 2-1 0,-1-2-4 15,1 2 0-15,-1 0 0 0,1 0 0 0,-1 0-1 16,1 0-3-16</inkml:trace>
  <inkml:trace contextRef="#ctx0" brushRef="#br0" timeOffset="68230.3619">7119 8986 10 0</inkml:trace>
  <inkml:trace contextRef="#ctx0" brushRef="#br0" timeOffset="68291.8081">7119 8986 10 0,'-99'3'8'0,"98"-4"-2"0,-1 1-6 0,1-2-1 0,-1 2 0 0,1 0-2 15,1 0 0-15,0 0 3 0,0 0-3 0,0 6 1 16,4 6-2-16,4 3-2 0</inkml:trace>
  <inkml:trace contextRef="#ctx0" brushRef="#br0" timeOffset="70668.5021">7891 9973 119 0,'0'0'31'0,"0"0"-8"15,0 0-9-15,0 0-6 0,0 0-5 0,0 0-3 16,0 0-5-16,0 0-1 0,0 0-1 16,-13-2-4-16,11 2 0 0,1-2 0 15,-1 2 1-15,2 0 3 0,-1-1 3 16,1 1 2-16,-2 0 1 0,2 0 0 16,-2 0-2-16,2 0 3 0,0 0-1 0,0 0 0 15,0 0 2-15,0 0 1 0,0 0 3 16,0 0 2-16,-3 0-1 15,3 0 3-15,0 0-1 0,0 0 2 16,0 0-1-16,0 0-3 0,0 0-2 0,0 0-1 16,0 0-2-16,0 0 0 0,0 0 0 15,0 0-1-15,0 0 0 0,0 0 0 16,0 0-1-16,0 0 1 0,0 0 0 16,0 0-1-16,0 0 3 0,0 0 1 15,0 0 0-15,0 0 2 0,0 0-1 0,0 0 3 16,-3 0 1-16,3 0 6 0,0 0 3 15,0 0 1-15,0 0 1 0,0 0-4 16,0 0-4-16,0 0-4 0,0 0-2 16,0 0 0-16,0 0 1 0,0 0-1 15,0 0-2-15,0 0 0 0,0 0-2 16,0 0 1-16,0-1-1 0,0 1-1 16,0 0-1-16,0-2-1 0,0 2-2 15,0 0 1-15,0-2-1 0,0 2-3 16,0-1 0-16,0 1-8 0,0-2-6 0,0 2-13 15,0 0-8-15,0 0-4 0,0 0 5 16,0 0-4-16,0 2-15 0</inkml:trace>
  <inkml:trace contextRef="#ctx0" brushRef="#br0" timeOffset="85777.795">2696 14758 95 0,'0'0'35'0,"0"0"1"0,0 0-4 15,0 0-6-15,0 0-8 0,0 0-2 16,0 0-5-16,0 0 0 0,0 0-2 16,0 0 2-16,2-7-1 0,-2 6 1 0,0 1-1 15,0 0 1-15,0-2 2 0,0 2 5 16,0-1 5-16,0 1 1 0,0-2 1 15,-2-1-7-15,-3 0 1 16,-1 0-9-16,0-2 0 0,2 4-2 0,-2-2-3 16,-4-1 2-16,4 3-1 0,-7-2 2 15,3 2-5-15,-3 1 2 0,1 0-5 16,-2 0 1-16,1 0-1 0,0 0 2 16,1 2 1-16,-2 1-2 0,4 1 1 15,-2-1 4-15,1 0 3 0,-1 0-2 0,3 0 0 16,-2 0-3-16,1 0-2 0,-2 0-2 15,-5 0 2-15,5 0-1 16,-5 0-1-16,2 0 3 0,1-1-1 16,-5-1 3-16,2 1 3 0,-5-1-2 0,-5-1-2 15,-2 0-1-15,1 0-2 0,1 0-1 16,-2 0 2-16,0 0 0 0,0 0-2 16,3-3 0-16,-3 0-2 0,5 0 2 15,-2 0 2-15,-1 0-2 0,-2 2 5 16,-1-1-1-16,-2 1 0 0,2-1 1 0,2 0-3 15,1 1 3-15,10-1 1 0,-1 1 3 16,-2-1-3-16,-3 1-4 0,-2-2-1 16,-1 1-1-16,-1 2 0 0,1-1 1 15,0-2-2-15,0 1 1 0,10-1-2 16,-3 0 3-16,0 0-1 0,-1 0 0 0,-3 0-1 16,0 0 0-16,-2 1 0 15,9 1 1-15,-5 1-1 0,0-2 1 16,7 1-1-16,-5 1 1 0,-1-1 0 15,4-1 0-15,0 0 1 0,4 2-1 16,1-1-1-16,-7-1 1 0,7 1 4 0,-8 1 1 16,3 0 1-16,0 0 0 0,3 0-6 15,6 0 0-15,-5 0 0 0,4 0 0 16,-5 0 0-16,-3 0 0 0,4-2-1 16,-6 1 2-16,6-2-2 0,-4 1 2 0,6 1 1 15,0-1-2-15,0 1 0 0,-2-1 0 16,2 2 0-16,-3-2 0 15,4 1 0-15,2-1 0 0,4 2 0 16,3 0 1-16,-3-1-2 0,3 1 1 0,0 0 0 16,-1 0 0-16,-1 0 0 0,0 0-2 15,0 0 1-15,1 0 0 0,-1 0 0 16,1 0-1-16,-1 0-1 0,1-2 0 16,-2 2-1-16,3 0 1 0,0 0 3 15,0 0-1-15,0 0 1 0,0 0 0 0,0 0-1 16,9 2 1-16,-1 1 1 0,7 3-1 15,-1 0 1-15,-1 0 0 0,6 1-2 16,0-2 1-16,1 0 0 16,3 0 0-16,2 0-1 0,1 0-4 0,9 0-1 15,2 1 1-15,5 0 1 0,0 2 4 16,-2 0 1-16,-5 2-2 0,-6 0-1 16,1-1-1-16,-2 2 1 0,-5-2 2 15,2 0 1-15,-1 0-1 0,-2 0 0 16,-6-1 0-16,-2-2 2 0,-5-3-2 0,-5-2 0 15,1 3 0-15,-5-4-4 0,0 0 6 16,0 0 1-16,1 0 1 0,-1 0 1 16,0 0-3-16,-6-5-2 0,-8-4 1 15,-5-4 2-15,-1 0-1 0,4-1 0 16,-4 1 0-16,2-1-1 0,-5 1 0 0,3-1-1 16,-3 0 0-16,4 2-2 15,-4 0 2-15,0 2-1 0,1 0 1 0,-1 1 2 16,0 0-3-16,1 0 1 15,-1 0 0-15,-5 0 4 0,-2 0 2 0,1 1 1 16,3 0-1-16,2 1-6 0,3-1 2 16,4-1-4-16,-2 0 2 0,2-2-2 15,-5-1 0-15,2-1 2 0,1-1-3 16,6 5 3-16,6 2-2 0,4 6 3 16,3 1 0-16,-3-4-1 0,0 2 0 0,0-1 1 15,0 1-1-15,3 2 1 0,-1-1 0 16,1 1 0-16,-2-1-1 15,1 1 0-15,-2-2 1 0,-1 0-1 16,-2 0 2-16,2-1-2 0,1 2-2 0,3 1 1 16,-2-1 1-16,2 1 1 0,-1 0-1 15,-1-2 0-15,1 2 2 0,-2-1-4 16,3 1 1-16,-4-2 1 0,4 2-2 16,-3 0 1-16,3 0 0 0,-3-1-3 15,3 1 3-15,0 0 0 0,0 0 0 0,0 0 3 16,0 0 1-16,0 0-3 0,0 0 1 15,0 0-1-15,0 0 0 0,0 1 0 16,0 1 2-16,6 1-1 16,-2-1-3-16,0 2 2 0,-1-1 0 0,-3-3-1 15,0 0 4-15,5 2-3 0,-1-1 0 16,6 0 0-16,0 1-1 0,-1-2 1 16,5 2-3-16,-2-2 2 0,4 0 0 15,3 0-1-15,4 0-1 0,0 0 3 16,-1 0-3-16,2 0 3 0,5-4 1 0,3 3-6 15,7-2 2-15,3 0-1 0,-3-1-1 16,-3 3 7-16,-7 1-2 0,0 0 0 16,-9 0 0-16,-1 0 0 0,-6 0-2 15,0 0 1-15,1 0 4 0,-8 0-3 16,6 0 0-16,-5 0 0 0,0 0-3 16,-1 0 4-16,-6 0-1 0,0 0 0 0,0 0 2 15,0 0-2-15,3 0 0 16,-3 0 0-16,3 0 1 0,-2-1 1 15,1 1-1-15,-1 0 0 0,1 0 0 0,-1-2 0 16,1 2 0-16,-1 0 0 0,-1-1-1 16,0 1 1-16,0-2 0 0,0 2-1 15,0-1 1-15,0 1 0 0,0-1 0 16,0 1 1-16,0-2-1 0,0 2 1 16,0-1-1-16,0 1 0 0,0-2 0 0,0 2 0 15,0 0-2-15,0 0 2 0,0 0 0 16,0 0-1-16,0 0 1 15,-1-2-1-15,1 2-1 0,-2 0 1 16,2 0 1-16,0 0-2 0,-1 0 4 0,1 0-3 16,0 0 0-16,-2 0 0 0,2 0-1 15,-1 0 1-15,1 0 0 0,-3 4 0 16,0 0 3-16,0 7-4 0,0-3 4 16,0-3-5-16,2 4 2 0,1-3 0 15,-3 1 1-15,3 5-2 0,0-5 1 0,0 4-1 16,0 2 0-16,0-6 1 0,0 3 0 15,0-4-1-15,0 0 0 16,0 5 1-16,0-5-2 0,3 6 2 0,-2 5-1 16,-1 1 0-16,3 6 1 0,0 0 1 15,-3 3 1-15,0-9-3 0,3 1 1 16,-3-1 0-16,3 2-2 0,-2 6 3 16,-1-6-2-16,2-2 2 0,-2-6-2 15,0-6 1-15,0 1-1 0,0-7 0 16,0 0 0-16,0 0 1 0,0 1 0 0,1 0 0 15,-1 1 2-15,0-1-2 0,0 1 0 16,2-1 1-16,-2 1-2 0,0-1 1 16,0-1-1-16,0 0 2 0,0 2-1 15,0-2 0-15,0 0-1 0,0 0 0 16,0 0-1-16,0 0-1 0,0 0-1 0,0-2-1 16,0 1 1-16,0-7-1 15,0 1 1-15,0-1-2 0,0-4-7 16,0 6-9-16,0-6-14 0,1 1-23 15,-1-4-42-15,0-7-27 0,-1 0-59 0</inkml:trace>
  <inkml:trace contextRef="#ctx0" brushRef="#br0" timeOffset="86689.4893">899 14636 254 0,'0'0'48'0,"0"0"-9"0,0 0-4 16,0 0 8-16,0 0 1 0,0 0-2 15,0 0-6-15,0 0-7 0,0 0-7 16,-36-6-6-16,33 6-4 0,3-2-3 16,-3 2-3-16,3 0-3 0,-3 0-1 15,3-2-1-15,-1 2 1 0,-1 0-2 16,2 0 1-16,-1 0-1 0,1 0-1 16,-2-1-1-16,2 1 0 0,0 0 0 15,0 0-1-15,0 0 3 0,0 0 0 16,3 0 0-16,9 3 1 0,5 2 0 0,1 1 1 15,5 0-1-15,1 0 1 0,2-3 0 16,-1 0 0-16,4-2 0 0,3 2-1 16,1 1 0-16,6-1-5 15,3-1 0-15,4 1 0 0,-4-1 0 0,-3 1 5 16,-7-1 0-16,-3-1 0 0,-3 1-2 16,-6-1 1-16,-2-1 0 0,0 0 0 15,0 0 2-15,5 0-2 0,0 0 0 16,0 0 0-16,2-1-1 0,1 1 1 15,1 0 1-15,1 4-1 0,-1 4-1 0,2-1 1 16,0 3 0-16,-2 0 2 0,2 2-2 16,-4-1 1-16,0-2-2 0,-1 0 2 15,-1-2-3-15,0 1-2 0,-1-2 0 16,-3-3 2-16,-3 0 0 0,-3 0 2 16,-3-3 2-16,4 2-4 0,-5-2 1 0,4 0 2 15,0 0-3-15,-3 0 2 0,-1-2 0 16,8-4 0-16,-11 1 1 15,10-3 0-15,-9 3-2 0,2-1 1 16,-2 0-1-16,2 1 0 0,-2 0 2 0,0 0-1 16,-1-1-1-16,-3 3 0 0,7-2 1 15,-6 4 0-15,5-4 1 0,0 1 0 16,2 1-2-16,4-4 1 0,-5 4 1 16,3-1-1-16,4-1 0 0,-7 2-1 15,5-1 1-15,-4 1 0 0,-2 0 2 0,3 0-3 16,-1-1 1-16,-2 3-1 0,3-1-4 15,-1 1 5-15,1 1 0 16,-1 0 1-16,4 0 1 0,3 0 0 16,-3 1-2-16,8 4 1 0,-10-2-1 0,3 2 0 15,-3-1 1-15,6 2 0 0,-5-1-1 16,-1 1-1-16,2-1-1 0,-8-2 1 16,10 2 1-16,-5 2-1 0,5-3-2 15,-2 1 3-15,2-1-3 0,-2-1 0 16,-4 1 4-16,5-1-5 0,-6-1 4 0,0 0-1 15,-1 1 0-15,2-2 1 0,-2 1-3 16,-6 0 0-16,7 1-3 0,-3-2-6 16,2 3-16-16,4 4-29 0,-3-2-59 15,3 5-83-15</inkml:trace>
  <inkml:trace contextRef="#ctx0" brushRef="#br0" timeOffset="109919.6398">10200 8178 0 0,'0'0'12'0,"0"0"-1"16,0 0 0-16,0 0-6 15,0 0 3-15,0 0-2 0,0 0 2 16,0 0 3-16,0 0 3 0,0 0-1 15,0-32-1-15,0 31 2 0,0-1-3 0,0 1 2 16,0-1 1-16,0 1-1 0,0 0 0 16,0-1-1-16,0 0-1 0,0 1 1 15,0-1-1-15,0 1 2 0,0-1 1 16,0 0-1-16,0 2-1 0,0-1 0 16,-1 1-2-16,1-1-3 0,0 1-1 0,-2-2 0 15,2 2-1-15,0 0-1 0,-1 0 2 16,1 0-5-16,-2 0 1 15,1 0 0-15,-2 9-1 0,0 6 3 16,2 7 1-16,-2 0-4 0,0 4-1 0,-1 3 4 16,2 3-3-16,-1 4 6 0,-1 2-3 15,1 3 0-15,0 2 1 0,0 1-3 16,0 1 0-16,0 1-1 0,0 4-1 16,1 0 1-16,-1 2-3 0,0 3 2 15,3 2 0-15,-1 1-1 0,-2-1 2 0,1-3-2 16,-1-4-2-16,2-6 2 0,1-8 0 15,-2-4-1-15,2-3 5 0,0-5 1 16,0 2-1-16,0-2 3 16,0 2-5-16,0 1 0 0,0 5 1 0,0 3 2 15,0 5-3-15,0-1 2 0,2 4-4 16,-1-3 0-16,1 2 0 0,-1-3 0 16,1-3 1-16,1-2 0 0,-2-2 1 15,-1-4 0-15,3-2-1 0,-3-6 1 16,0-2 2-16,0-6-3 0,0-6 1 0,3 2-1 15,-3-8-1-15,0 0 1 0,0 0 1 16,0 2-1-16,0 0-1 0,2-1 1 16,-2 0-3-16,0 0 3 0,0 1-2 15,0-2-5-15,0 2 0 0,2-2-2 16,-2 0-3-16,0-4 0 0,0-9-5 0,0-4-1 16,-2-10 3-16,0 4 4 15,-1 6 2-15,3-1 0 0,-3 0-3 16,3 6 0-16,-1-8-9 0,-1 8 0 15,1-2 0-15,-1 3-4 0,1-5 8 0,-1-5 0 16,2-1 4-16,-1 1 5 0,1 0 1 16,-2 0 6-16,1 1 0 0,-1-6 2 15,-1 3 0-15,-1 2 1 0,4 6 3 16,-4-1 0-16,3 5 6 0,-1-1 4 16,-2-7 0-16,2 9 0 0,-2-7-5 0,2 6-1 15,-2 0 1-15,1 0 2 0,2 0 0 16,-2 0-3-16,1 5 0 0,-2-5-5 15,3 7 5-15,-1-2-4 16,-1-5-1-16,2 7-1 0,-2-1 1 0,3 1 0 16,0 4-4-16,-3-1 4 0,3 1 1 15,0-2 0-15,0 0 2 0,0 1-3 16,0-1-3-16,-1 1 2 0,1-1-2 16,0 2 0-16,-2-1 1 0,2 1 0 15,0-2-1-15,-1 2 1 0,1-2 0 0,0 2-2 16,-2 0 2-16,2 0-4 0,0 0 1 15,0 0 2-15,0 0 5 0,0 0 1 16,0 13-1-16,0 5 2 16,5 7-3-16,-1 3 3 0,3 5 0 0,0 6 1 15,-1 1-2-15,1 7-2 0,-1 1-4 16,0 0-1-16,1 1 1 0,-1-3-1 16,0-3 0-16,0-2 1 0,-2-1-1 15,-1-2 2-15,2-1 1 0,-2-2-1 16,-1-1 1-16,-1-3-2 0,-1-4-1 0,2-8 3 15,-2-2-3-15,0-5 0 0,0-7 0 16,0 0 0-16,0-5-1 0,0 0 1 16,0 0 0-16,0 2-2 0,0 0 1 15,0 0 0-15,0-1-1 0,0 1 2 16,0-1-2-16,1 0 2 0,-1 1 0 16,0 0 2-16,0-1 0 0,0 0-1 0,0-1 2 15,0 1 0-15,0-1-1 16,2 3 2-16,-2-3 2 0,0 1 2 15,0-1 6-15,0 0-1 0,0 0 0 0,1 0-5 16,-1-1-3-16,0-13-3 0,0-4-1 16,-3-6-1-16,0-1 1 0,2 0-2 15,-1-1 1-15,1-3 0 0,1-2-4 16,0-2 5-16,0-2-4 0,0 0 3 16,0-2 2-16,0 1-3 0,0 1 0 0,1 2-1 15,1 0 0-15,1 1 0 0,0 1 0 16,0 4-2-16,-2 3 1 15,5 1 1-15,-3 6 0 0,1 1-2 16,0 7 4-16,-2-1-2 0,1 1 2 0,-2 5 1 16,-1-1-2-16,0 5 3 0,0-2-1 15,0 2 2-15,3-4 0 0,0-3 0 16,-2 3 1-16,1 1 0 0,-2 3-1 16,0-1 2-16,0 1-1 0,0-1 1 15,1-1-2-15,-1 1-1 0,0-1-1 0,0 0 1 16,0 1-2-16,0-1 2 0,0 0-2 15,0 1 0-15,0 0 1 16,0-1-2-16,0 0 1 0,0 1 0 16,0 0-2-16,0-2 2 0,0 2 0 0,0 0 0 15,0 1 0-15,0-1 0 0,0 1 0 16,0-2 0-16,0 2 0 0,0-2 0 16,0 1-3-16,0 0 1 0,0-6-1 15,3-3 0-15,3-5 1 0,1-5-1 16,3 3 3-16,-4 5-2 0,0 0-2 0,1 6 1 15,-6 1-1-15,4-3 0 0,-2 6-2 16,0-1 3-16,0 0 3 0,-3 3-1 16,0-1 5-16,0 1-3 0,1 0 0 15,-1 0 1-15,0 0 1 0,0 0 1 16,0 0-3-16,3 0 2 0,-3 0 4 16,0 0 1-16,0 0 1 0,0 0-2 15,-3 0-3-15,0 0-3 0,-6 0 2 16,-2 2 0-16,8 0 1 0,-6 1 1 15,5-2 1-15,-5 2-2 0,-1 2 3 0,6-4-1 16,-5 2 1-16,-1 0-1 16,-3 2-1-16,-4 1 1 0,5-1-3 0,-1-1 0 15,3-1-2-15,0 1 1 0,0 0 0 16,-2-3 3-16,2 2-1 0,1 0-1 16,-1-2-1-16,2 3-2 0,-3-2 2 0,7-1-1 15,-3 1-1-15,7-2 0 0,0 0-2 16,0 0 1-16,-1 0-3 15,-1 1-6-15,1-1-8 0,-1 0-29 16,1 0-64-16,-1 1-34 0,2-1-32 0</inkml:trace>
  <inkml:trace contextRef="#ctx0" brushRef="#br0" timeOffset="113104.991">2753 14892 137 0,'0'0'55'15,"0"0"-2"-15,0 0-11 0,0 0-6 16,0 0-8-16,0 0-8 0,0 0-7 16,0 0-1-16,0 0-8 0,-19-26 0 15,16 24-1-15,2-2-2 0,-8 0 2 16,6 2-2-16,-1-1 0 0,1 2-1 0,3 1 2 16,-3-3 2-16,0 1-3 15,-1-1 3-15,-6-2-3 0,7 4 1 16,-3-1 0-16,-1 0-1 0,1 0 2 15,-4-3 0-15,-3-1 3 0,-1 2 0 0,-1-2 3 16,2-1-4-16,-4 3 0 0,-2-2-3 16,0-3 0-16,3 3 0 0,0-1 3 15,6 3 3-15,0 0 1 0,-2 0 2 16,1 1-3-16,1 0-3 0,4 2 0 16,-7-2-1-16,9 2 0 0,-8-1 0 0,3-1-1 15,-5 1-2-15,5 1 1 0,-5-2 1 16,-1 0 0-16,5 1 0 0,-9-2-1 15,2 0 0-15,4 1 2 16,-3 1 2-16,0-1 4 0,2 1 2 0,-2-1-2 16,-3 1-1-16,0-1-2 0,2 2-2 15,-1-1-2-15,-2 1 0 0,2 0-2 16,-3-1-1-16,1-1 2 0,3 1-1 16,5 1 4-16,-8-1-1 0,4 2 3 15,4 0 0-15,-8 0 0 0,0 0 3 0,1 0-4 16,-1 2 1-16,-2-2-1 0,3 1-3 15,-1-1 0-15,-3 0-3 0,4 0 0 16,2 0 0-16,2 0 1 0,-5 0 1 16,3 0 2-16,5 0-2 0,-11 0 0 15,4 0-1-15,-7 0-2 0,-4 0 0 16,-1 0-1-16,1 0 2 0,10 0 0 16,1 0 1-16,-3 0-1 0,2 0 0 15,-6 0-1-15,3 0 1 0,-2 0-1 16,1 0 1-16,-2 0-1 0,-3 0 1 0,-3 2-1 15,-1 1 4-15,-8-1 2 0,-2-1 1 16,1 0-1-16,4-1-5 0,2 0-1 16,6 0 0-16,1 0 1 0,1-2 0 15,1-2-1-15,1 0 0 0,3-1 1 16,1 2-1-16,-1-1 1 0,3-1-1 16,5 0 2-16,1 1-1 0,5 1 0 0,-1 0 0 15,0 0 1-15,1 0-1 16,2 0 1-16,1 0-1 0,3 3 0 15,-2-3-1-15,0 1 0 0,1 0 1 0,1 1 1 16,3 1-1-16,-3-1 0 0,0-1 0 16,-1 1-1-16,-2-1 1 0,3 1-1 15,3 1 2-15,-1-2-1 0,1 2 0 16,-3 0 1-16,3 0 0 0,-3-1-1 16,3 1-1-16,-3 0 1 0,3 0 0 0,0-2 0 15,-3 2 0-15,3 0 0 0,0 0-1 16,0 0 2-16,-1 0-1 15,1 0 1-15,-2 0 0 0,2 0-2 16,-1 0 1-16,1-2-1 0,-2 2 0 0,2 0 1 16,0 0-1-16,-1 0-1 0,1 0-1 15,0 0 0-15,0 0-3 0,0 0 2 16,0 0-1-16,0 0 3 0,7 2 2 16,8 6 1-16,8 2 0 0,3 4-1 15,3 1 1-15,4 3 0 0,6 4 0 0,7 0-1 16,2 4 0-16,7 1-1 0,4-1-6 15,2 2 0-15,1-1 0 0,-4 2 1 16,-5 1 7-16,-8-1-2 0,-10-4 1 16,-6-5 0-16,-9-8-2 0,-11-5 1 15,-5-4-1-15,-4-3 0 0,0 0 0 16,0 0 1-16,2 0 1 0,-1 0-1 16,-1 0 0-16,0-5 1 0,0-5-1 15,-4-7 3-15,-5 2-2 0,-1-5 0 16,-3 2 1-16,-2 1-2 0,-2 0 3 0,-2 2 0 15,-1 0 0-15,-6 2 0 0,-3-1-1 16,-7-2 1-16,-6 0 1 0,-6-1 1 16,-5-1 0-16,5 0 1 0,2 1-5 15,8 0 0-15,2 2 0 0,3 1-1 16,2 1 0-16,4 0 0 0,5 3 1 0,8 1 1 16,-5 0 0-16,7 4 0 15,1-1 0-15,-4-1-3 0,1-3 0 16,8 3 2-16,-4-4-2 0,4 5 2 15,5 3 0-15,-6-4 0 0,4 4-1 0,0-1 2 16,0 1-2-16,3 3 3 0,-3-5-1 16,0 3-1-16,0-1 0 0,-3-4 0 15,3 5-1-15,-2-2 1 0,2 2 1 16,3 2-1-16,0-3 2 0,0 3-3 16,-3 0 2-16,3-2 0 0,-3 0-1 0,3 1 3 15,-1-1-2-15,-1 1 0 0,2 1-1 16,-1-1-1-16,1 1 0 15,-2-2-1-15,2 2-1 0,-1-1 1 16,1 1-1-16,-2 0 2 0,2 0 1 0,0 0 0 16,0 0 1-16,0 0 0 0,0 0-1 15,0 0 2-15,0 0 0 0,0 0-1 16,0 0 0-16,2 0 1 0,4 0-3 16,-2 0 2-16,2 0 0 0,5 0-1 15,-5 0 2-15,6 0-2 0,-1 0 2 0,1 0-2 16,5-4 2-16,-7 3-1 0,5-4 0 15,2 0 0-15,2 0-1 0,3-4-1 16,1 0 2-16,0 1-4 16,1-1 3-16,0-2-1 0,2 2 1 0,1-2 2 15,2 1-2-15,0 1 1 0,-2-1-1 16,4 3 0-16,-4 1-5 0,5 0 0 16,3-1-1-16,-6 2 1 0,-8 2 5 15,-2 0 1-15,-6 0-1 0,-3 1 1 16,-1-1-1-16,-3 2 1 0,1 1 0 0,-7 0 0 15,0-2 1-15,0 2-1 0,1 0 2 16,1 0-1-16,-1 0 0 0,1 0 1 16,-2 0-1-16,1 0 0 0,-1 0 0 15,2 0-2-15,-2 0 0 0,1 0 0 16,-1 0 0-16,0 0 0 0,0 0 0 0,0 0-2 16,0 0 1-16,0 0 0 15,3 0 0-15,-3 0 1 0,0 0-1 16,0-2 1-16,3 2 0 0,-3 0-1 15,0 0 1-15,0 0-1 0,0 0 0 0,0 0 0 16,0 0 0-16,0 0-1 0,0 0 0 16,3 0 0-16,-3 0 0 0,0 0 2 15,3 0 0-15,-2 0 0 0,1 0-1 16,-1 0-1-16,2 0 2 0,-2 0-1 16,1 0 1-16,-1 0 0 0,-1 0-1 0,3 0 2 15,-3 0-3-15,3 0 2 16,-3 0-1-16,3 0 0 0,-3 0 1 0,0 0 1 15,0 0 0-15,3 0 0 16,-3 0 1-16,0 0 1 0,1 0 0 0,-1 0 0 16,0 0 0-16,2 0-1 0,-2 0 1 15,0 0-2-15,0 0-1 0,0 0 0 16,0 0-1-16,0 0 1 0,0 0 1 16,0 0-2-16,0 5 1 0,-3 0-1 15,0 4 0-15,0-1 1 0,0 3-1 0,3 6 1 16,0 1 1-16,0 6 1 0,0-1-3 15,0 2 5-15,0 0-5 0,0 4 2 16,0 2 1-16,0 4-2 16,0 2 1-16,0 6-1 0,3 3 0 0,0 2-3 15,3 1 0-15,-2 1-3 0,-1 0-1 16,1-3-7-16,2-6-3 0,-3-6-27 16,3-9-43-16,-3-9-93 0,0-9-97 15</inkml:trace>
  <inkml:trace contextRef="#ctx0" brushRef="#br0" timeOffset="160050.0793">403 13795 333 0,'0'0'48'0,"0"0"-14"0,0 0-13 16,0 0-7-16,0 0-4 0,0 0-1 15,0 0-3-15,0 0-4 0,0 0-1 16,-10-27-3-16,10 25-4 0,-3 0-4 16,3 1-5-16,0 1 1 0,0-2 4 15,0 2 1-15,0 0 7 0,6 2-3 16,1 8 4-16,5 6 2 0,-1 0 0 16,-5 0 1-16,1-4 0 0,-1 0-2 15,0-5 3-15,-5-4-2 0,2 2 2 16,-3-5 0-16,0 0 1 0,0 0 4 0,0 1 2 15,0 1 6-15,3 0 1 0,-3-2-4 16,0 0-3-16,0 1-5 0,0-1-6 16,0 0 3-16,-3-13-4 0,-3-3 3 15,-4-7 0-15,3-2 0 0,1-3 1 16,-1-1 0-16,0 0-2 0,-2 2 2 16,5 1 1-16,1 8-2 0,0-1 2 0,0 1-2 15,0 3-4-15,3-4 0 16,0 1 1-16,0 5-3 0,0-3-3 15,0 5-2-15,0 6-2 0,9 0 2 0,1 5 2 16,4 0 6-16,4 5 1 0,-1 8 1 16,-2 3 3-16,-1 7-2 0,-1-3 2 15,1 3 2-15,-2-3-1 0,-6-7 3 16,0-4-8-16,-1-1 1 0,-3-4 3 16,-1 1 7-16,2 0 14 0,-3-5 10 0,0 0-2 15,0 0-5-15,0 0-7 0,0 0-10 16,-8-5-5-16,-4-6 3 15,-1-5-5-15,-3-2 1 0,3-5 0 16,0-2-5-16,0-1 1 0,3 1-2 0,0 2 1 16,1 6 0-16,6 8 2 0,2 5-2 15,-2-1 0-15,1 1-2 0,1-1-6 16,-1 2 0-16,2 3-1 0,0-3 3 16,0 0 6-16,8-2-1 0,-1 2 0 15,3 2 0-15,6 1 1 0,0 0 1 0,0 0-1 16,-3 3-3-16,4 3-3 0,-5 2-2 15,5 2-6-15,-5 4-10 16,-1 1-13-16,1 3-42 0,-2 3-28 16,-4-2-20-16,1-4-50 0</inkml:trace>
  <inkml:trace contextRef="#ctx0" brushRef="#br0" timeOffset="160562.0883">607 13077 490 0,'0'0'48'15,"0"0"-23"-15,0 0-8 0,0 0-6 16,0 0-4-16,0 0-2 0,0 0-2 15,0 0-5-15,0 0-2 0,0 0-5 0,-55-22-4 16,48 39 0-16,0 6 1 0,4 1 1 16,3 4 6-16,0-3-1 0,0 1 5 15,5 0-4-15,0-2-3 0,-1-1 1 16,2-3-5-16,-3-7 6 0,3 1-2 16,-2-6 0-16,3-1-3 0,0 1-2 0,-4-5 2 15,0 1-1-15,-3-4-1 0,0 0 2 16,5 0 2-16,2-1 1 0,3-10 3 15,0-9 4-15,-4-4-2 16,2-6 3-16,-2-3-1 0,-3-4 2 0,0 0 3 16,0 3 2-16,-3-2 4 0,0 6 3 15,0 2 5-15,0 6 8 0,0 2 8 16,-6 4 1-16,2 5-5 0,-6-4-5 16,1 4-8-16,2 4-4 0,-2-1-3 15,-1 5-5-15,4 3-3 0,-4 0-4 0,-6 0-2 16,9 5-1-16,-3 8-5 15,1 1-5-15,5 2-3 0,1 1-12 0,0 2-12 16,3-1-18-16,0-6-21 0,0 5-7 16,0-8 5-16,3-6-1 0,-3 1 4 15</inkml:trace>
  <inkml:trace contextRef="#ctx0" brushRef="#br0" timeOffset="161089.8008">582 12688 271 0,'0'0'72'16,"0"0"-2"-16,0 0-10 0,0 0 3 16,0 0-10-16,0 0-18 0,0 0-10 15,-40-82-5-15,36 79-6 0,1 0-1 16,0 0-3-16,3 3-2 0,-3-1-2 16,3 1-8-16,0 0-4 0,-3 0-4 0,3 0-2 15,-3 0 2-15,3 2 2 0,0 15 3 16,6 9 2-16,7 9 0 15,3-2-3-15,4 1 2 0,-1 0 0 0,7-3-4 16,-3 0 2-16,3-4-3 0,-3-3-8 16,-4-3-9-16,1 0-5 0,-5-5-13 15,-4-6 6-15,-5-2-1 0,-3-5 0 16,-3-3 13-16,0 0 5 0,0 0 14 16,0 2 1-16,3-1-21 0,-3-1-3 0,-3 0-2 15,-7-1 0-15,-9-10 19 0,-4-4 1 16,4-3 7-16,0-2 9 0,3-2 9 15,-1-1 5-15,4 2 3 16,0 0 5-16,3 1 6 0,0 5 8 0,4 0 3 16,3 6-2-16,0-2-6 0,0 1-11 15,0-1-16-15,2-7-4 0,1 0-5 16,0-8-3-16,7 2 2 0,2-1-2 16,4 4-2-16,0 3-3 0,4 3 2 15,-5 7-2-15,5 3 3 0,1 5 2 0,5 0 2 16,4 11 6-16,2 6 1 0,-3 2 3 15,0 6-4-15,-7-1-3 0,1 0-2 16,-4-1 1-16,-3-8 0 0,-6-1 0 16,-2-5 2-16,-4-6 0 0,2 2 5 15,-3-5-15-15,0 0-37 0,-9 0-26 16,-5-8-20-16,-8-4 0 0,-1-3-1 16</inkml:trace>
  <inkml:trace contextRef="#ctx0" brushRef="#br0" timeOffset="161211.1379">600 12497 287 0,'0'0'76'0,"0"0"-25"16,0 0-16-16,0 0-18 0,0 0-12 15,0 0-10-15,0 0-18 0,0 0-18 16,0 0-39-16,-32-56-47 0</inkml:trace>
  <inkml:trace contextRef="#ctx0" brushRef="#br0" timeOffset="161786.3527">799 12187 595 0,'0'0'43'0,"0"0"-16"16,0 0-11-16,0 0-7 0,0 0-6 0,0 0-8 15,0 0-2-15,0 0 0 0,0 0 0 16,0 0 0-16,-1 67 1 15,11-43 0-15,3-1-2 0,-3-2-3 16,5-3-7-16,-4-4-11 0,-1-3-1 0,-2-5-4 16,-4-5 3-16,0 2 11 0,-4-3 6 15,0 0 14-15,0 0 10 0,0 2 2 16,0-2 0-16,0 2-2 0,0-2 0 16,0 0 1-16,-3 0 1 0,-7 0 1 15,-6-2 2-15,-1-6-1 0,5-4-4 0,1-5-3 16,5-2-6-16,2-4 0 0,4-4-1 15,0-4 0-15,0 1 1 0,4-2 1 16,6 0-2-16,3 5 1 16,4 1-2-16,-2 6-1 0,5 4-3 0,2 5-2 15,1 5 4-15,3 6-1 0,3 0 3 16,0 7 2-16,-3 8 0 0,-3 5 1 16,-1 2 2-16,-8 1-2 0,-2-6-1 15,-8-4 2-15,-1-3-1 0,-3-5 4 16,0 0 3-16,3 1 7 0,-3-6 2 0,0 0-2 15,0 0 0-15,0 1-3 16,0-1-6-16,-6 0-1 0,-4 0-3 0,-7-9-4 16,-2-5 1-16,0-4 1 0,4-3-2 15,1-7 0-15,4-2-1 0,0-2 1 16,4 2 1-16,3 1 0 0,3 5 1 0,0 3-1 16,6 3-1-16,7-1-2 0,3 4-1 15,4 1-2-15,3 4 5 16,9 1-5-16,4 2-2 0,6 4-3 15,7 3-2-15,-2 0-10 0,2 0-43 0,-7 7-162 16,-2 6-54-16</inkml:trace>
  <inkml:trace contextRef="#ctx0" brushRef="#br0" timeOffset="163939.0543">10119 11271 169 0,'0'0'65'15,"0"0"-24"-15,0 0-9 0,0 0-9 16,0 0-16-16,0 0 4 15,0 0-4-15,0 0 6 0,-66-78 0 16,66 78-6-16,-2-1-13 0,2 1-13 0,0 0 4 16,-1 0 2-16,1 0 11 0,1 10 6 15,9 8 0-15,2 6 3 0,4 1-4 16,-5-1 2-16,3-1-6 0,-3 0 2 16,-4-2 0-16,-1-6 1 0,-3-6 3 15,0 0-2-15,0-4 3 0,-1 0 7 0,0 1 7 16,-2-6 10-16,0 0 10 15,0 0-5-15,0 0-7 0,0 0-9 16,-10 0-12-16,-2-6-1 0,-6-5-2 0,0-3-4 16,4 0 2-16,1-4-1 0,-2 3 1 15,5-2 0-15,1 5-1 0,2-3-2 0,2 0 1 16,2 3-4-16,1-5-3 16,2 2 3-16,0 6-2 0,5-5 1 15,4 3 0-15,-3 6-1 0,6-2 1 16,7 4 2-16,0 3 2 0,7 0 1 0,0 6 4 15,0 6-5-15,-2 3 4 0,2 4-3 16,-5 1-1-16,-1 0 4 0,-2 1-1 16,-3 1 0-16,-2-2 1 0,-3 0-3 15,-3-5 0-15,-2-1 1 0,-2-5 2 16,-3-5 1-16,0 7 4 0,0-7 0 16,0 4 3-16,-5 1 0 0,-5-6 0 0,3 2-2 15,-6-5-1-15,-5 0-2 16,1-8-2-16,-3-2 0 0,4-3 0 15,5 4 3-15,0-1-3 0,1-3 2 0,6 4-5 16,-5-4-2-16,2-2 1 0,3 5-2 16,1-7 1-16,3-3-2 0,0-2-3 15,4-3 3-15,6 0-3 0,6 2 4 16,0 5 0-16,4 4 0 0,2 4 0 16,2 4 0-16,0 2 0 0,0 4-4 0,2 0 0 15,-1 1-7-15,-1 11 5 0,-3 8 0 16,-1 5 7-16,-4 7-2 15,3 8 1-15,-6 2-4 0,-2-2-10 16,-5-1-5-16,3-2-10 0,-5-7-12 0,-2-9-18 16,2-3-25-16,-3-5-25 0,-1-8-27 15</inkml:trace>
  <inkml:trace contextRef="#ctx0" brushRef="#br0" timeOffset="164425.1055">10637 11173 228 0,'0'0'57'0,"0"0"-12"15,0 0-9-15,0 0-10 0,0 0-3 16,0 0 0-16,0 0-3 0,0 0-3 0,0 0-4 15,0 0-1-15,11 0-1 0,-11 0 1 16,2 0 3-16,-2 0 1 0,0 0-3 16,0 0-3-16,1 0-5 0,-1 0-4 15,0 0-2-15,0 0-3 0,0 3 0 16,-4 10 0-16,-4 6 5 0,-1 5-2 0,3 4 3 16,3-4-2-16,3 1-2 15,0-5 1-15,0-1-1 0,7-3-1 16,-2-5 0-16,3-2-1 0,4-1-3 15,-5-4-8-15,-1 1 2 0,7-3 2 0,0-2 3 16,6-7 8-16,1-6 1 0,-1-4-1 16,-4-3 1-16,-1-1-1 0,-4-2 1 15,-2-1-1-15,-2 0-3 0,-4-1 4 16,-2 1 0-16,0 3 3 0,-6 1 0 16,-3 2 1-16,-1 2-6 0,-2 1-3 0,-2 3-3 15,4 3-4-15,-3 3 4 16,4 3 2-16,-1 1 0 0,-6 2-3 15,5 2-2-15,-5 9-4 0,7-2-7 0,3 4-15 16,3-2-23-16,3 4-27 0,0 5-10 16,5 1-9-16</inkml:trace>
  <inkml:trace contextRef="#ctx0" brushRef="#br0" timeOffset="164938.8189">10900 10946 242 0,'0'0'72'0,"0"0"-4"16,0 0-11-16,0 0-13 0,0 0-3 0,0 0-9 15,0 0-10-15,0 0-10 0,0 0-8 16,-38-61-4-16,35 61-3 0,-2 7 2 16,2 9 0-16,2 9 0 0,1 0-1 15,0 2-1-15,8 0 1 0,4 2-2 16,4 0 2-16,7 3 3 0,3 1-1 0,4 1 4 15,2 1-5-15,0-5 0 0,-2-3-2 16,-2-4 0-16,-2-3-1 0,-5-3-6 16,-6-7-10-16,-3 0-11 0,-4-3-6 15,-5-4-1-15,0 0-2 0,-3 2-15 16,-3 4-23-16,-10 4-1 0,-6 2 12 0,-4-6 30 16,0-3 36-16,-3-6 12 15,4 0 2-15,-1-2 6 0,3-9 18 16,2-3 2-16,3-1 0 0,4-3-3 15,4 0-16-15,2-4 5 0,5 0-2 0,0-1 3 16,2-3-5-16,8 2-7 0,1 1 0 16,3 0-9-16,-1 3 1 0,4 4-2 15,2 0-2-15,1 6-2 0,0 2 0 16,-3 4-5-16,0 2-4 0,2 2 1 16,1 2 4-16,6 9 5 0,-4 2 6 0,1 4-4 15,-2 4 0-15,1 3 1 0,-4 5-3 16,-3 3 6-16,-4 0-2 15,-3 0-2-15,-3-2-3 0,-1-3-4 16,-4-7 0-16,0-1-11 0,0-8-23 0,0-6-29 16,0 1-16-16,-4-6-15 0,-4-2-4 15</inkml:trace>
  <inkml:trace contextRef="#ctx0" brushRef="#br0" timeOffset="165085.3353">11114 10971 299 0,'0'0'65'0,"0"0"-7"16,0 0-15-16,0 0-13 0,0 0-11 16,0 0-11-16,0 0-7 0,0 0-9 15,0 0-20-15,-52-45-29 0,51 45-57 16,1 0-95-16</inkml:trace>
  <inkml:trace contextRef="#ctx0" brushRef="#br0" timeOffset="165670.4457">11416 10847 466 0,'0'0'29'0,"0"0"-13"15,0 0-11-15,0 0-3 16,0 0-2-16,-43 97-1 0,43-71 0 15,0 1 0-15,0-3-3 0,8-2-1 0,1-3-1 16,0-2-1-16,1-6 0 0,0-1 0 16,-4-3 3-16,3-3-2 0,1 0 4 15,-7-2 1-15,1 1 3 0,-4-3 3 16,0 0 8-16,0 0 1 0,1 0-2 16,-1 2-2-16,0-2-3 0,0 0 0 0,-1-10 2 15,-6-5 0-15,-3-4-2 16,1-6-1-16,6-2-4 0,3-3-1 0,0-4 0 15,0 1-1-15,6 3-1 0,3 4-1 16,2 3-1-16,5 8 0 0,3 3 3 16,4 6-1-16,0 3-2 0,6 3 2 15,0 4 0-15,0 8 2 0,3 5 1 16,-3 3 0-16,-5 2 0 0,-1 4-1 16,-7 0 0-16,0 1 1 0,-7-1-1 15,-2 1 0-15,-4-2 0 0,-3-9 0 0,0 1 0 16,0-3 1-16,-4-5 3 0,-4 1-2 15,1-4 1-15,4-2-2 0,-8-3-1 16,1-1 2-16,-5-3 0 0,-1-7 0 16,3-6 0-16,3-3-2 0,3-4 0 15,2-4 0-15,1-4 1 0,3-1-2 16,1-1 2-16,0 3-1 0,1 2 1 16,6 6-1-16,-1 6-1 0,0 4 0 15,1 5-3-15,-1 0-2 0,1 1 1 16,2 4 0-16,10 2 2 0,-3 0 0 0,5 9-1 15,-2 7-1-15,-3 6-8 0,0 5-18 16,-7 1-45-16,-1 7-70 0,-2 2-125 16</inkml:trace>
  <inkml:trace contextRef="#ctx0" brushRef="#br0" timeOffset="165867.3559">12217 10821 676 0,'0'0'21'16,"0"0"-9"-16,0 0-5 0,0 0-4 16,0 0-4-16,0 0-9 0,0 0-24 0,0 0-118 15,0 0-157-15</inkml:trace>
  <inkml:trace contextRef="#ctx0" brushRef="#br0" timeOffset="170502.5663">2916 14774 9 0,'0'0'10'0,"0"0"1"16,0 0-3-16,0 0-1 0,0 0-3 16,0 0 1-16,0 0 0 0,0 0 0 15,0 0 3-15,0 0-2 0,-11-8-2 16,11 8 1-16,-3-1-1 0,3 1-2 15,-3-2 2-15,3 2-2 0,-3-1 4 0,3 1 0 16,-1-2 0-16,-1 2-1 0,1-2-3 16,-1 2-1-16,1-1 0 0,-1 1 1 15,1 0 0-15,-6-2-2 0,1 1 3 16,2-1 0-16,-1 2 3 0,5 0 3 16,-1-1 2-16,1 1 1 0,-6-1 0 0,0 1 0 15,-1-2-4-15,3 2 0 0,4 0-3 16,-6 0-2-16,0 0 0 0,-7 0-2 15,3 0-2-15,1 0-2 16,-2 0 1-16,8 2 0 0,-7 0 2 0,5 0 1 16,-5-1-2-16,0 2 1 0,0-1-2 15,1 1 2-15,-2-1 5 0,1-1-5 16,-1 1 4-16,-3-1-5 0,5 0-1 16,-2 3 2-16,-1-4 0 0,2 1 2 15,-4-1-4-15,-1 0 4 0,1 0-2 0,2 0 0 16,-2 0 0-16,2 0 0 0,-1 0 0 15,0 0 1-15,0 0-1 0,-4 0 2 16,5-1-3-16,-8-3 2 0,1 2-1 16,0-3-3-16,-5-1 3 0,-2 0-5 15,4 0 4-15,-4 1 1 0,3-1 0 16,-6 0 1-16,3 0-1 0,-1 2 3 16,-2 1 1-16,4 0-2 0,-4 1-1 15,6 2-3-15,-3 0 0 0,3 0 1 16,-2 0-1-16,2 3 0 0,0 2 6 0,-3-1-6 15,3 1 7-15,1 1-1 0,3-3-7 16,2-2 1-16,-2-1-5 0,7 0 2 16,-8 0 2-16,2 0 1 0,0-1 0 15,-5-2-5-15,0-2 1 0,1 0 2 16,-1 1 3-16,0 1 5 0,-3-1 2 0,0 0-3 16,1 0 2-16,-4 0-1 15,2 0-2-15,-4 1 0 0,1 0-2 16,1 2 1-16,2-2 1 0,-4 1 1 15,1 2-2-15,1 0 2 0,0 0-2 0,-4 0-2 16,-2 0 8-16,-7 0 0 0,-1 0 0 16,2 0 1-16,2 0-5 0,10-1-2 15,2-1 0-15,2-1 0 0,1 0 0 16,-1 1 3-16,3-1-2 0,-1 1 3 16,6-1 1-16,1-1 0 0,-3 1-1 15,6 0 1-15,-4 2-3 0,1-2 0 0,-1 0 1 16,-1 0-2-16,1-1-1 0,8 3 1 15,5 0 2-15,-9-1-3 16,7 2 1-16,2-1 1 0,-1 1-1 0,5 0 0 16,-1 0 1-16,1 0-3 0,-2 0 1 15,0 0-1-15,-1 0-2 0,3 0 0 16,-3 0-2-16,3 0-1 0,-3 0-2 16,3 0 0-16,-3 0 0 0,3 0 2 15,-1 0 1-15,-1 0 1 0,1 0 1 0,-1 0 0 16,1 0 2-16,-1 0 1 0,1 0 0 15,-2 0 3-15,3 0 0 0,0 0 2 16,0 0 1-16,-3 0-1 0,3 0 1 16,0 0-1-16,0 0-2 0,-4 0-1 15,4 0-4-15,0 0 1 0,-3 0 0 16,3 0 0-16,0 0 0 0,0 0 0 16,-1 0 0-16,1 0 1 0,-2 0-1 15,2 0 0-15,-1 0 0 0,1 0 1 16,-2 0-1-16,1 0 2 0,-1 0-2 0,1 0 0 15,-2 0 0-15,3 0 0 0,-3 0 0 16,3 0 1-16,-3 0 1 0,3 0-4 16,-3 0 2-16,3 0-1 0,0 0 1 15,-1 0 0-15,1 0 0 0,-2 0 0 16,2 0-2-16,-2 0 1 0,2 0-2 0,-2 0 1 16,2 0 1-16,0 0 0 15,-1 0 2-15,1 0-1 0,0 0 0 16,0 0 1-16,-2 0-2 0,2 0 1 15,0 0 1-15,0 0 0 0,0 0-1 0,0 0 3 16,0 0-3-16,0 0 0 0,-1 0 0 16,1 0-3-16,0 0 2 0,0 0 1 15,0 0-2-15,0 0-3 0,0 0 3 16,0 0-3-16,0 0 5 0,0 0 0 16,0 0 1-16,0 0-1 0,0 0 0 0,0 1 0 15,0-1-1-15,0 4 1 16,6 3 0-16,-1 2 0 0,4 3 1 0,0-1-2 15,-2 2-1-15,7 4-1 16,-2 0 0-16,2 1-3 0,-2 2 3 0,5 4 0 16,4 5 3-16,-1 3 1 0,3 2-2 15,-1 1-1-15,-2 0 0 0,0-6-2 16,-4-4 3-16,-3-10-1 0,-6-7-4 16,-4-3-3-16,-3-5 1 0,0 0 0 15,6 0 3-15,-3 0 3 0,5 0 1 0,-2 2-3 16,-6-2 2-16,0 0-2 0,0 0 4 15,2 0 5-15,2 0 1 0,-1-2 2 16,1-2 0-16,-2-5-3 0,-2-2-1 16,-6-4-1-16,-4-6-1 0,-6 1-2 15,3 2 2-15,-3-1-2 0,-3 2 0 16,3 1 2-16,-1-1 0 0,-2-1 0 16,2 1-1-16,4 1 1 0,1 5 2 15,2-1 3-15,0 1-4 0,-2 1 1 16,-5-6-4-16,5 5-3 0,1 1 7 0,1 1 0 15,-2 0 2-15,2-2 2 0,-3-2-8 16,2 4-1-16,-1-2 1 0,3-3-1 16,3 5 2-16,-5-3 2 0,4 3-2 15,1 1 0-15,0-1-3 0,-1 2 3 16,1-2-4-16,2 1 3 0,-2 2 3 16,3 3-2-16,0 0-1 0,3 3 0 15,0-2-1-15,0 2-5 0,-3-1-1 16,3 1-2-16,0-2 2 0,0 2 3 15,0-2 3-15,0 1 3 0,0 0 2 0,0-2-2 16,0 3 1-16,0-2 0 0,0 1 0 16,0-1 1-16,0 0 1 0,0 1-2 15,3 1-1-15,-3-1 1 0,0 1 0 16,0-2-5-16,3 2 2 0,-3-2-1 16,0 2-2-16,0 0 2 0,3-1 1 0,1-3-2 15,1 4 1-15,2-5 0 0,3 2-1 16,-1 0 2-16,-2 2 2 0,6-4-1 15,0 0 0-15,-3 0 0 16,3 0 1-16,3-2 0 0,-2 0 0 0,4-2-1 16,-1-2-1-16,-1-1 1 0,0 1 0 15,1-1-3-15,-1-1 1 0,0 0 0 16,0 1-2-16,0 1 3 0,-6 3-2 16,2 0 0-16,-4 3-1 0,-2 1 0 15,4-1 1-15,-1 1-3 0,1-1 0 0,-1 1-2 16,4-3 4-16,-3 4-1 0,6-1-3 15,-2 0 0-15,-2 0-1 0,5 2 0 16,-1-2 3-16,4 3 4 16,-2 0 1-16,-1-3 2 0,3 3 0 0,-8-1 1 15,5-1-1-15,-7 2-1 0,-7 0-1 16,10-1 2-16,-4 0-7 0,7 1 0 16,1-1 2-16,-8 2 1 0,-2 0 13 15,-7 0 1-15,0-1 0 0,0 1-2 16,0 0-13-16,3 0-2 0,-3 0-3 0,0 0-4 15,0 0 10-15,0 0-2 0,0 0 5 16,0 0 4-16,0 0-10 0,11-2 2 16,1-1-2-16,5 1 0 0,1-2 4 15,-7 3-1-15,-8-1-2 0,3 1 2 16,-6 1-2-16,0-2 1 0,0 2 0 0,0 0 1 16,3 0 0-16,-2 0 0 15,1 0 2-15,-1-2 2 0,1 2-2 16,-1 0-2-16,1 0-1 0,-1 0 1 15,-1 0-1-15,3 0 4 0,4-3-1 0,-1 2 2 16,-2-1-4-16,2 2 0 0,-3-1-4 16,3 1-3-16,-1-2-1 0,1 2 1 15,-6 0 5-15,3 0 3 0,3 0 1 16,-3 0 1-16,4 0 1 0,-7 0 0 16,0 0 1-16,0 0 2 0,3 0 1 0,-2 0-1 15,1 0 1-15,-1 2-2 16,-1-2 0-16,3 0-3 0,-3 1-2 0,3-1-4 15,-3 0-1-15,3 0 0 16,-3 0 3-16,0 2 0 0,3-2 3 0,-3 0 1 16,1 1 4-16,-1-1 2 0,2 3 3 15,-2-3 3-15,0 9-4 0,0 9 1 16,-6 6-3-16,-3 9-1 0,-2 5-3 16,-1 2 0-16,2 6 1 0,0 6-4 15,4 3-2-15,5 4-8 0,1 4-20 0,3 6-76 16</inkml:trace>
  <inkml:trace contextRef="#ctx0" brushRef="#br0" timeOffset="176939.7486">7262 15957 225 0,'0'0'64'15,"0"0"-5"-15,0 0-13 0,0 0-8 16,0 0-15-16,0 0-6 0,0 0-7 16,0 0-1-16,0 0 3 0,23-42-10 0,-17 34 3 15,1 2-5-15,0 2-4 0,3 0 3 16,3-1-2-16,-4 1 1 15,10 0-5-15,-3 1-3 0,-2 3-2 16,4-1-4-16,0 1-6 0,-3 0-11 0,5 4-21 16,-4-1-31-16,-6 5-22 0,-1-2-47 15</inkml:trace>
  <inkml:trace contextRef="#ctx0" brushRef="#br0" timeOffset="177142.4913">7382 16106 424 0,'0'0'55'0,"0"0"-20"15,0 0-17-15,0 0-7 0,0 0-7 16,0 0 0-16,0 0-2 0,0 0-1 16,0 0-7-16,0 0-1 0,39-41 1 15,-18 32-3-15,3 0 1 0,2 0-6 16,1 0-20-16,2 2-29 0,0-1-49 0,1 3-48 15</inkml:trace>
  <inkml:trace contextRef="#ctx0" brushRef="#br0" timeOffset="177818.0562">8089 15699 511 0,'0'0'35'0,"0"0"-10"0,0 0-5 15,0 0-5-15,0 0-3 0,0 0-5 16,0 0-5-16,0 0-5 0,0 0-2 16,0 0-3-16,-26-33-1 0,26 33 1 15,0 2 3-15,0 11 3 0,0 8 2 16,6 6-1-16,-2 0 0 0,5-3-2 16,-2 2 2-16,0-3 7 0,-4-1-6 15,4 0 7-15,-4-7-5 0,2-2-2 0,-3-3 2 16,0-6-3-16,-1 3 0 15,-1-7 1-15,0 0-1 0,0 0 1 0,2 1 1 16,-2 1 2-16,1-1 0 16,-1 0 4-16,0 1 1 0,0-2 2 0,0 0-2 15,0 1-1-15,0-1-2 0,0 0-3 16,-1-4 0-16,-9-9 2 0,-2-1-3 16,2-5-3-16,0 1 5 0,1-1-5 15,0-2 7-15,-2-2 0 0,5 0-1 16,-1-3 1-16,-2 0-1 0,2-3-2 0,1-3-1 15,-1-3 1-15,4 0-3 0,0 4 2 16,0 6-2-16,2 6 0 0,-1 5 1 16,2 2-1-16,0 0 1 0,0 5 0 15,0 2-3-15,0-2 0 0,0 1-1 16,0-4 1-16,5-4 1 0,-1 6 1 16,6-4 2-16,0 2-2 0,-4 3 0 15,7 0-1-15,-7 1 1 0,5 1-2 16,4-2 1-16,-5 2 0 0,3-1 0 15,-3 3-3-15,0 0 0 0,-1 2-2 0,1 1-2 16,0 0-2-16,-1 0-6 0,4 1-16 16,0 6-14-16,-3 0-34 0,0 6-41 15,-1-4-44-15</inkml:trace>
  <inkml:trace contextRef="#ctx0" brushRef="#br0" timeOffset="178069.0839">8060 15909 531 0,'0'0'51'0,"0"0"-26"0,0 0-9 15,0 0-12-15,0 0-3 0,0 0 0 0,0 0-3 16,9-80-3-16,9 66 1 0,3 3 1 15,5-4 0-15,4 2-3 0,2-1-6 16,4 2-1-16,4-2-4 16,1 0-1-16,1 1-28 0,-2-7-49 0,-2 3-55 15,0-3-105-15</inkml:trace>
  <inkml:trace contextRef="#ctx0" brushRef="#br0" timeOffset="181151.3409">2374 15666 303 0,'0'0'52'0,"0"0"-15"0,0 0-4 0,0 0-5 15,0 0-2-15,0 0-1 16,0 0-6-16,0 0-7 0,0 0-5 15,-29-34-5-15,29 34-4 0,-1 0-3 0,-1 0-4 16,2 0 5-16,-3 0-1 0,2 7 3 16,-2 9 3-16,3 9-3 0,0 4 2 15,0-1 1-15,0 7-2 0,0-8 2 16,0-7 4-16,0 0-7 0,3-9 8 16,-3-5-6-16,1 5-1 0,1-6 1 0,-2-1 0 15,1 0 1-15,-1-4 1 0,0 0 3 16,0 0 4-16,2 2 3 0,-2-2 1 15,0 0-3-15,1 0-2 16,-1-2-3-16,0-11-8 0,-1-5 6 0,-5-5-4 16,0 1 6-16,3-2-1 0,-2 1 0 15,-1 2 2-15,0 0-1 0,3-2 0 16,-3 3-2-16,3-2 1 0,0 6-2 16,-2 0 0-16,3 5 1 0,-2-1-2 15,4 0-1-15,0 6 2 0,0 1-1 0,0-1 0 16,0 0-1-16,0-4-3 0,0-2 1 15,4 7-3-15,3-3 2 16,2 5 1-16,7 1 1 0,1 2 1 16,5 2 1-16,-3 9 2 0,4 4-1 0,-3 5-2 15,1 1 0-15,-3 3-3 0,1 2 1 16,-3-2 1-16,0 2-1 0,-3-2-1 16,-1-3-2-16,-4-1-3 0,2-1 3 15,-1-1 1-15,-3-5-3 0,1 2-11 16,-3-4-21-16,-1 0-22 0,0 7-25 0,-3-7-36 15,0 3-38-15</inkml:trace>
  <inkml:trace contextRef="#ctx0" brushRef="#br0" timeOffset="181392.0233">2257 15877 456 0,'0'0'53'16,"0"0"-27"-16,0 0-8 0,0 0-8 15,0 0-2-15,0 0-4 0,0-93-2 16,19 74 0-16,1 4-3 0,2-1-1 16,1 6-2-16,1-1-5 0,2 2-1 0,-1 2-4 15,1-1 0-15,0-1-16 0,3-2-3 16,-3-3-31-16,3-4-43 0,0-4-47 15</inkml:trace>
  <inkml:trace contextRef="#ctx0" brushRef="#br0" timeOffset="181603.0036">2734 15618 595 0,'0'0'42'15,"0"0"-18"-15,0 0-9 0,0 0-11 16,0 0-6-16,0 0-12 0,0 0-54 16,0 0-148-16,0 0-84 0</inkml:trace>
  <inkml:trace contextRef="#ctx0" brushRef="#br0" timeOffset="184138.3467">9957 7049 202 0,'0'0'51'16,"0"0"-6"-16,0 0-8 0,0 0-5 0,0 0-5 15,0 0-8-15,0 0-3 0,0 0-9 16,0 0-2-16,-14-16-4 0,12 14-2 15,2 2-2-15,-1-2-4 16,1 2 1-16,0 0 2 0,0 0 3 0,0 0 2 16,0 2-2-16,3 7 1 0,4 3 1 15,3 1-1-15,2 5 3 0,-5-6-2 16,0 0 1-16,-1 1-4 0,0-5 1 16,1 5 1-16,-4-5-4 0,1 0 3 15,-1 1-3-15,-1-7 5 0,2 7-1 0,-4-5 4 16,4 1-4-16,-1-1 1 0,-3-4-1 15,0 0 0-15,0 0 0 16,1 1 2-16,-1 1 2 0,2 0 1 16,-2-2 5-16,1 1-1 0,-1-1 2 0,2 1 3 15,-2-1 5-15,0 0 8 0,1 2 3 16,-1-2-12-16,0 0-2 0,0 0-13 16,0 0-2-16,-3-8 0 0,-4 0-1 15,0-5 3-15,0 0-3 0,-2-1 2 16,2-4-1-16,-3 0-1 0,1-1 0 0,2 1-1 15,-3-3-1-15,1 0 2 0,2-1-2 16,1-3 2-16,-1 2 0 0,1 1 0 16,0 3 2-16,2 4-2 0,-1-1 1 15,1 8-1-15,4-5-1 0,-3 2 1 16,3 1-2-16,0-2 1 0,0 1-2 0,3-3-2 16,1 6-1-16,5-3 1 15,-3 5 1-15,4 0-2 0,-1 1 3 16,1 2-3-16,1 2-2 0,-2 1 2 15,4 0-1-15,-3 0 3 0,3 1 4 0,-1 7-2 16,2 4 2-16,-5 0 0 0,1 3-3 16,-3 2 2-16,-1 3-2 0,-3-1 0 15,-3 4 1-15,3 0 1 0,-3 1 1 16,0 0 0-16,-3 1 2 0,0-2-2 16,-1-3 0-16,-1-6 1 0,0 0 1 0,2-3 0 15,0-6 2-15,0 1-2 16,3-6 0-16,0 0 2 0,0 0 1 15,0 0 0-15,0 1 0 0,0 0-2 16,0 0-1-16,-1-1-3 0,1 2-2 0,-2-2-1 16,2 0-2-16,-1 0-3 0,1 0 2 15,0 0-4-15,0 0 1 0,0-2 2 16,0-1 2-16,0-3 5 0,3-1 3 16,1 0-1-16,6 4-2 0,-1-1-4 15,1 4 0-15,7 0-3 0,-2 0 1 0,3 5 6 16,-3 4 2-16,-2 2 4 0,-4-2-1 15,-5 3 0-15,0-3 1 0,-4 4 0 16,0 4-2-16,0-1 0 0,-4 4-2 16,-5-2 7-16,-2-4-5 0,1 2 4 15,-4-2-5-15,5-5 0 0,-2-3 2 0,4-2-1 16,3-2-2-16,-8-1 1 16,8 1-3-16,-2-2 1 0,2 1-4 15,4-1 0-15,-2 0-5 0,-1 0-21 16,-1 0-68-16,-2 0-52 0,2-1-55 0</inkml:trace>
  <inkml:trace contextRef="#ctx0" brushRef="#br0" timeOffset="184340.7619">10355 7168 459 0,'0'0'36'15,"0"0"-18"-15,0 0-19 0,0 0-33 16,0 0-78-16,0 0-150 0</inkml:trace>
  <inkml:trace contextRef="#ctx0" brushRef="#br0" timeOffset="191006.8489">8666 15809 187 0,'0'0'57'0,"0"0"-19"15,0 0-7-15,0 0-3 0,0 0-2 0,0 0-3 16,0 0-2-16,0 0-7 16,0 0-1-16,0 0-6 0,-22-48-5 15,22 46-6-15,0 2-5 0,0 0-2 16,0 0 1-16,0 0 4 0,0 0 7 0,0 13 1 15,0 1-4-15,0 11 1 0,0 0 2 16,0 4 6-16,0 3 0 0,0 0-2 16,0 0-3-16,0-5-2 0,0-6-5 15,0-4 4-15,0-5 0 0,0-7-2 16,0 1 4-16,0-6 0 0,0 0 5 0,0 0 6 16,0 1 6-16,0 1 9 15,0-2-1-15,0 2-6 0,0-2-8 16,0-2-9-16,0-12-2 0,0-4 4 15,-3-5-3-15,-1 2 2 0,3 4-3 0,-1-1 0 16,1 0 1-16,1 6-5 0,-2-8 8 16,1 9-6-16,-1-2 4 0,2 1 0 15,-1-2-3-15,-2 0 2 0,3 9-2 16,0-8 2-16,0 8-1 0,0-2-1 16,0 2 0-16,0 5 0 0,0-6 0 0,0 0-3 15,0 0-2-15,0 0 1 16,0 6-2-16,0-2 5 0,0 2 0 15,9 0 0-15,5 7 1 0,1 4 0 16,-1 6 2-16,-2 5-2 0,2 4 1 0,-2 1 3 16,-1 3-2-16,1 3 1 0,-1 1 0 15,0 0-5-15,0 0 1 0,-1-3-2 16,-1-4 1-16,2-4-6 0,-5-8-2 16,0-1-3-16,0-6-5 0,-3-4-4 15,1 0-4-15,-4-4-13 0,0 0-24 0,0-1-36 16,0-7-24-16</inkml:trace>
  <inkml:trace contextRef="#ctx0" brushRef="#br0" timeOffset="191223.6364">8601 16022 465 0,'0'0'71'15,"0"0"-24"-15,0 0-19 0,0 0-12 16,0 0-5-16,0 0-7 0,0 0-1 16,0 0-4-16,26-84-1 0,-3 61-6 15,0 1-10-15,3 2 3 0,2 2-12 16,-1 2 0-16,2 4-28 0,3 1-53 0,1-1-62 16</inkml:trace>
  <inkml:trace contextRef="#ctx0" brushRef="#br0" timeOffset="191423.0998">9263 15833 609 0,'0'0'9'16,"0"0"-13"-16,0 0-30 0,0 0-113 0,0 0-136 16</inkml:trace>
  <inkml:trace contextRef="#ctx0" brushRef="#br0" timeOffset="196643.178">10206 7814 22 0,'0'0'1'0,"0"0"-6"0,0 0-7 0,0 0 6 15</inkml:trace>
  <inkml:trace contextRef="#ctx0" brushRef="#br0" timeOffset="199309.6503">11678 8772 3 0,'0'0'2'0,"0"0"0"0,0 0 1 16,0 0-3-16,0 0 0 0,0 0 1 16,0 0 0-16,0 0 3 0,0 0-2 15,0 0 3-15,-3-9-2 0,2 7 2 16,-1-5 3-16,1 3 4 0,-1-6-1 15,-1 1 0-15,2-3-5 0,-3-8-5 0,1-2 0 16,-1-6 3-16,1-2 4 0,1-2-2 16,2-4 2-16,0 0-4 0,0-3-4 15,0-2 0-15,0-2-1 0,2-5-1 16,1-1-1-16,1 1 2 0,-1-1-3 16,-2-1 3-16,3 0 1 0,-1 0 0 0,0-2 0 15,0-1 0-15,-1 0-4 0,-1-4 1 16,1 3 3-16,-1 1 0 15,-1 1-1-15,0 4 1 0,0 1-4 16,0 1 3-16,0 3 0 0,2 4 0 0,-1 3 1 16,3 1 0-16,0 3-2 0,-1 0-1 15,0 4 2-15,2 1-2 0,-4 7 3 16,2 3 1-16,-3 4-1 0,0-1 0 16,3 3 2-16,-3 4 0 0,0-4-1 15,0 6-1-15,0-1 0 0,0 0 3 0,0 0-1 16,0 1 0-16,0-1 1 0,0 1-1 15,0 5-1-15,0-1 2 0,0-3-1 16,0-3-4-16,0 1-1 0,-3-4 0 16,3 4-1-16,-1-1 2 0,-1-3 1 15,2 4-1-15,0-1 1 0,0 3 0 16,0 4 0-16,-1-1 1 0,1 1-1 16,0-2-1-16,0 1 2 0,0 0-1 15,0-2 0-15,0 2 1 0,0 0-2 16,0-1-1-16,0 0 2 0,0 1-3 0,0 0 2 15,0-1 0-15,0 0-3 0,0 1-1 16,-2-1 1-16,2 0-2 0,0 1 5 16,0 1 1-16,0-1 0 0,0 1 3 15,0-1 0-15,-1 1-1 0,1-2 2 16,0 2 0-16,0-2-2 0,0 2 3 16,0-1-4-16,0 1 0 0,0 0-1 15,-2 0-2-15,2-2-1 0,0 2-1 16,0 0 2-16,-1 0 0 0,1 0 2 15,0 0 0-15,-2 0-1 0,2 0 1 0,-1 0-1 16,1 0-1-16,-2 2 1 0,1-1-2 16,-2 4-1-16,-1-1-3 0,4 1 7 15</inkml:trace>
  <inkml:trace contextRef="#ctx0" brushRef="#br0" timeOffset="200079.14">11677 6964 0 0,'0'0'4'0,"0"0"-2"0,0 0-2 16,0 0 0-16,0 0 0 0,0 0-1 15,0 0 0-15,0 0-2 0,0 0 2 16</inkml:trace>
  <inkml:trace contextRef="#ctx0" brushRef="#br0" timeOffset="200238.9142">11677 6964 0 0,'11'-29'7'0,"-11"29"-2"0,0 0 0 0,0 0 1 15,0 0 1-15,0 1-3 0,0 6-2 16,0 6 0-16,3 7-4 0,-3-1 3 16,1 0-1-16,1 0-1 0,-1-1 1 15,2-1-2-15,2 8-1 0,-1-1 2 16,2 0 0-16,2 2 0 0,0 3-1 0,-1 3-2 16,0 0-2-16,0-1-6 0,-1-1 8 15</inkml:trace>
  <inkml:trace contextRef="#ctx0" brushRef="#br0" timeOffset="200472.1858">11801 7413 0 0,'0'0'7'16,"0"0"-3"-16,0 0 2 0,0 0-1 0,0 0-1 15,0 0 5-15,0 0-6 0,0 0 1 16,0 0-1-16,0 0 1 15,0-9 1-15,-3 6-3 0,-4-2 2 16,2 2-2-16,-3-2 0 0,1-2 2 0,2 4-3 16,-2-1 0-16,3 1-2 0,-6-3 1 15,2 1-1-15,4 2-3 0,-5-1 1 16,5 2-5-16,-9 1-3 0,-6-1-5 16,2 2-3-16</inkml:trace>
  <inkml:trace contextRef="#ctx0" brushRef="#br0" timeOffset="203749.7192">12096 6346 225 0,'0'0'73'0,"0"0"-18"0,0 0-9 0,0 0-11 16,0 0-9-16,0 0-4 0,0 0-1 16,0 0-7-16,0 0-5 0,-14-31-3 15,12 31-1-15,1-2-4 0,-1 2-2 16,1-2-1-16,-1 2-2 0,2-1-2 16,-1 1-1-16,1-2-4 0,-2 2-3 0,2 0 5 15,0 0 4-15,0 2 5 16,0 11 3-16,0 7-3 0,2 5 1 0,2 0-1 15,2-1 0-15,1 0 0 16,-1 0 1-16,1-1 3 0,1-2-4 0,-3-8 3 16,2 1-3-16,-2-5 0 0,-1-1 1 15,-1 0 0-15,0-4 1 0,0 1-2 16,-3-5 2-16,0 0 3 0,0 0 2 16,1 1 1-16,1 0 3 0,-2 0 3 15,0-1-1-15,1 0-3 0,-1 2 0 0,0-2-5 16,0 0 0-16,-1-4-1 0,-5-7 1 15,-3-4-4-15,0 0 5 0,0-2-5 16,0 0 3-16,0-2 2 16,1 1-3-16,0-3 2 0,2-1 0 0,-1-1-2 15,1-2 0-15,-1 2 0 0,1-4-1 16,1-1-1-16,0-1-2 0,1-3 1 16,-2 2-3-16,3 1 2 0,2 9 1 15,-2 1-1-15,3 8-2 0,-1 5 2 16,1 0-4-16,0 6 1 0,0-2-2 0,0-2-4 15,0-2 4-15,0-1-1 0,0-1 1 16,1 5 3-16,5-4-3 0,2 2 0 16,1 0 0-16,4-2 0 0,-3 5 1 15,3-4-1-15,3 1-3 0,-3-1 3 16,1 2 2-16,1-3 0 0,1 1 0 0,0 2-11 16,1-2-7-16,-1 2-13 15,1 2-28-15,-5 2-33 0,7 0-39 16</inkml:trace>
  <inkml:trace contextRef="#ctx0" brushRef="#br0" timeOffset="203971.5042">12071 6478 286 0,'0'0'71'15,"0"0"-26"-15,0 0-15 0,0 0-10 0,0 0-3 16,0 0-3-16,0 0-2 0,0 0-5 16,0 0-5-16,0 0-1 0,67-69-2 15,-48 51 1-15,1 2-3 0,6-2-8 16,0 1-12-16,0 2-32 0,0 6-55 16,-7 3-60-16</inkml:trace>
  <inkml:trace contextRef="#ctx0" brushRef="#br0" timeOffset="204858.4147">12473 6275 504 0,'0'0'35'0,"0"0"-15"0,0 0-9 0,0 0-8 16,0 0-3-16,0 0-5 0,0 0-7 16,0 0 0-16,0 0 4 0,0 0 2 15,-7 0 5-15,7 17 0 0,6 2-8 16,0 3-1-16,1-3-1 0,-1 0 0 0,-2-6 3 16,0 1 2-16,-1-3 1 0,0-2 2 15,0 2 3-15,-1-1-3 16,1 0 0-16,-2-5 1 0,-1 0 0 15,0-5 0-15,0 0 4 0,0 0 0 0,0 1 1 16,3 0 2-16,-3 1 0 0,0 0 2 16,0-1-1-16,0 1 2 0,0-2 1 15,0 0 1-15,0 3 0 0,4-3 2 16,-4 0 2-16,0 1-2 0,0-1-6 16,0 0-2-16,0 0-5 0,-4-11-1 15,0-2 4-15,-4-6-2 0,1 0 1 0,0 0-4 16,0 0 3-16,1-3 0 15,0 3 2-15,0-4-1 0,3 8 0 0,0-3-1 16,2 6-1-16,-2 6 2 0,3-1 0 16,-1 2-3-16,1-2-2 0,0 2-2 15,0 0-2-15,0-1-2 0,0 1 0 16,0-4 3-16,4 0 1 0,2 3 2 16,1 1 1-16,0-2-1 0,3 2 2 15,0 0 0-15,-1 2-2 0,-4 2-3 0,6 1-5 16,-2 0-1-16,-2 0 0 0,9 8 5 15,-9 2 3-15,2 5 4 0,-2 5-1 16,-1 2 1-16,-5-1 2 0,-1 0-2 16,0-5 1-16,0 1-2 0,-3-1-1 15,-1-6 3-15,1 1 0 0,2-6 0 16,1-5 1-16,0 0 0 0,0 0 0 16,0 0 2-16,0 0 0 0,-2 1 3 15,2 0 1-15,-1 1 2 0,1 0 0 16,0-1 1-16,0-1-3 0,0 0-2 0,0 1-3 15,0-1 0-15,0 0-4 0,0-1-1 16,1-8-1-16,5-5-2 0,1 2 0 16,0-1-1-16,1 2 3 0,3 0-2 15,2-4 5-15,2 2-1 0,2 3-1 16,0-1 2-16,-1 4-1 0,-1 2-1 0,1 4 1 16,4 1-3-16,-3 0 2 15,6 6 0-15,-5 4 0 0,-4 5 5 16,-5 3 1-16,-1 1-2 0,-6 6 2 15,-2-2-1-15,-7 6 1 0,-8 1 3 0,-5 0 0 16,-2-1 2-16,-2-1 2 0,-2-2-2 16,0-5 6-16,0-1-5 0,1-6 3 15,8-5 0-15,0-5 0 0,8-1-1 16,3-3-8-16,-3 0-15 0,2-4-23 16,4-10-55-16,3-5-71 0,5-4-97 0</inkml:trace>
  <inkml:trace contextRef="#ctx0" brushRef="#br0" timeOffset="205091.1523">12995 6372 660 0,'0'0'26'0,"0"0"-11"0,0 0-7 15,0 0-7-15,0 0-7 0,0 0-10 16,0 0-43-16,0 0-108 0,0 0-137 16</inkml:trace>
  <inkml:trace contextRef="#ctx0" brushRef="#br0" timeOffset="211142.2974">4318 17458 163 0,'0'0'25'16,"0"0"-6"-16,0 0 2 0,0 0 2 16,0 0-13-16,0 0 7 0,0 0-7 15,0 0-6-15,0 0-9 0,-15-68-2 16,15 64-7-16,0 3 13 0,0 1 14 0,0-2-5 15,0 2-1-15,0 0-2 0,0 0 2 16,3 0-3-16,3 0 8 0,1 7-7 16,-4-5-3-16,0 1 0 0,5 3-1 15,-5-4 2-15,0 1-6 0,0 0 5 16,-3-3 0-16,0 0-2 0,3 3 5 0,0 1-7 16,0-2 4-16,3 4 0 15,-2 3-2-15,0 1 4 0,-1 5 5 16,-1 6-4-16,-2-2 3 0,0 3-3 15,-3 3-4-15,-2-5 0 0,2-5 0 0,-2 0 4 16,-1 1 0-16,3-4-3 0,-3 5 1 16,-1 1 2-16,-3-2 2 0,-2 7-2 15,1-4 2-15,-1-3 0 0,-1 1-5 16,0 0-1-16,2-4 3 0,0-2-2 16,0 1 0-16,-2-5 5 0,0 4-4 0,-6 6 1 15,2-6 0-15,1 2-3 0,-3 2 2 16,0 0-2-16,3 0-1 0,2 1 1 15,1-4 0-15,4-3 1 16,0 3 4-16,1-4 0 0,2-1 6 0,-1 0 15 16,2-4 0-16,1-2 5 0,-6 3-6 15,6-1-8-15,-5-3-5 0,0 2-5 16,-5-2-4-16,-6 2-2 0,1 3-3 16,-3-5 1-16,2 1 0 0,4 0 2 15,-1-1-1-15,-4 0-1 0,0-1 2 0,-1-5-3 16,0-1 2-16,-1 0-1 15,0-1 0-15,-3-1 0 0,0-3-1 0,1-1 2 16,-1-1 0-16,3 0 1 16,2 5-1-16,3-2 0 0,-2 2-1 0,7-1-2 15,-4-3 3-15,-1 3-3 0,2 1 0 16,-1-4 0-16,1 0 1 0,0-1 0 16,2-5-1-16,-2-1 2 0,6-1 1 15,-5 0-1-15,2-1 3 0,0 1-3 16,-1-2 1-16,-1 0 1 0,-2-1-3 0,5-2 4 15,-2 2-1-15,1-4 0 0,1 4 0 16,-1-2 1-16,3 2-5 0,1-3 1 16,-2 4-7-16,5-3 5 0,0 10-5 15,3-2 10-15,-1-1-2 0,4 6-10 16,-3-9 10-16,3 2-13 0,0-2 12 0,0 2 1 16,0 3-3-16,3 1 4 15,1 7-1-15,1-6-1 0,2-1 0 16,2 0 2-16,5-7 1 0,2-2 0 15,3 0 0-15,1-2 0 0,-1-1-3 0,4 1 1 16,-4 1 0-16,-2 3 0 0,-7 10-2 16,3-1 0-16,-1 5 1 0,2 0 1 15,5-1 2-15,0 2-2 0,4 0-1 16,0 3-1-16,-1-1 0 0,1 1 1 16,0 4 0-16,-1 1 1 0,1 0-4 0,3 0 3 15,0 5 2-15,3 0-1 0,-2-2 3 16,1 4-2-16,-3-2 1 0,-1-1 0 15,-1 0-1-15,-1 3-2 16,-3-4 1-16,1 3-1 0,0-2 0 0,-2 4 1 16,2-2 0-16,-3-1 0 0,2 1-1 15,4-1-1-15,-5 2-1 0,-3-3 0 16,0 4 0-16,-1 0 1 0,-2 0-1 16,8 6 3-16,-4 0 0 0,0 0 0 15,-3 1 3-15,3 2-3 0,-3-5 0 0,3 3 0 16,-3 0-1-16,1-3-4 15,-2 3 4-15,-2 2 0 0,6 1 2 16,-6 2 2-16,4 1 0 0,-5 0-3 16,4 7 0-16,-3 0 12 0,-1 4-1 0,-2 0 3 15,-1 2-5-15,-3 0-10 0,1-8 0 16,-1 1 1-16,-2-9 0 0,-1 0-1 16,0-7 3-16,0-1-5 0,0 3 2 15,0-3-1-15,-4 8-10 0,-4 2-7 16,-3 7-22-16,-4 2-70 0,0-1-67 0,-5 1-75 15</inkml:trace>
  <inkml:trace contextRef="#ctx0" brushRef="#br0" timeOffset="217106.5474">9458 15496 352 0,'0'0'48'0,"0"0"-10"15,0 0-11-15,0 0-5 0,0 0-3 0,0 0-6 16,0 0-6-16,0 0-5 0,0 0-2 15,-14-35 0-15,18 26-4 0,6-2-6 16,3 3-6-16,3-3 5 16,3 2 3-16,-3 1-2 0,6 2 9 0,-1 0-4 15,0 0 2-15,0 0 6 0,-1 0-4 16,1 0-11-16,-7 1-13 0,1 2-32 16,-4 3-44-16,-2 0-47 0</inkml:trace>
  <inkml:trace contextRef="#ctx0" brushRef="#br0" timeOffset="217288.4863">9547 15701 420 0,'0'0'53'16,"0"0"-10"-16,0 0-18 0,0 0-9 15,0 0-4-15,0 0-4 0,0 0-2 16,0 0-1-16,0 0-7 0,0 0-6 15,82-41-9-15,-53 26-14 0,1-3-40 0,5 1-58 16,1-3-81-16</inkml:trace>
  <inkml:trace contextRef="#ctx0" brushRef="#br0" timeOffset="218305.7848">10361 15082 459 0,'0'0'57'15,"0"0"-22"-15,0 0-13 0,0 0-5 16,0 0-5-16,0 0-2 0,0 0-6 16,0 0-4-16,0 0-4 0,0 0-1 15,-57-64-1-15,57 64 3 0,0 11 1 16,3 5 2-16,4 7-2 0,4 0 0 16,0 1-1-16,1 2 1 0,-2 3 3 15,3 3 3-15,-3 3 0 0,-1-1 1 16,1 0-4-16,-3-3-2 0,-1-6-2 15,0-8 0-15,-3-7 0 0,1-2-2 0,-3-5 0 16,2 0 2-16,0 2 1 0,-3-5 4 16,0 0 7-16,0 0 4 0,4 0 1 15,2-8-4-15,0-10-1 0,5-8-5 16,-5-3 1-16,-1 2 5 0,-4 1 0 16,-1 2-7-16,0 1 2 0,-1-1-8 0,-5-1 2 15,-4 0 3-15,1-1-2 0,-1-1 2 16,-3-1-1-16,3 4 2 15,-2 1 0-15,1 3 1 0,-1 0-2 16,3 2-1-16,-2 2-2 0,5 2 1 0,-1 2 0 16,2 4 0-16,2 4-1 0,2-1 1 15,1 5-2-15,-3-1 1 0,3 1-2 16,0-2 0-16,0 0 0 0,0 1-3 16,-4 1 1-16,4-1 0 0,0 1 2 15,0 0 1-15,0 6 0 0,8 6 1 0,1 4 0 16,-1 4 0-16,0 0 2 0,2 3 0 15,-1 1 0-15,3 2-1 0,-1 0 1 16,2-2-2-16,0-1-1 16,-1-4-1-16,-2-2 0 0,4-3-1 0,-2-2 2 15,1-1 6-15,-3 0-6 0,2-4 5 16,-1-2-4-16,1-1 0 0,2-4 4 16,5 0-8-16,1-8 6 0,6-7-5 15,-7-3 3-15,-2-3 3 0,-5-1 1 16,-5-3 0-16,-1 0 2 0,-6-2-1 0,0-1-3 15,-2-3 1-15,-6 0-1 0,-1 4 3 16,-1 3 1-16,2 6 2 0,-1 4-4 16,1 7 0-16,4 3 0 0,-3-2-1 15,1 5 1-15,2-1-5 0,1 1-1 16,3 1-3-16,-3-1-5 0,3 1 3 16,0 2 2-16,0 15 4 0,0 7 3 15,9 7-1-15,2-3 0 0,5-1-2 16,1-4 0-16,1-3-1 0,1-1-1 15,1-4-2-15,0-4-3 0,2-4-4 0,-1-4-15 16,3-3-2-16,2-2-15 0,3-12-29 16,4-5-27-16,0-6-34 0</inkml:trace>
  <inkml:trace contextRef="#ctx0" brushRef="#br0" timeOffset="220330.0279">11328 14676 336 0,'0'0'54'16,"0"0"-5"-16,0 0-12 0,0 0-7 0,0 0-7 16,0 0-6-16,0 0-4 0,0 0-7 15,0 0-2-15,0 0-5 0,-13-30-3 16,12 29 1-16,1 1 1 0,0 0 1 16,-2 10 1-16,2 7-1 0,0 6 0 15,0-2 0-15,5 0 0 0,0 4-1 0,1-1 2 16,-3 0-2-16,4 3 3 0,-1 0-1 15,1-2 0-15,-1 1 1 0,0-3-1 16,-2-2-1-16,1-6 1 16,-2-6-1-16,-2-1-2 0,2-4 1 0,-1-1 1 15,1 3 2-15,-3-6 4 0,0 0 3 16,0 0 8-16,0 0 4 0,2 0-1 16,-2 0-5-16,0-10-5 0,-3-7-6 15,-4-6 0-15,1-1 1 0,-1-2-1 16,-2 1 1-16,1 0 1 0,-1 1 6 0,0-1-4 15,2 3 0-15,-3-4-3 0,1 0-6 16,2-3 1-16,-2 2 1 0,2 0 0 16,4 9 3-16,0 7-3 0,2 6 2 15,-1 1 0-15,1-1 0 0,-1 1-4 16,1-1-3-16,1 5-2 0,-2-2-3 0,2 2 1 16,0 0 5-16,11 0 4 15,7 0 2-15,6 2 0 0,0 6-4 16,1 2 2-16,1 2 0 0,0 1 2 15,1 0-4-15,2 3 1 0,-1-3-1 0,1 1 1 16,1-1 0-16,-1 1-1 0,3 0-1 16,-3-2-1-16,-2-2-2 0,-2 1-1 15,-4-2-1-15,-6-1-1 0,1-2-6 16,-6-3-5-16,-1 0-7 0,2 0-6 16,-7-3-4-16,2 1 2 0,-6-1 8 0,0 0 7 15,3 0 10-15,3-5 1 0,-2-3-2 16,3-6-3-16,-7-4 1 0,0 0 7 15,0-8 4-15,0 3 2 16,-7-1-1-16,2 1-2 0,-3-1 10 0,-1-2 0 16,0-1 4-16,-2 2-1 0,0-2-8 15,-4 0 5-15,1-1 2 0,-2 5 4 16,0-2-2-16,-1 2 4 0,1 3 1 16,-2-1 0-16,2 5 2 0,-1-1 2 15,7 6 1-15,-1 2 0 0,5 3-1 0,3 4-3 16,0-2-3-16,3 4-4 0,-2-2-4 15,2 2-2-15,-1 0-3 0,-1-1-2 16,1 1-2-16,1 0 0 16,-3 0 1-16,3 0 1 0,0 4 0 0,10 10 1 15,1 4-1-15,0 3 2 0,-1 1-2 16,0 1 2-16,2 1-1 0,-2 2 0 16,-1 0 0-16,2 1-1 0,-2 0 6 15,-2 2-4-15,3 0 4 0,-1 0-4 16,-2 4-2-16,2-1 2 0,-1-3-4 0,0-3 3 15,-4-8-2-15,3-2 2 0,-4-6 0 16,2-2-1-16,-1 2 0 0,-3-7 0 16,2 1-1-16,-3-4 1 0,0 0 1 15,0 0-1-15,0 2 2 0,3-1 0 16,-3 1 0-16,3-1 1 0,-3-1 0 16,1 2-1-16,-1-2 0 0,0 2-1 0,2-2 0 15,-2 1 2-15,0-1-2 16,1 2-2-16,-1-2 2 0,0 0-2 15,2 1 0-15,-2-1 1 0,0 0-2 0,0 1 2 16,1-1-2-16,-1 0 0 0,0 2 0 16,0-2-4-16,0 0-1 0,2 0-10 15,-2 0-17-15,0 1-30 0,0-1-57 16,1 0-70-16</inkml:trace>
  <inkml:trace contextRef="#ctx0" brushRef="#br0" timeOffset="220510.3347">11875 14793 328 0,'0'0'-8'16,"0"0"-72"-16,0 0-131 0</inkml:trace>
  <inkml:trace contextRef="#ctx0" brushRef="#br0" timeOffset="234090.4168">13224 6153 232 0,'0'0'59'0,"0"0"-10"15,0 0-10-15,0 0-8 0,0 0-8 0,0 0-8 16,0 0-1-16,0 0-5 0,0 0-2 15,0 0-1-15,20-80-1 0,-14 68-3 16,5 1-2-16,-5 5 0 0,0 0-1 16,0 0 0-16,1 0-1 0,6-3-3 15,-4 4-5-15,5-3-5 0,-4 4-13 16,-1 0-29-16,7 2-35 0,-7 2-45 16</inkml:trace>
  <inkml:trace contextRef="#ctx0" brushRef="#br0" timeOffset="234287.0433">13306 6356 556 0,'0'0'44'0,"0"0"-12"0,0 0-9 16,0 0-9-16,0 0-6 0,0 0-6 15,0 0-1-15,0 0-2 0,-13-81-2 16,23 66 0-16,4 1 0 0,3 1-6 15,3 0-2-15,2 4-6 0,4 5-42 0,1 0-77 16,4 4-121-16</inkml:trace>
  <inkml:trace contextRef="#ctx0" brushRef="#br0" timeOffset="235566.4086">13892 5792 262 0,'0'0'68'0,"0"0"-2"0,0 0-16 16,0 0-12-16,0 0-9 0,0 0-5 0,0 0-6 16,0 0-2-16,0 0-6 0,0 0-4 15,-20-37-3-15,20 36-2 0,-3 0-1 16,3 1-2-16,0-3-1 0,0 3-2 16,-1 0-2-16,1 0 1 0,-2 0 1 15,2 0 5-15,0 0 1 0,0 15 3 0,0 2-3 16,2 8 0-16,-1-2 4 0,3 0-5 15,0-2 3-15,-1 0-3 0,2 1-2 16,-4-7 2-16,2 0 0 16,-1-5-1-16,-1 1 1 0,3 0-1 0,-2-6 1 15,-1-1 0-15,-1-4 1 0,0 0 1 16,0 0 3-16,2 1 8 0,-2-1 5 16,1 0 2-16,-1 2-2 0,2-2-8 15,-2-2-3-15,2-11-6 0,-2-9 0 16,2-3 0-16,-2-2-3 0,0 0 2 0,0 0-4 15,0 0 4-15,-2-1 2 0,-2 5 0 16,0-2 1-16,-2 1 0 0,-1 1 1 16,-1 2-1-16,0-1-1 0,2 8-1 15,-1 0 1-15,4 5-1 0,0 4 1 16,0 1 1-16,3 4-3 0,0-2-2 16,0 2-1-16,-1-2-1 0,1 2-3 15,-2-1 2-15,2 1 0 0,0 0 2 16,0 1 2-16,0 14-2 0,2 3 3 15,3 4 0-15,3 0-3 0,-1 0 4 0,3-1-2 16,-1-1 0-16,1-2 0 0,1-1-1 16,1-4-1-16,3 1 1 0,-3-6-1 15,0-1 0-15,-1-2-3 0,0-5-2 16,5 0 1-16,0 0 2 0,4-3 4 16,-4-6 2-16,-2-3 1 0,2-3 0 0,-4-1-1 15,-1-1 0-15,-5 1 1 0,1 2 1 16,-4-1 1-16,-1-3 1 15,-2-2-1-15,0-7-1 0,-3 0-2 16,-3-2 1-16,-3 0 2 0,-2 1 0 0,1 5 2 16,-2 2-2-16,2 6 0 0,1 3-2 15,3 5 2-15,2 3-1 0,1 2-3 16,3 2 0-16,-1-2-3 0,-2 2 0 16,-3 0 0-16,2 6-1 0,-1 9-2 15,5 6 2-15,0 4-1 0,6 5 2 0,6 1 2 16,1 0 0-16,4 2-3 0,-1-3-2 15,1-5-4-15,1-3 0 0,-1-6-3 16,3-2-8-16,-2-4-11 16,-4-3-12-16,1-3-22 0,2 0-22 0,-7-3-7 15,9-1-23-15</inkml:trace>
  <inkml:trace contextRef="#ctx0" brushRef="#br0" timeOffset="236745.5731">14569 5525 216 0,'0'0'61'16,"0"0"-11"-16,0 0-6 15,0 0-7-15,0 0-3 0,0 0-6 0,0 0-5 16,0 0-1-16,0 0-6 0,0 0-2 16,-9-37-4-16,9 34-4 0,-3 2-6 15,3-1 0-15,0 1-7 0,0 1-1 16,-1-2 0-16,-2 2 2 0,-1 9 4 16,-1 7 4-16,1 8 3 0,1 3-4 15,0 2-1-15,3 2 1 0,0 1-3 16,0-1 2-16,0 1-1 0,6-3-3 0,-2 0 1 15,1-2 2-15,0-1 1 0,-2-3-4 16,3-7 4-16,-3-5-5 0,0-3 2 16,-2-5 2-16,1 1 4 0,1 1 4 15,-3-5 4-15,0 0-1 0,0 0-4 16,0-9-1-16,-2-8-6 0,-4-7 4 0,0 0 0 16,1-4 0-16,-1 1 1 15,0 0-2-15,0-4 0 0,-1 2 0 16,1-1-1-16,-2 0 0 0,2 1 1 15,-1 2-1-15,1 0 2 0,0 6 1 0,-1 7-2 16,3-1 0-16,1 8 1 0,1 2-1 16,-2-4-2-16,2 5 2 0,1-1-1 15,-1 2 0-15,2 3 0 0,-1-1-3 16,1 1-5-16,0 0-2 0,0-2-3 16,0 2-1-16,0-1 8 0,0 1-1 0,10 0 5 15,7 0 1-15,4 7-2 0,2 4 1 16,0 4 1-16,0 4-1 15,2 1-1-15,-1 2 1 0,1 2-1 16,-5-1 2-16,2 0-1 0,0-3 0 0,-4-1-4 16,0-2 0-16,0-4 0 0,0-2 0 15,-1-2-1-15,-5-3-6 0,2-1-10 16,-4-4-12-16,-5-1-11 0,6 0-9 16,-5 0 0-16,3 0-3 0,1-3 10 15,-6-4 6-15,3 0 5 0,-5-4 11 0,-2-3 9 16,0-1 4-16,0-9 7 0,-9 5 4 15,2-3-2-15,-2 0 6 0,-1-1 3 16,-1 0 2-16,-1 0 5 16,5-1 6-16,-5 1 6 0,2 1 10 0,0-3 0 15,-1 3 4-15,0 1 4 0,1 1-1 16,0 3 10-16,3 5 6 0,1 4-2 16,0 1-7-16,3 4-14 0,-1 0-13 15,-3-3-8-15,4 3-2 0,0 0-4 16,0-1-3-16,3 4-6 0,0-1-3 0,0 1 0 15,-1 0 0-15,1 13 4 0,0 9-1 16,0 6-1-16,0 6 1 0,7 4-3 16,0 3 5-16,3 5-2 0,0 1-1 15,2 2-2-15,2-2-2 0,-2-7-4 16,1-3 0-16,-3-9-3 0,-1-3-2 16,-3-11-3-16,2-1-16 0,-3-5-20 15,-4-6-35-15,3 3-45 0,-4-5-61 16</inkml:trace>
  <inkml:trace contextRef="#ctx0" brushRef="#br0" timeOffset="238165.6351">15104 5711 417 0,'0'0'63'0,"0"0"-13"0,0 0-17 16,0 0-9-16,0 0-10 16,0 0-2-16,0 0-4 0,0 0-1 15,0 0-3-15,-1-34-5 0,1 34-3 16,0 0-5-16,-2-2 0 0,2 2 1 0,0 0 4 15,0 13 4-15,0 3-1 0,-1 8 3 16,1 2-2-16,-2 0 1 0,-1-1 4 16,2 2-3-16,-2-2 3 0,1-7-4 15,-1-1-2-15,3-6 2 0,-1-7-2 16,1 3 2-16,0-7 0 0,-2 0 2 16,2 0 2-16,0 1 1 0,0 1 3 15,0-2-3-15,-1 1-3 0,1-1-2 16,-1 0-2-16,-2-11 2 0,-1 3-4 15,1-9 3-15,0-2-3 0,0 6 4 0,1-9 4 16,-1 3-3-16,3-2 1 0,-1-8-3 16,1 2-1-16,0 10 2 0,0-1 0 15,0 5 1-15,0 1 1 0,3 1-2 16,-2 0 1-16,1 3-2 0,-1 2 0 16,2-5 0-16,-1 7 0 0,-1-1-3 0,1 0 2 15,-2 5-2-15,0-1 0 0,4-2 1 16,-1 0 0-16,1-1 1 15,-1 2 0-15,-3 2 0 0,0 0-1 16,0 0 1-16,6 0 0 0,0 0 0 0,-2 0 1 16,3 0 0-16,-7 0-1 0,0 0 1 15,0 0 1-15,1 0-1 0,1 0 0 16,-1 0 0-16,1 0 0 0,-1 1 0 16,1-1 2-16,-1 0 0 0,1 1-2 15,-1-1 2-15,1 0-1 0,-1 2 0 0,-1-2 1 16,0 0 0-16,0 0 0 0,3 2-2 15,-3-2 1-15,1 0-1 0,-1 0 0 16,2 0 0-16,-2 0 0 0,1 0-1 16,-1 0 0-16,2 0 0 0,-2 0 1 15,2 0-1-15,-2 0 1 0,0 0 1 16,2 0-2-16,-2 0 1 0,0 0 1 16,1 0-1-16,-1 0 1 0,0 0-1 15,0 0 0-15,0 0 1 0,2 0 0 16,-2 0 0-16,0 0 0 0,0 0-2 0,0 0 1 15,0 0-1-15,0 0-1 0,1 0 1 16,-1 0 0-16,0 0 1 0,0 0 0 16,0 0 1-16,2 0 0 0,-2-2-2 15,0 2 1-15,0 0-1 0,1-2 0 16,-1 2 1-16,2-1-1 0,-2 1 1 0,1-1 0 16,3-4 0-16,-1 1 0 15,3-3-1-15,1 2 0 0,-4 2-1 16,3-4-1-16,-3 5 0 0,0-2-1 15,1 3-2-15,-4 1 0 0,0-1 1 0,6 1 0 16,4 0 1-16,0 1 1 0,3 6 1 16,-1 3-1-16,-6-3-1 0,4 4 0 15,-3 1 0-15,-3-3-1 0,2 3 2 16,-3-2-1-16,-2 0 1 0,2 1-1 16,-1 0 0-16,-1-1 1 0,-1 2 1 0,0 5 0 15,-1-4 2-15,-4 3 1 0,-2-4-1 16,-2 0 1-16,-5 1 1 15,-2 3-2-15,-1-3 2 0,2-2 2 16,4-4 0-16,2-1 1 0,5-4 1 0,1 0 0 16,3-2 1-16,-2 0-2 0,-2 0-1 15,1 0-1-15,0 0-4 0,0-8-2 16,3-3 0-16,0-4 1 0,6-3 0 16,1 4 0-16,-1 3-3 0,3 6-2 15,-2-2 0-15,3 3 3 0,0 0 1 0,9 0 0 16,0 3 2-16,5-1-2 0,1 2-3 15,-3 0 4-15,-2 0-1 0,3 0 4 16,2 0 0-16,-9 0 1 16,2 0-2-16,0 0-1 0,-5 0-1 0,1 2-2 15,-4 0 1-15,-4 5-1 0,0-1 4 16,-5 4 2-16,-1 7 3 0,-3 4 3 16,-11 7 1-16,-2-2 4 0,-7-1-5 15,0-2 5-15,4-3-2 0,-1-3 0 16,1-5-2-16,-1-2-1 0,4-3-4 0,3-3-3 15,3-1-4-15,-2-3-11 0,-1 0-43 16,6-7-174-16,-3-2-64 0</inkml:trace>
  <inkml:trace contextRef="#ctx0" brushRef="#br0" timeOffset="238351.7206">15444 5988 39 0</inkml:trace>
  <inkml:trace contextRef="#ctx0" brushRef="#br0" timeOffset="239405.0004">12051 14658 441 0,'0'0'39'0,"0"0"-6"0,0 0-9 15,0 0-5-15,0 0-3 0,0 0-5 16,0 0-5-16,0 0-1 0,0 0-7 16,-10-54-1-16,10 54 2 0,0-2 0 15,0 2 2-15,4 3-1 0,2 10 0 16,1 5 1-16,-2 4 0 0,-4 6-1 16,-1 2 2-16,0 4-3 0,0 0 0 15,-3 1-1-15,0-2 1 0,-1 1-1 16,3-11 0-16,-1-3 0 0,2-8 0 0,0-6 0 15,0 1 2-15,0-7 2 0,0 0 1 16,0 0 4-16,0 0 5 0,0 0 3 16,0 0-3-16,-1 0-2 0,1-16-5 15,-3-9-3-15,1-5 0 0,-2 1 1 16,3 0-1-16,-1 1 1 0,-1 0-1 0,0 1 1 16,0 1 0-16,-1 8 0 15,3 0-1-15,-2-2 0 0,3 8-2 16,-3-8-1-16,3 8-2 0,0 1 0 15,0-1-3-15,0 8 1 0,0-4 3 0,4 5-1 16,5-2 2-16,-2 1 0 0,3 1-1 16,6 3 0-16,2 3 1 0,3 6 1 15,-1 4 1-15,-2 4-2 0,-1 5 1 16,-2 0-3-16,-1 2 1 0,-2 2-1 16,-2 0-2-16,0-2 1 0,0-1 1 0,-1-1-2 15,-2-7 1-15,0-2-7 0,-4-5-4 16,1-4-9-16,-1 1-9 0,-3-5-20 15,0 0-34-15,0 0-73 16</inkml:trace>
  <inkml:trace contextRef="#ctx0" brushRef="#br0" timeOffset="239622.8872">12021 14902 538 0,'0'0'34'0,"0"0"-15"0,0 0-11 15,0 0-3-15,16-77-1 0,-3 59-4 16,4 1 0-16,1-3-1 0,5 2-4 16,1 0-2-16,2 0-7 0,0 2-21 15,4-1-70-15,-1 3-102 0</inkml:trace>
  <inkml:trace contextRef="#ctx0" brushRef="#br0" timeOffset="239806.6365">12525 14589 714 0,'0'0'30'15,"0"0"-10"-15,0 0-9 0,0 0-7 0,0 0-4 16,0 0-4-16,0 0-6 0,0 0-22 16,0 0-124-16,0 0-156 0</inkml:trace>
  <inkml:trace contextRef="#ctx0" brushRef="#br0" timeOffset="246465.2551">22233 5493 28 0,'0'0'8'15,"0"0"0"-15,0 0-1 0,0 0-2 0,0 0 2 16,0 0-2-16,0 0 0 0,0 0 1 16,100-28 0-16,-73 28 2 0,2 0-2 15,3 0 1-15,0 0-1 0,3 0-1 16,1 0-2-16,4 0 0 0,1 0-2 16,-1 0-1-16,0 0 1 0,1-4-3 0,-2 1 2 15,-1-1-3-15,1-1 1 0,-3 1 1 16,0-1-3-16,-3 0 2 0,1 1 2 15,-4 0-1-15,-3-1 2 0,-5 1-1 16,-4 3-1-16,-6 0-2 0,-6 0-3 16,0 1-1-16,-6 0 1 0,0 0-1 15,0 0 0-15,2 0 3 0,-2 0 0 16,0 0 0-16,-6 1-7 0,-6 6-9 16</inkml:trace>
  <inkml:trace contextRef="#ctx0" brushRef="#br0" timeOffset="246785.6562">22286 5659 310 0,'0'0'71'0,"0"0"-11"0,0 0-20 15,0 0-12-15,0 0-14 0,0 0-6 16,0 0-3-16,0 0-4 0,0 0-1 16,-14-6 0-16,14 2 1 0,11-2-1 15,10 1 2-15,9-5-1 0,7 3 0 16,3-1 2-16,0 0-3 0,1 1-4 0,-1 0-1 16,1-2-3-16,1 1 5 15,1-3 4-15,3-2 2 0,3 2-3 16,-1-1-3-16,3 0-3 0,-1 1-2 15,-5 2-13-15,-3 2-7 0,-1 3-19 0,-14 2-52 16,-1 2-44-16</inkml:trace>
  <inkml:trace contextRef="#ctx0" brushRef="#br0" timeOffset="248070.1097">30111 5673 117 0,'0'0'38'16,"0"0"-4"-16,0 0-7 0,0 0-5 16,0 0-6-16,0 0-3 0,0 0 0 15,0 0 1-15,0 0 0 0,0 0-1 16,-30-28-4-16,28 26-4 0,2 2-5 16,-1-1-1-16,1 1-3 0,0-1 4 0,0 1 3 15,0-5 2-15,10 0 2 0,10-3 1 16,9 0-2-16,4-2-1 0,6 2-1 15,5-1-1-15,4-1-2 0,1 3-1 16,3-1 0-16,3 2 0 0,0 1 0 16,1 2-12-16,-1 1 5 0,-1-3 3 15,0 2 0-15,0 0 14 0,-2-2-7 16,3 1-2-16,0-1-1 0,0 0 0 16,-4 1 1-16,-4 0-2 0,-5-1 1 15,-5 0 1-15,-6-1 4 0,-2 1-2 0,-3-1 7 16,-9 2-2-16,-5 1-3 0,-7 1 3 15,-5 2-4-15,0-1-3 16,0 1-8-16,0 0-15 0,0 0-4 16,-12 0-9-16,-8 5-4 0,-11 6-7 0,0 1-12 15,-1 5-14-15,0 4-27 0</inkml:trace>
  <inkml:trace contextRef="#ctx0" brushRef="#br0" timeOffset="248458.1032">29994 5904 330 0,'0'0'72'0,"0"0"-17"16,0 0-19-16,0 0-9 0,0 0-10 15,0 0-8-15,0 0-5 0,0 0-4 0,0 0-3 16,0 0 2-16,3-22-5 0,17 14 6 16,10-1-4-16,5 1 5 0,6 1 3 15,5-1 0-15,3-2-3 0,5 3 0 16,1-1 0-16,-3-2-1 0,1 3 4 16,-1-2-4-16,-2 0 2 0,-1 2 0 0,-3-2-1 15,-3 0 0-15,-4 2-2 0,-4-1-2 16,-3 1-1-16,-5-1-1 15,-1 2 4-15,2-2-1 0,-1 0 1 16,2 1 0-16,-3 0-4 0,-8 2-1 0,-7 1-4 16,-5 4-12-16,-6 0-17 0,0 0-12 15,0 0-11-15,3 0-18 0,-3 7-16 16,0 7-73-16</inkml:trace>
  <inkml:trace contextRef="#ctx0" brushRef="#br0" timeOffset="248825.6779">29949 6024 336 0,'0'0'55'0,"0"0"-3"15,0 0-7-15,0 0-10 0,0 0-16 16,0 0-9-16,0 0-4 0,0 0-3 16,87-70 1-16,-57 61-4 0,1 2 2 15,-1 1-1-15,-2 0-1 0,-2 1 1 16,-2 2-3-16,1 0 0 0,1-2 4 16,10 2-1-16,4-2 4 0,12-2-3 15,4-2-2-15,3 2-3 0,3-2 4 16,-4-1-4-16,-3 3 3 0,-5-1-5 15,-8 2 2-15,-3 2-2 0,2-1 3 0,-4-1 0 16,1 2 0-16,0-3-1 0,-5 1-2 16,-9 3-6-16,-3-1-10 0,-10 4-34 15,-5 0-42-15,1 0-17 0,-7 0-38 16</inkml:trace>
  <inkml:trace contextRef="#ctx0" brushRef="#br0" timeOffset="253505.9524">10981 15408 86 0,'0'0'44'0,"0"0"3"15,0 0 5-15,0 0-6 0,0 0-7 16,0 0-10-16,0 0-14 0,0 0-7 16,0 0-9-16,0-27-4 0,0 25 2 15,0 2 2-15,0 0 1 0,-3 14 3 16,2 6 1-16,-5 8-1 0,5 6 3 0,-4-1-3 16,2 2 0-16,0-1-3 15,2-6 0-15,-1-8 0 0,1-1-2 16,-2-9 5-16,3-4-3 0,0 0 1 15,0-6 0-15,0 0 2 0,0 0 2 0,0 2 5 16,0-1 7-16,0 2 1 0,0-3-2 16,0 0-4-16,0-3-3 0,0-12 1 15,0-7 1-15,0-9 1 0,0 2-1 16,0-1-4-16,0 3 6 0,0 7-1 16,0 1 4-16,0 8-1 0,0-2-6 0,0-1-2 15,0 2-5-15,0 0-1 0,0 6 1 16,0 0-1-16,0 6 1 15,0-1-2-15,0 1-1 0,0-2-1 16,0 1-3-16,0-4 2 0,0 0 0 0,7 1 0 16,8 1 0-16,4 3 0 0,4 2 0 15,-1 8 1-15,1 4 1 0,-2 1-1 16,1 3-2-16,-2 3-1 0,-1 2 0 16,-1 3 0-16,-1 0-4 0,-1 3-10 15,-2-2-24-15,-1 0-19 0,0-4-38 0,-1-2-19 16,-3-5-44-16</inkml:trace>
  <inkml:trace contextRef="#ctx0" brushRef="#br0" timeOffset="253709.4948">10932 15691 480 0,'0'0'53'0,"0"0"-15"15,0 0-13-15,0 0-8 0,20-90-7 16,-1 66-6-16,7-3 1 0,6-1-5 16,0 1-1-16,1 2-6 0,0 3-3 15,2 2-16-15,2 2-50 0,-2 1-83 16,3 3-121-16</inkml:trace>
  <inkml:trace contextRef="#ctx0" brushRef="#br0" timeOffset="255451.643">14270 6164 235 0,'0'0'50'15,"0"0"-12"-15,0 0-5 0,0 0-6 16,0 0-5-16,0 0-4 0,0 0-2 0,0 0-4 16,0 0-3-16,-8-15-3 0,8 13-3 15,-1 1-2-15,1-1-1 16,0 2-1-16,-2-1-1 0,2 1-2 15,0-2 0-15,-1 2-2 0,1-1 0 0,0 1-1 16,0 0 0-16,0 0 5 0,0 0 2 16,0 3 3-16,0 12 1 0,-2 6-2 15,2 8-1-15,0-3-1 0,-1-2 0 16,-1-5 0-16,2 0 0 0,-1-5-1 16,1-1-1-16,0 3 0 0,0-5 2 0,0 2 0 15,0-8 1-15,0 2-1 0,0-7 0 16,0 0 1-16,0 0 1 0,0 2 4 15,0-1-1-15,0 0 3 16,0 1 4-16,0 0 5 0,0-2 4 0,0 0-2 16,0 0-4-16,0 0-6 0,-3 0-7 15,2-11 0-15,-5-4-1 0,0-4-1 16,0-2 1-16,1 3-1 0,0 4 1 16,-1-3 1-16,1 1-2 0,-1-2 0 15,0-6-2-15,0 2 1 0,0-2-2 0,2 9 2 16,0-1 0-16,4 4-2 0,-1 2-1 15,1-2-1-15,0-1 0 0,0-5 0 16,1 2-2-16,10-5 1 16,3 4 1-16,1 0 1 0,3 4 2 0,0 0 0 15,0 3 0-15,-2 3-1 0,-3 5-2 16,-2 0 2-16,1 2 1 0,4 0-1 16,-5 7-1-16,4 4 3 0,-2 3-1 15,-6 3 1-15,-1 1 0 0,-3 0-1 16,0 3-1-16,-3 1 1 0,0 0 2 0,0 4 1 15,-2 0 3-15,-2 0-4 0,-3 1-3 16,-1-3 1-16,0-1 1 0,-2-2 2 16,1-2 4-16,2-5-1 0,0-7 0 15,5-3 2-15,2-4 1 0,-1 0 2 16,1 0-1-16,-2 0-4 0,1 0-4 16,-1 0-2-16,1-1-3 0,-2-5 1 0,3-8 0 15,0-3 1-15,0 3 1 16,4-1 1-16,4 3 4 0,0 0-2 15,-1 4 0-15,4 0-2 0,-3 3 0 0,-4 3-2 16,7 1-1-16,0 1 4 0,5 0 0 16,0 0 2-16,1 0 1 0,-1 1-1 15,-6 3-2-15,5 0 0 16,-5 0-3-16,-6-3-1 0,4 3 0 0,-4-1 3 16,2 3 1-16,1 3 2 0,-6 0 3 0,1 7 0 15,-2 0-2-15,-9 7 3 16,-4 0 0-16,-7-1-2 0,1 2 5 15,-4-5-6-15,-2-2 3 0,4-6-1 16,5-2 0-16,7-5 1 0,-2-2-1 0,6-1-5 16,-1-1-6-16,2 2-7 0,1-2-17 15,-1-7-56-15,0-4-57 0,4-7-114 16</inkml:trace>
  <inkml:trace contextRef="#ctx0" brushRef="#br0" timeOffset="255663.7017">14635 6323 601 0,'0'0'18'0,"0"0"-6"0,0 0-9 15,0 0-9-15,0 0-16 0,0 0-113 16,0 0-154-16</inkml:trace>
  <inkml:trace contextRef="#ctx0" brushRef="#br0" timeOffset="260598.5853">10765 16213 5 0,'0'0'6'0,"0"0"-1"16,0 0-3-16,0 0-1 0,0 0-1 15,0 0 0-15,0 0 4 0,0 0-2 16,0 0 4-16,-11-7 1 0,10 7 0 0,1-2 3 15,-2 2-2-15,2-2-1 0,0 2 3 16,0-1 7-16,0 1 5 0,-1 0 4 16,1-2 3-16,0 2-7 0,0 0-2 15,0-1-1-15,0 1-1 0,0-2-2 16,0 0-3-16,0 1-3 0,0-1-2 0,0 2-3 16,0-1-2-16,0 1-2 15,0-2 0-15,0 2-1 0,0-1-1 16,0 1-1-16,0 0 0 0,0-1-2 15,0 1 0-15,0 0 0 0,0-2 0 0,0 2 1 16,0 0 3-16,1-2-1 0,1 2-2 16,-1 0 1-16,1-1 0 0,-1 1-2 15,-1 0 1-15,3-2 0 0,-3 2 3 16,3 0 3-16,-1 0-1 0,0 0 2 16,-1 0 0-16,1 0 4 0,-1 0 2 0,1 0-2 15,-2 0 1-15,1 0 1 16,-1 0-5-16,0 0 1 0,2 0-1 15,-2 0-4-15,1 0 1 0,-1 0-1 16,0 0-1-16,2 0-1 0,-2 0 1 0,1 0 3 16,-1 0-2-16,2 0 2 0,-1 0 1 15,-1 0-1-15,3 0 1 0,-2 0 0 16,5 0-1-16,1 0-3 0,-2 0 1 16,-1 0-2-16,-4 0 1 0,0 0 2 15,0 0-2-15,3 0 2 0,-2 0-1 0,1 0 0 16,-1 0 2-16,1 0-3 0,-1 0 1 15,1 0 0-15,-1 2-1 0,1-2 2 16,0 0 2-16,0 0-3 16,-1 0 2-16,-1 0 2 0,3 0-5 0,-3 0 0 15,3 0-6-15,-2 0-3 0,1 0-9 0,-2 0-22 16,1 0-24-16,4 3-13 16,-2 0-45-16</inkml:trace>
  <inkml:trace contextRef="#ctx0" brushRef="#br0" timeOffset="262103.4278">5125 16832 72 0,'0'0'28'0,"0"0"-3"15,0 0-2-15,0 0-3 0,0 0 0 16,0 0 0-16,0 0-1 0,0 0-6 15,0 0-4-15,0 0-1 0,5 0-5 0,-2 0 3 16,3-3-3-16,-3 0 1 0,4-1-3 16,-4 0 2-16,8 0-1 0,-3-1 0 15,-1 2 1-15,2-1-1 0,-4 4 0 16,4-3 1-16,-6 1-2 0,3 0 0 16,5 1 0-16,-5 1 2 0,6 0 1 0,5-4 4 15,-4 4-1-15,9-3-1 0,-2 3 2 16,2 0-4-16,5-4-2 0,-1 4 0 15,2 0 0-15,-1 0-4 16,6 0 0-16,1 0 0 0,0 0-1 0,4 0 5 16,5 4 0-16,1-4-1 0,-1 0-1 15,3 0-1-15,-5 0 0 0,4-5 0 16,-5 0 1-16,-2-2 2 0,2 0-1 16,-2-1 1-16,-5 0 1 0,-4 1-3 15,0-1-3-15,-6 0 1 0,0-1-1 0,-7 5 1 16,0-1 4-16,-3 4-5 0,-3-3-4 15,-1 1-3-15,-3 2-2 16,1 1 2-16,-3 0-1 0,2 0 3 0,3 0-4 16,1 1-1-16,-7 1-2 0,1 3-9 15,-4-5-3-15,0 0-3 0,0 0-3 16,0 0 9-16,0 0 8 0,0 1 2 16,0 5-3-16,0 4-11 0</inkml:trace>
  <inkml:trace contextRef="#ctx0" brushRef="#br0" timeOffset="262550.4682">5301 16854 133 0,'0'0'32'0,"0"0"-7"16,0 0-6-16,0 0-2 0,0 0-9 15,0 0-8-15,0 0-2 0,0 0 2 16,0 0 5-16,0 0 10 0,-20-5 0 16,37 5 5-16,9 1 2 0,0-1 2 0,1 0 2 15,-2-1-3-15,3-7-3 0,2 2-5 16,-1 0 0-16,6-1-1 15,2-1-3-15,2 0-1 0,5-1-4 0,5-1-1 16,-1-3-1-16,1 2-2 0,0 0-2 16,0 0 2-16,0 2-2 0,2-3-3 15,-2 1 1-15,3 0-1 0,-4 1-3 16,-1 1-4-16,0 0 5 0,-4 1-1 16,2 2 2-16,-6 1 6 0,-3 1-4 15,-6 2 1-15,-9 1-3 0,-7 1-2 0,-8 0-5 16,-6 0-3-16,0 0-1 0,0 0-3 15,0 0-1-15,3 0-19 0,-3 0-21 16,0 0-27-16,-10 4-49 0</inkml:trace>
  <inkml:trace contextRef="#ctx0" brushRef="#br0" timeOffset="263089.1166">5476 17056 254 0,'0'0'62'0,"0"0"-19"16,0 0-18-16,0 0-13 0,0 0-11 15,0 0-2-15,0 0-9 0,0 0-4 0,0 0 5 16,0 0 5-16,-9-5 8 0,21 2 7 16,8-1 1-16,6 0-2 0,6 0 1 15,4-1 1-15,0 0 0 0,0 1 2 16,-1-1-7-16,3 1 1 0,-5-1-2 16,3-1-2-16,-3 0 1 0,2-2 1 0,3 1 1 15,1-7 0-15,1 1 2 16,2-3-6-16,0 1 0 0,-2 0-3 15,-2 1 0-15,3 4 1 0,-4-4-1 16,1 5 1-16,-4 0-2 0,-2 1 2 0,-3 2-1 16,-3 0-1-16,-7 3 0 0,-9-2 1 15,2 4-1-15,-8 1-1 0,2-1 2 16,0 1 3-16,-6 0 0 0,0 0 3 16,0 0 4-16,1 0 3 0,1 0 6 15,0 0 0-15,-2 0 1 0,0 0-1 0,2 0-4 16,-2 0-5-16,0 0-4 0,0 0-4 15,0 0 0-15,0 0-2 0,0 0 0 16,0 0 0-16,0 0-1 0,-2 0-1 16,2 0 1-16,-2 0-4 0,2 0-2 15,-2 0-8-15,2 0-7 0,0 0-18 16,0 0-58-16,4 1-97 0,5 10-73 16</inkml:trace>
  <inkml:trace contextRef="#ctx0" brushRef="#br0" timeOffset="265202.5573">12005 10138 1 0,'0'0'13'0,"0"0"1"0,0 0-3 0,0 0-1 15,0 0 2-15,0 0-1 0,0 0 1 16,0 0 1-16,0 0 0 0,0 5 1 15,0-5 4-15,0 0 2 16,0 0 0-16,0 0-2 0,1 0-5 0,1 0-1 16,-1 0-3-16,7 0 1 0,-1 0-1 15,9 0 0-15,4 0 0 0,-1 0-1 16,5 0 10-16,2 0 1 0,2 0 3 16,2 0 5-16,5 0-8 0,1-3-3 15,5-1 4-15,2-3-6 0,0-3-1 0,3-1-3 16,-1 0-5-16,3-1 0 0,-2 0-3 15,2 1 0-15,-3 0-1 0,2 4 0 16,-3-1-1-16,2 4-1 16,2 0 1-16,1 0-1 0,-4 3 0 0,4 1 1 15,-5 0-1-15,-4 0 0 0,-8 0 1 16,-10 0-2-16,-2 0-1 0,-10 0 2 16,-4 0-3-16,1 0 2 0,-7 0 1 15,0 0 4-15,0 0 2 0,1 0 4 16,1 0 1-16,-1 0-4 0,-1 0-2 15,0 0-3-15,0 0-1 0,0 0 0 0,-7-2-2 16,-6-1-3-16,3 0-5 0,-3 1-6 16,1 1-6-16,2 1-14 0,-3 0-17 15,0 0-29-15,-1 0-12 0,4 1-38 16</inkml:trace>
  <inkml:trace contextRef="#ctx0" brushRef="#br0" timeOffset="265567.3791">12179 10211 363 0,'0'0'58'15,"0"0"-22"-15,0 0-15 0,0 0-9 16,0 0-7-16,0 0-3 0,0 0-4 0,0 0 0 16,0 0-2-16,0 0 4 0,-14-11 0 15,14 11 2-15,0 0 0 0,6 0-2 16,7 0 2-16,6 0-2 0,0 0 3 16,5 0 0-16,0 0 0 0,0 0 2 15,2 0 0-15,3 0 1 0,1 0 2 0,2 0-1 16,0 0-3-16,0-3-1 15,1-1-1-15,2-1-1 0,1 0-1 0,1 0-2 16,1-2 1-16,0 1-1 0,-2-1-3 16,6-1-2-16,-2 2-19 15,2 0-55-15,3 0-91 0</inkml:trace>
  <inkml:trace contextRef="#ctx0" brushRef="#br0" timeOffset="266258.1966">14689 7301 216 0,'0'0'51'0,"0"0"-5"0,0 0-3 15,0 0-9-15,0 0-9 0,0 0-9 0,0 0-5 16,0 0-5-16,0 0-2 0,0 0-1 16,-13-49-1-16,21 37 1 0,4-3-3 15,1 3 0-15,2 0-1 0,0 1-5 16,1-1 3-16,3 1-5 0,-1 0 3 16,3 0-12-16,1 0 0 0,1 1-3 15,3-1-8-15,0 0-5 0,-1 4-30 16,-7 2-20-16,-2 3-26 0</inkml:trace>
  <inkml:trace contextRef="#ctx0" brushRef="#br0" timeOffset="266448.3295">14728 7445 260 0,'0'0'50'0,"0"0"-14"16,0 0-10-16,0 0-7 0,0 0-4 0,0 0-2 15,0 0 1-15,0 0 1 16,0 0-3-16,0 0-1 0,53-29-7 16,-24 11-11-16,3 0-4 0,1-2-5 0,5 0-8 15,-2 1-42-15,4-3-66 0</inkml:trace>
  <inkml:trace contextRef="#ctx0" brushRef="#br0" timeOffset="266798.5504">15270 6764 490 0,'0'0'47'0,"0"0"-14"16,0 0-11-16,0 0-6 0,0 0-6 16,0 0-3-16,0 0-4 0,0 0-3 15,0 0-5-15,0 0 0 0,-24-34 0 16,24 34 1-16,1 4 3 0,9 6 1 16,3 7-1-16,2 4 0 0,0 4-3 15,-1 4 2-15,-2 2-2 0,0 4 2 16,0-1-4-16,-1 1 4 0,-2 0-6 15,0-6-2-15,1-3-11 0,-3-2-17 16,-1-3-30-16,1-2-35 0,-4-5-19 0,2-2-43 16</inkml:trace>
  <inkml:trace contextRef="#ctx0" brushRef="#br0" timeOffset="267075.1545">15411 7201 452 0,'0'0'61'16,"0"0"-24"-16,0 0-8 0,0 0-10 15,0 0-6-15,0 0-6 0,0 0-3 16,0 0-1-16,0 0-1 0,-6-38-2 0,18 18-3 15,5 4 1-15,1-1-4 16,4 0 1-16,3 2-2 0,2 0-1 0,1-1-3 16,2 3-10-16,0-1-17 15,-2 2-35-15,1 5-38 0,-5 1-45 0</inkml:trace>
  <inkml:trace contextRef="#ctx0" brushRef="#br0" timeOffset="267684.0544">15543 7453 442 0,'0'0'53'0,"0"0"-13"16,0 0-13-16,0 0-7 0,0 0-2 15,0 0-4-15,0 0-4 0,0 0-3 16,0 0-3-16,-52-52-2 0,51 46-1 0,1 1-1 16,0 5 0-16,0-5-1 0,0 0 0 15,0 0 1-15,0-4-1 0,1 4 0 16,4-2-1-16,-1-1-1 0,1 1 1 16,1-1-2-16,2 2 1 0,2-3 0 15,3 1 0-15,3-1 2 0,-3 3-1 0,0 1 2 16,-3 1-2-16,0 1 0 0,2 1-2 15,-2 2 2-15,7 0 0 16,-5 2 0-16,2 5 2 0,-4 1-2 16,-2 4-1-16,-1 2 0 0,-3 6-1 0,0-6 1 15,-2 2 1-15,-2 2 1 0,0-5 0 16,0 5 1-16,0-7-1 0,0-7 1 16,0 2 2-16,0-6-1 0,0 0 2 15,0 0 0-15,0 0 1 0,0 0 0 16,0 1-1-16,0 1-1 0,0 0-1 0,0-1 0 15,0 1-3-15,0-2-3 16,0 0-7-16,0 1 0 0,0-1 0 0,1 0 6 16,5 0 6-16,3-3-2 15,4-2-1-15,-3 2-2 0,3 2 1 0,-4 1-1 16,1 0 2-16,-3 0 1 0,3 6 0 16,-1 2 1-16,-3 6 0 0,-3 5 1 15,-3 4 0-15,-2 9 2 0,-8-1 0 16,-6 3-1-16,-1-2 0 0,-5-5 0 15,3-3-3-15,-1-5 1 0,6-8-4 0,-1-4-5 16,6-4-15-16,2-3-38 0,0 0-81 16,4-15-113-16</inkml:trace>
  <inkml:trace contextRef="#ctx0" brushRef="#br0" timeOffset="268501.1319">15942 6667 528 0,'0'0'39'15,"0"0"-14"-15,0 0-10 0,0 0-9 0,0 0-6 16,0 0-5-16,0 0-2 16,0 0 2-16,0 0 3 0,0 0 2 0,-3 16 0 15,14 7 0-15,-1 0 0 0,3 1-3 16,-3 0-1-16,0 2 2 0,0 0-2 16,-3-2 2-16,-1-1 2 0,-1-6-3 15,-2-2 1-15,-2-5 0 0,1-5 0 16,-1 6 2-16,-1-7 1 0,0 1 1 0,3 1 0 15,-3-6 3-15,0 0 2 0,0 0 0 16,0 0 0-16,0 2-2 16,0-2-1-16,0 0-2 0,-7-11 0 15,-4-4 0-15,0-8-2 0,-1 2 0 0,2-2 0 16,0 1 1-16,0 1 1 0,1 2 0 16,0 0 0-16,0 1-1 0,0 0-1 15,0-1-1-15,3 6 1 0,-1-1-1 16,4 4-1-16,0-1 0 0,0-1 0 15,2 6-1-15,-1-7-1 0,2 8-1 0,0-1-1 16,0-1-1-16,0 2-1 0,0 0 1 16,0-4 0-16,9-2 3 0,4 2 1 15,6 0 2-15,0 2 1 0,-6 2 0 16,3 1-4-16,-6 3 0 0,1 1 1 16,-1 0 1-16,1 0 1 0,0 0 0 15,-2 1-1-15,0 3 1 0,-5-3-2 16,4 4 3-16,-5-3-1 0,0 8 0 15,2-1 0-15,-5 3-1 0,0 6 3 16,-5 3 0-16,-5 6 0 0,-1-2 3 0,-1 2-2 16,-2 0-1-16,2-4 1 0,1 2-3 15,3-4 1-15,1-1 0 0,3-5-1 16,1-1 1-16,0-3 0 16,1-1 0-16,1 1 1 0,-2-7-2 0,3 2-2 15,0-6 1-15,0 0 1 0,0 0-1 0,0 2 5 16,0 0-3-16,0-1 0 0,0 0 0 15,0 4 0-15,3 0 2 16,0-2-1-16,4 3-2 0,-1-5-2 16,4 0-1-16,7 4-2 0,2-3 5 0,3 2 2 15,1 0-1-15,2-2 0 0,-1 1-3 16,1 1-3-16,1 0 1 0,1 0-1 16,2 2-14-16,0-4-9 0,3 0-17 15,-2-1-16-15,1-1-24 0,1-3-30 16</inkml:trace>
  <inkml:trace contextRef="#ctx0" brushRef="#br0" timeOffset="269338.0092">16382 6786 462 0,'0'0'61'0,"0"0"-20"16,0 0-10-16,0 0-8 0,0 0-5 15,0 0-4-15,0 0-4 0,0 0-5 0,0 0-5 16,0 0-4-16,-14-9-2 0,12 8-2 16,2 1-2-16,-1 0-3 0,1 0 5 15,0 0 3-15,3 12 4 0,7 6 2 16,0 7 0-16,3 0-1 0,-3 1 0 16,-1-2-1-16,0-1 0 0,-1-3-1 15,-2-5 0-15,-2-1-1 0,1-6 1 16,-2 2 1-16,-2 0-1 0,2-6 2 15,-2 0-1-15,-1-4 0 0,0 0 2 16,0 0 2-16,3 1 1 0,-3 1 1 0,0-1 0 16,1-1-2-16,-1 0-3 0,0 0 1 15,0 0-1-15,-5 0 1 0,-1-5 0 16,-4-5 0-16,4 3-2 0,-4-4 2 16,3 0-2-16,2 1 1 0,-3-3 0 15,2-2 1-15,0 7-1 0,-1-7 2 0,1 1-2 16,3 4 1-16,-3-3-1 15,-1-1 0-15,3 5 1 0,0-5 1 16,1 6-2-16,0-5 1 0,0 2 0 16,0 0-2-16,1-1 0 0,2-2-3 0,0-4 0 15,0 5 1-15,2-5-1 0,4 3 0 16,3 3-1-16,3-5 2 0,2 3 1 16,-4 7-2-16,4-1 0 0,-5 5-4 15,4 0 1-15,-2 1 0 0,1 2 0 16,7 0 4-16,-3 3 0 0,5 6 1 0,-5 1-3 15,-3 3 1-15,-4 2-2 16,-4 5 1-16,-2 2 2 0,-3 2 1 0,0 2 2 16,-4 1-4-16,-3-1 3 15,0 0 0-15,-2-3 1 0,3-8 1 0,2-6 1 16,3-4 2-16,1-5 2 0,-2 0 1 16,2 0 2-16,-1 0 1 0,1 0-1 15,-2 1-1-15,2 0 1 0,-1 1-2 16,1-1-5-16,-2-1-1 0,2 0-2 15,0 2-3-15,0-2-1 0,0 0-6 0,0 0 3 16,0-5 1-16,3-4 0 0,6-1 6 16,-2 2-4-16,5-2 3 0,0 3-1 15,-3 3 1-15,7-1 2 0,2 2-1 16,-7 3 1-16,8-1-1 0,-3 1 1 16,-3 0-1-16,3 0 1 0,-3 4-1 15,-4-1 0-15,1 8 0 0,-3 1-1 16,-4-1 0-16,-2 5-1 0,-1 4 1 15,-7 1 4-15,-6 2-1 0,-3 0 3 16,-3-3 1-16,-1-6-1 0,1 1-2 0,-4-5 2 16,4-3-2-16,0 0-2 0,4-3 0 15,6 0-4-15,-1-3-4 0,4-1-24 16,-4 0-63-16,1 0-96 0</inkml:trace>
  <inkml:trace contextRef="#ctx0" brushRef="#br0" timeOffset="269555.3307">16766 6991 582 0,'0'0'24'0,"0"0"-12"0,0 0-9 16,0 0-8-16,0 0-24 16,0 0-78-16,0 0-174 0</inkml:trace>
  <inkml:trace contextRef="#ctx0" brushRef="#br0" timeOffset="273026.0437">20852 5479 150 0,'0'0'62'0,"0"0"-1"15,0 0-7-15,0 0-11 0,0 0-16 16,0 0-10-16,0 0-4 0,0 0-8 16,0 0-5-16,0 0-3 0,-12-25-10 15,11 25-7-15,1-2-20 0,-2 2-9 16,2 0 7-16,-1 0 8 0,-3 0 2 0,1 11-6 15,0-2-12-15,-1 8-22 0</inkml:trace>
  <inkml:trace contextRef="#ctx0" brushRef="#br0" timeOffset="274796.3876">10365 7490 54 0,'0'0'15'0,"0"0"0"0,0 0-2 16,0 0-3-16,0 0 3 0,0 0 0 15,0 0 2-15,0 0 0 0,0 0-3 16,0 0-5-16,-17-4-2 0,15 4-5 15,2 0-7-15,-1-1-7 0,-1 1-10 16,1 0-6-16,1 0-2 0,-2 0-18 0</inkml:trace>
  <inkml:trace contextRef="#ctx0" brushRef="#br0" timeOffset="275475.5666">10631 9642 38 0,'0'0'7'0,"-1"-134"-4"0,1 66-1 16,0 0-4-16,0 4-5 0,0-5-8 16,0 1-2-16</inkml:trace>
  <inkml:trace contextRef="#ctx0" brushRef="#br0" timeOffset="275799.1237">10641 7209 11 0,'0'0'11'0,"0"0"0"16,0 0-5-16,0 0 2 0,0 0-1 15,0 0 7-15,0 0 2 0,0 0 0 16,0 0 0-16,0 0-8 0,-26-57-4 16,26 56-8-16,0-1-3 0,0 0-3 0,0 2 2 15,0-1 2-15,0 1 4 16,0 0-1-16,0 0 2 0,0 11-1 15,3-1-1-15,1 6-6 0,-2-6-1 16,-1 1 0-16,2-1 2 0,-1 1 6 0,1 0-22 16</inkml:trace>
  <inkml:trace contextRef="#ctx0" brushRef="#br0" timeOffset="278384.0559">15554 8076 94 0,'0'0'29'0,"0"0"-4"16,0 0-10-16,0 0-7 0,0 0-6 15,0 0-4-15,0 0-1 0,0 0-2 0,0 0 3 16,0 0-1-16,-9-1 3 0,7 1 2 16,2 0 0-16,-1-1 4 0,1 1 1 15,-2 0 4-15,2 0-1 0,0-2 2 16,0 2 0-16,0 0-3 0,0-1-1 16,0 1-3-16,0-3 1 0,6-2 4 15,7-2 3-15,6-3 0 0,6 0 0 16,-3-1-4-16,2 2-2 0,-2 0-4 15,1-2 2-15,-3 1 0 0,3-1-1 16,2-1 0-16,-2-2-2 0,-1-1-1 0,-1 1 0 16,2-2-1-16,-2 2 2 0,0 1-2 15,1-1-4-15,-9 4 1 0,-4 4-7 16,-4 5-1-16,-5 1-3 0,0-1-6 16,0 1 0-16,2 0 0 0,-1 0-11 15,2 0-7-15,-1 2 6 0,-2 10-8 0,0 3-6 16,-2-1-5-16</inkml:trace>
  <inkml:trace contextRef="#ctx0" brushRef="#br0" timeOffset="278701.9317">15468 8238 242 0,'0'0'50'0,"0"0"-7"16,0 0-7-16,0 0-9 16,0 0-10-16,0 0-8 0,0 0-2 15,-20-85-6-15,29 70 1 0,4-1-3 0,1 4 1 16,7 0 1-16,2 0 2 0,3 0 0 16,4-1 0-16,2 0-1 0,0 1-1 15,-1 0-2-15,0-1 2 0,-2 1 0 16,-2 2-3-16,-1 0-1 0,-1 0 1 15,-3 0 0-15,-1 3-2 0,-6 1 0 0,0 2-4 16,-6 1-4-16,-4 0-9 0,0 2-10 16,-5 1-13-16,0 0-1 0,0 0-10 15,0 0 2-15,-8 7 0 0,-4 5-11 16</inkml:trace>
  <inkml:trace contextRef="#ctx0" brushRef="#br0" timeOffset="279159.2327">15522 8242 237 0,'0'0'70'0,"0"0"-20"0,0 0-17 15,0 0-12-15,0 0-10 0,0 0-3 16,0 0 0-16,0 0-1 0,0 0 1 16,27-12-1-16,-4 0-1 0,1-2-1 15,0 0-3-15,1 1 2 0,-1-1-1 0,2 1 0 16,-1-3 0-16,4 0 0 15,-2-1-3-15,-1 0 1 0,0 1 0 16,-3 2-1-16,-2 3-1 0,-5 2 0 16,-2 3-1-16,-4 2-3 0,-6 1 0 0,1 1-4 15,-5 2-7-15,0-2 2 0,0 2-3 16,0 0 6-16,0 0 4 0,-9 2 0 16,-2 5 2-16,0 1 2 0,0 0 1 15,-2-1 2-15,6 0 1 0,-5 0-1 16,5-2 0-16,0-1 1 0,-1 2-1 0,0-1 1 15,-1-2-1-15,2 3 0 0,-2-2 1 16,2 1 0-16,-2 1 0 0,2-2 3 16,1 1-3-16,3-3 2 0,0 1 3 15,-2-2-1-15,0 2 0 0,1-2 0 16,1 3-1-16,3-4 1 0,-1 0-1 16,1 0 4-16,-2 1-2 0,1-1 1 15,-1 0-3-15,1 2-5 0,1-2-2 16,-2 0-7-16,2 0-2 0,0 0 0 15,9-3-13-15,8-8-34 0,5-2-45 0,4-3-70 16</inkml:trace>
  <inkml:trace contextRef="#ctx0" brushRef="#br0" timeOffset="279560.1009">16560 7502 246 0,'0'0'71'0,"0"0"-14"0,0 0-14 0,0 0-14 15,0 0-10-15,0 0-5 0,0 0-3 16,0 0-3 0,0 0-3-16,0 0-35 0,-29-39 0 0</inkml:trace>
  <inkml:trace contextRef="#ctx0" brushRef="#br0" timeOffset="281773.7308">16797 7503 322 0,'0'0'65'0,"0"0"-16"0,0 0-14 0,0 0-8 16,0 0-3-16,0 0-5 0,0 0-4 16,0 0-4-16,0 0-5 0,-19-26-3 15,19 24-1-15,0-5 0 0,2-5-2 16,7-5 1-16,6-4 0 0,3 3 0 15,2-1 2-15,4 1 0 0,1-2-1 0,6 2 1 16,2-1-3-16,0-1 2 0,2-3 0 16,-1 0-4-16,1 0 2 15,-2 1-2-15,-1 1 0 0,-3 1 2 16,0 2 0-16,-3 4 0 0,-3-1-1 0,-2 3 1 16,-7 3-2-16,-5 4 0 0,-5 3-2 15,-4 2-2-15,0-1-4 0,0 1-7 16,0 0-4-16,0 0-13 0,0 3-25 15,-7 11-56-15,-10 5-109 0</inkml:trace>
  <inkml:trace contextRef="#ctx0" brushRef="#br0" timeOffset="282057.4669">16783 7527 465 0,'0'0'52'16,"0"0"-11"-16,0 0-13 0,0 0-8 0,0 0-7 15,0 0-1-15,0 0-2 0,0 0-5 16,0 0-2-16,0 0-2 0,16-47-1 16,-2 27 1-16,5 2-1 0,-2 1 1 15,5-1 0-15,4-3-1 0,4-2 1 16,5-1-1-16,4-2 0 0,0 1-1 0,3-2-3 15,-1 2 2-15,-4 0-5 0,-1 4 1 16,-2 3-8-16,-4 5-12 0,-7 6-31 16,-3 4-51-16,-8 3-72 15</inkml:trace>
  <inkml:trace contextRef="#ctx0" brushRef="#br0" timeOffset="282326.8443">16813 7824 555 0,'0'0'39'0,"0"0"-15"16,0 0-9-16,39-82-7 0,-20 55-3 15,7-2-2-15,6-3-2 0,4-1 1 16,3 0-2-16,2 1 0 0,2 1-3 0,-3 4-3 16,2 1-4-16,0 2-8 0,3 3-23 15,1 0-55-15,-1 0-90 0,-2-3-97 16</inkml:trace>
  <inkml:trace contextRef="#ctx0" brushRef="#br0" timeOffset="283807.7826">30058 5089 231 0,'0'0'2'0,"0"0"-20"0,0 0-27 16,0 0-22-16,0 0-35 0</inkml:trace>
  <inkml:trace contextRef="#ctx0" brushRef="#br0" timeOffset="284502.1214">31262 5223 167 0,'0'0'61'0,"0"0"-7"16,0 0-3-16,0 0-2 0,0 0 1 16,0 0 0-16,0 0-3 0,0 0-11 15,0 0-7-15,12 0-9 0,-12 0-7 0,3 0-5 16,-3 0-3-16,0 0-3 0,0 0-1 15,0 0 0-15,0-2-2 16,0 1 1-16,0-1-1 0,0 1-1 16,0 1 1-16,-3-1-1 0,3 1 0 0,-1-2 0 15,1 2-3-15,-2-2 0 0,2 2-1 16,-1-1-1-16,1 1-2 0,-2-2-1 16,2 2-3-16,-1-1-6 0,1 1-15 15,-2-2-34-15,2 0-47 0,-1 2-46 16</inkml:trace>
  <inkml:trace contextRef="#ctx0" brushRef="#br0" timeOffset="285318.4551">31589 5014 294 0,'0'0'19'16,"0"0"-9"-16,0 0-5 0,0 0-3 0,0 0-9 16,0 0-13-16,0 0-29 0,0 0-38 15,0 0-73-15</inkml:trace>
  <inkml:trace contextRef="#ctx0" brushRef="#br0" timeOffset="288486.2526">10949 16144 183 0,'0'0'57'0,"0"0"0"16,0 0-2-16,0 0-7 15,0 0-5-15,0 0-8 0,0 0-7 0,0 0-5 16,0 0-9-16,-7-7-2 0,6 7-3 16,1 0-1-16,0-1 0 0,0 1-3 15,0 0-3-15,0-7 0 0,6-2-2 16,8-2 2-16,6-9 1 0,3 4-3 15,5-2 1-15,1 0 0 0,1 1-1 0,0-4 1 16,1 1-1-16,-2 2 0 0,-2 1 1 16,-1 0-3-16,0 2 2 0,-1 2-4 15,-2 0-5-15,-6 4-2 0,-2 4-9 16,-5 1 1-16,-6 3-3 0,2-1-7 16,-5 2 9-16,1 2-4 0,-2 7 0 15,0 6 6-15,-9 0-15 0,-7 6-3 16,-5-3-4-16,-1 2-7 0,-6-1 0 15,-1-1 4-15,-1 0 11 0,0-1 15 16,-1-2 16-16,1 0 4 0,1 0 1 0,0-1 3 16,0-1 2-16,2 3 1 0,-2-3 6 15,4 3 5-15,2-4 9 0,7-3 5 16,3-2 8-16,4-2 2 0,4-4 3 16,2 2-5-16,3-3-7 0,-3 0-9 15,3 0-9-15,0 0-4 0,-1 2-11 0,1-2 0 16,0 0 0-16,0 0 1 15,10-6 2-15,7-3 1 0,9-5-4 16,1 2-2-16,1 0 0 0,1-2-1 16,0 0 0-16,-3 1 1 0,3-2-1 0,0 1-2 15,-2 0-1-15,1-1-2 0,-1 0-4 16,3 1-9-16,-2 1-17 0,-2 2-27 16,-4 2-26-16,-8 2-12 0,-4 3-3 15,-1 3 5-15</inkml:trace>
  <inkml:trace contextRef="#ctx0" brushRef="#br0" timeOffset="288718.1884">10926 16288 417 0,'0'0'54'0,"0"0"-12"0,0 0-9 15,0 0-6-15,0 0-6 0,0 0-5 16,0 0-4-16,0 0-3 0,0 0-4 15,0 0 1-15,12-12 0 0,14-4-1 0,4-3 0 16,8-3-2-16,-2-3-1 0,7 3-1 16,1-4 0-16,0 2-1 0,4-1-2 15,4 0-3-15,0-3-8 0,5 1-24 16,1-1-59-16,-2 3-132 0,2-1-56 16</inkml:trace>
  <inkml:trace contextRef="#ctx0" brushRef="#br0" timeOffset="290005.888">10346 17215 500 0,'0'0'45'0,"0"0"-8"16,0 0-8-16,0 0-6 0,0 0-4 15,0 0-5-15,0 0-5 0,0 0-3 0,0 0-3 16,-17-28-1-16,17 28-3 0,-1-2 0 15,1 0 0-15,0-4-1 16,5-6 1-16,10-7 1 0,6-5 0 16,5 0 1-16,1-2 1 0,0 0-2 0,5 0 2 15,-2 0-3-15,-1 1 0 0,0 3-1 16,1 2-1-16,-4 5-4 0,-1 3-5 16,-9 5-5-16,3 5-16 0,-9-1-13 15,-2 3-16-15,1 12-17 0,-5 7-22 16,-1 8-13-16,-3 1-21 0</inkml:trace>
  <inkml:trace contextRef="#ctx0" brushRef="#br0" timeOffset="290187.1236">10365 17493 456 0,'0'0'70'0,"0"0"-21"0,0 0-17 15,0 0-12-15,0 0-8 0,0 0-2 16,0 0 2-16,0 0 0 0,0 0-4 15,87-81-5-15,-58 54-2 0,3-2-11 0,1 0 8 16,4 1-10-16,1 1 1 0,-2 4-12 16,2-2-39-16,2 0-38 0,1 3-103 15</inkml:trace>
  <inkml:trace contextRef="#ctx0" brushRef="#br0" timeOffset="290508.3905">11528 16390 682 0,'0'0'31'0,"0"0"-4"16,0 0-6-16,0 0-7 0,0 0-6 0,0 0-6 15,0 0-3-15,0 0-4 16,0 0-2-16,-39-24-3 0,39 24 4 16,0 11 2-16,7 9 2 0,9 8 4 0,3 6 2 15,2 4-5-15,2 1 6 0,-1-1-6 16,-3-3-5-16,1-4 0 0,-4-4-3 16,-2-6 1-16,-2-3-3 0,-2-4-5 15,-3-2-13-15,-2-4-24 0,-4-7-54 16,2 3-65-16,-3-4-119 0</inkml:trace>
  <inkml:trace contextRef="#ctx0" brushRef="#br0" timeOffset="290762.8151">11484 16908 585 0,'0'0'47'0,"0"0"-13"0,0 0-11 16,0 0-7-16,0 0-3 0,0 0-5 16,0 0-5-16,0 0-1 0,0 0-2 15,0 0-1-15,18-51 2 0,-1 34-3 16,6-1 2-16,3-2-2 0,3 1 1 16,3-2-3-16,1-1-1 0,6-1-2 15,-1-1-4-15,0 1-8 0,-1 0-24 16,-2 5-49-16,-4 1-80 0,-2 4-117 15</inkml:trace>
  <inkml:trace contextRef="#ctx0" brushRef="#br0" timeOffset="291205.0603">11706 17199 625 0,'0'0'47'0,"0"0"-14"0,0 0-10 15,0 0-9-15,0 0-5 0,0 0-4 16,0 0-1-16,0 0-2 0,0 0 0 16,0 0-4-16,4-73 2 0,10 60 0 15,-5 1-1-15,3 2 0 0,-1 3-2 16,-1 1 0-16,2-2 1 0,1 4 0 0,-9 2-1 15,8 1-2-15,-5 1 0 0,3 0 0 16,3 5 3-16,-3 7 0 0,0 6 2 16,-4 0 0-16,-3-1-1 15,-1 1 0-15,-2 3-2 0,0 2 4 0,-5 6 12 16,-1-1-4-16,-1 5 5 0,0-6-7 16,-2 1-10-16,2-6 3 0,3-9 1 15,1-3 0-15,1-5 2 0,2-5-3 16,0 0-1-16,0 0-1 0,0 3 3 15,0 2 0-15,0 0-1 0,9-2-2 0,1-3-2 16,9-5 1-16,4-6-4 0,0-5-2 16,2 1 0-16,2-2-9 0,4-1-5 15,2-4-24-15,2-3-41 0,2-7-64 16,2-3-115-16</inkml:trace>
  <inkml:trace contextRef="#ctx0" brushRef="#br0" timeOffset="292003.0414">12547 16167 491 0,'0'0'59'0,"0"0"-21"0,0 0-15 0,0 0-10 15,0 0-8-15,0 0-7 0,0 0-5 16,0 0 1-16,0 0 2 0,-25-13 2 16,31 31 2-16,5 6-2 0,1 2-2 15,0 1 2-15,1 2 2 0,0-3-2 16,-1 1 1-16,-1-7-2 0,-4-5-1 0,-1-1 1 15,-1-4 3-15,-4-7 0 0,2 2 2 16,-3-5 1-16,0 0 1 0,0 0 4 16,0 2 0-16,0-2-1 15,0 1 1-15,0-1-2 0,-6-6 3 0,-4-6-2 16,-6-5-1-16,0-3 0 0,2-1-1 16,1-2 1-16,0-1 0 0,1 0-2 15,0-2 1-15,1-1-2 0,2 1 0 16,-1-2-2-16,3 3-1 0,0 0 2 15,2 1-2-15,1 0 0 0,4 0 0 0,0 6-1 16,0 0-1-16,0 4 2 0,6-2-2 16,3-2 0-16,2 2-1 0,-1 0 1 15,2 2-2-15,2 2-2 0,1 1 6 16,2 0-5-16,5 4 5 0,-8 0 0 16,3 3-2-16,0 4 0 0,-3 0-2 15,2 8 9-15,-5 8-5 0,-3 3 5 16,-7 7-4-16,-1 3-3 0,0 2 0 15,-6 3 0-15,-4 4 1 0,0 2 0 16,-2 2 3-16,-2-1-3 0,1-6 0 0,-1-3 0 16,-1-10 1-16,8-6 0 0,0-8 0 15,2-1 1-15,2-4 0 0,-1 0 1 16,3 0 2-16,1-3-1 0,-2 0-1 16,2 0 0-16,-1 0-1 0,-1 2-1 15,1-2 1-15,1 0-2 0,0 0 0 0,0 0 0 16,0 0-1-16,1-2 2 15,8-6 0-15,7 3 1 0,-2 0 0 16,9 2-2-16,-2 1-1 0,-1 2 0 16,2 0 0-16,-2 3-2 0,2 5 2 0,-1-1-2 15,1 2-3-15,-2-1-3 0,2 2-6 16,2-3-10-16,2 1-6 0,1-3-21 16,2 0-24-16,-2-2-27 0,3-1-12 15,-2 0 16-15,-4-2 24 0,-2 0 33 16</inkml:trace>
  <inkml:trace contextRef="#ctx0" brushRef="#br0" timeOffset="292461.7653">13098 16284 17 0,'0'0'62'0,"0"0"10"16,0 0 18-16,-16-96 6 0,6 74-13 15,0 0-16-15,-2 1-11 0,-2 2-14 0,1-1-5 16,3 9-1-16,-2-1-6 0,5 5-4 16,3 3-9-16,1 1-5 0,3 3-6 15,-2 0-6-15,2 0-3 0,-1 0 0 16,-1 0 0-16,2 0 3 0,0 14-1 15,0 7 1-15,3 8-3 0,6 0-1 0,0 3 1 16,2-3 2-16,-2 4-1 0,0-3 2 16,-3-1-2-16,0-3-1 0,-3-8-1 15,-1-7 1-15,-1-1 0 0,1-5 0 16,-1 0 1-16,1 0 0 0,-2-5 3 16,0 0 2-16,0 0 0 0,0 2 5 15,1 0-1-15,-1-2-3 0,0 1-1 16,0-1-2-16,-9-5 0 0,-2-6-1 15,-2-8 2-15,3-1-2 0,-2-3 1 16,5-5 1-16,0-3 0 0,2 1 0 0,1 0 1 16,3 3-3-16,1 0 3 0,0 11-1 15,0-2-2-15,0 7-1 0,0 2 0 16,3 0-3-16,-1 4 2 0,6 1 1 16,-4 3 0-16,8 1 1 0,3 0 0 15,2 7-3-15,3 7 1 0,-3 4-1 0,-4 3-1 16,4 5 3-16,-2 6-1 15,-2 2 1-15,1 0-3 0,-2 4 2 0,1-3-4 16,-3-2 1-16,-1-4-5 16,-1-4-2-16,1-5-5 0,-3-6-11 0,0 0-7 15,0-7-17-15,-4-2-20 0,5 2-29 16,-2-5-36-16,-2 1-59 0</inkml:trace>
  <inkml:trace contextRef="#ctx0" brushRef="#br0" timeOffset="292642.4343">12900 16424 540 0,'0'0'47'0,"0"0"-17"16,0 0-16-16,0 0-7 0,0 0-3 15,0 0-4-15,0 0 0 0,78-74-4 16,-52 55-12-16,8-2-26 0,0-2-109 15,5 5-140-15</inkml:trace>
  <inkml:trace contextRef="#ctx0" brushRef="#br0" timeOffset="292821.0031">13648 15964 732 0,'0'0'10'0,"0"0"-7"0,0 0-5 16,0 0-7-16,-100 18-36 0,77 7-177 15,-2 2-101-15</inkml:trace>
  <inkml:trace contextRef="#ctx0" brushRef="#br0" timeOffset="320342.3269">20317 7199 219 0,'0'0'54'16,"0"0"-5"-16,0 0-8 0,0 0-8 15,0 0-10-15,0 0-6 0,0 0-6 16,0 0-8-16,0 0 2 0,0 0-3 0,13-4-1 16,-13 4 3-16,0 0-4 0,1 0 0 15,-1 0 3-15,0 0 0 0,0 0 1 16,2 0 2-16,-2 0 3 0,0 0 2 16,0 0 1-16,0 0-3 0,0 0-3 15,-4 0-3-15,-8 0-5 0,-7 0 2 0,-5 0-1 16,3 0 1-16,-2 0 1 0,0 2-1 15,0 2 2-15,0 1-2 16,-5-2 2-16,2 2 0 0,0-2 2 16,0 1 0-16,2-3 0 0,2-1 0 0,-3 0 1 15,1 0-2-15,-1 0 2 0,2 0-3 16,-2 0 0-16,7-1 0 0,0 1 0 16,4-3-1-16,1 2 1 0,0 1 0 15,7-1-1-15,0 1 0 0,0-2 0 16,-1 2-1-16,2 0-1 0,0 0-2 0,5 0-2 15,-1-1-2-15,1 1 1 0,0 0 3 16,0 0 4-16,0 0 2 16,0 0 2-16,8 0 1 0,8 4-2 15,6 1-1-15,-3-2 0 0,2-1-2 0,1 0-2 16,-2 2 1-16,3-1-1 0,0 2 1 16,1 3 1-16,-4 3-2 0,0 0 1 15,-4 2-1-15,0 1 0 0,-3 3-2 16,-2 1 3-16,-3 5 2 0,-2 1 2 15,-3 4 4-15,-3 3-3 0,0 0-3 0,-3-1 0 16,-6 0-2-16,-5 2 1 0,-4 2 0 16,-6 2 2-16,-8 6-2 0,-5-3 1 15,0 1-2-15,-3 0 2 0,3-4 4 16,4-2-6-16,6-2 4 0,2-3-4 16,8-6 0-16,1-1 1 0,7-9-1 15,3-3-1-15,5-6 2 0,1 1 2 16,3 2 0-16,8 2 3 0,8 2-1 15,2-7-3-15,2-2-1 0,1-2-1 16,1 0-1-16,1 0 2 0,0-3-2 0,1 0 0 16,2-1-3-16,0-1-2 0,0 2-4 15,0-2-9-15,-2 3-25 0,1 0-26 16,-1-1-24-16,5 1-34 0,1-3-54 16</inkml:trace>
  <inkml:trace contextRef="#ctx0" brushRef="#br0" timeOffset="321218.3749">20781 7653 388 0,'0'0'72'0,"0"0"-12"0,0 0-17 0,0 0-12 16,0 0-8-16,0 0-6 0,0 0-3 16,0 0-4-16,0 0-2 0,-24-71-4 15,24 69-2-15,0 2-2 0,0-1-2 16,0-1-2-16,-2 2-5 0,2-1 0 15,-1 1 1-15,1 0 3 0,0 10 3 0,0 8 3 16,0 7-2-16,0 0 2 0,1 2-1 16,1-4 1-16,-1 2-2 0,0-3-1 15,1-6-1-15,-1-1 2 0,-1-2 0 16,2-2 2-16,-2 2 4 0,0-7-4 16,1 1 4-16,-1-7-3 0,0 0 3 15,0 0 2-15,0 1 3 0,0 1-2 16,0-1 1-16,0 1-1 0,0-2-6 15,0 2 3-15,0-2-6 0,-4-5 2 16,-3-5 1-16,-2-6-1 0,0 0 0 0,4-2 0 16,-1-3 0-16,1-2-1 0,2-4 0 15,0-1-1-15,2-1 2 0,1 2-2 16,0 7 1-16,0 6-1 0,0 10 1 16,0 4 0-16,0-2-1 0,0 2-3 15,0-1-2-15,0-1-1 0,0 2 1 16,6 0 2-16,6 5 2 0,5 9 1 15,3 5 0-15,-1 5 1 0,1 1-2 16,-4 0 1-16,3 0-2 0,-5-1 0 16,2-1-1-16,-3-3 2 0,0-2-1 0,-3-6 0 15,-1-1 0-15,-3-5 0 0,-3-3 5 16,5 1-4-16,-3-1 4 0,-2-1 0 16,1 1-1-16,-1-3 5 0,0 0 0 15,4-8 0-15,0-7-2 0,-3-2 0 16,2-5-1-16,-3-3 0 0,-3 1 3 0,0-4-1 15,0 0 0-15,0-4-3 0,-1-1-2 16,-2-2-1-16,1 1 2 0,2 10 0 16,0 3 2-16,0 7-2 0,0 2 0 15,0 1-2-15,0 5 1 0,0 2 0 16,0 4-2-16,0-2-1 0,0 2 1 16,0 0-4-16,6 0 4 0,9 3 1 15,4 8 0-15,4 5 2 0,-3 4-2 16,-4 4 0-16,0 4-1 0,-5 2 0 15,2 2 1-15,-4 2 2 0,0-1-1 0,-3-3-1 16,-2-4-2-16,1-2 2 0,-2-2-2 16,0-1 2-16,0 2 2 0,-1-1-6 15,-2 0-2-15,0-6-11 0,0-6-21 16,1 3-36-16,1-6-64 0,-1 7-67 16</inkml:trace>
  <inkml:trace contextRef="#ctx0" brushRef="#br0" timeOffset="323680.8725">20830 7802 81 0,'0'0'30'16,"0"0"2"-16,0 0 4 0,0 0 0 15,0 0-9-15,0 0-5 0,0 0-4 16,0 0-3-16,0 0 1 0,0 0-1 0,-14-70 0 15,12 67-1-15,2 3 0 0,-1-1-4 16,1 1 3-16,-2-2 0 0,1 0 3 16,-1 2 0-16,1-3 1 15,1 2-3-15,-2 0 0 0,2-1 2 0,-1 0-3 16,1 1 0-16,-2 0-4 0,2-1-2 16,-2 0 1-16,2 1-2 0,-1-1 1 15,1 0-2-15,-2 1-2 0,2 0-3 16,-1 0-1-16,1 1-1 0,-2-2-1 15,2 2 3-15,-1 0 3 0,1 0 0 0,0 0 1 16,-2 3-2-16,2 4 0 0,0 8-1 16,0 3 0-16,0-2-2 0,0 7 1 15,0-1 0-15,0 3 2 0,0 4 6 16,0 0-6-16,0 4 3 0,-1 0-4 16,-2-3 0-16,1-1 1 0,1-9-2 15,-1 0 0-15,1-8-1 0,1-6 0 16,0 0 1-16,0-6 0 0,-1 0 0 15,1 0 1-15,0 1-1 0,0 1 1 16,0-1 1-16,0 1-1 0,0 0 3 0,0-1-1 16,0 1 0-16,0-2 2 0,0 3 1 15,0-2 2-15,0 1 0 0,0-1-1 16,0 1 0-16,0-1 1 0,0-1-1 16,0 0-2-16,0 0-2 0,0 0-2 15,-2-1 0-15,-1-10-1 0,-1-1 0 0,1-6 0 16,0 0 0-16,0-2 0 15,0-4 1-15,1-1 0 0,-3 1 0 16,2-2-1-16,-1-1-4 0,-2-2 3 16,3 0-3-16,0 1 4 0,1 3 2 0,-1-1-2 15,0 2 0-15,0-2-2 0,0 1 1 16,0 5 0-16,1 1 3 0,1 7-2 16,-2 0 0-16,2 1 0 0,0 6-2 15,1 0 2-15,0 5-1 0,0-2-1 16,0-2-1-16,0-1 1 0,5-1-2 0,7 0 4 15,4 2 0-15,8 1 0 0,5-1 4 16,3 3-2-16,3-2-1 16,2 0 0-16,-1-1 0 0,0-3 0 15,1 0 0-15,-3-3 0 0,1 3-1 0,-1-2 1 16,-3 2 0-16,-3-1-1 0,-2 2 1 16,-5 0-1-16,-6 1-1 0,2 0 0 15,-2 3 2-15,-4-1-1 0,1-1 0 16,-3 3-2-16,-4-1 0 0,-1 1-1 15,1 1-1-15,-5 0-6 0,0 0-3 0,0 0 0 16,0 0-2-16,0 8-15 0,-9 3-32 16,-4 9-60-16,-4 2-88 0</inkml:trace>
  <inkml:trace contextRef="#ctx0" brushRef="#br0" timeOffset="323986.8239">20625 8064 590 0,'0'0'21'0,"0"0"-5"0,0 0-3 15,0 0 1-15,22-87-2 0,-12 76-2 0,0-1-5 16,0 4-2-16,9-4-2 0,2 2 0 15,3-3 1-15,5 3-2 16,1 1 0-16,6 1-1 0,0 1 0 16,3 4-3-16,0-4 2 0,5 3-5 0,-4-1 6 15,2 1-2-15,0 2 0 0,-3 1-3 16,0-1-5-16,-3 2-4 0,-1 0-25 16,-7 2-29-16,-5 5-50 0,-8 0-46 15,-7 7-76-15</inkml:trace>
  <inkml:trace contextRef="#ctx0" brushRef="#br0" timeOffset="325005.5477">21326 8096 517 0,'0'0'48'0,"0"0"-12"16,0 0-6-16,0 0-6 0,0 0-4 15,0 0-7-15,0 0-4 0,0 0-4 16,-58-85-3-16,58 71-3 0,0 1-2 0,9-2 0 15,4 0 0-15,4 6 2 0,2 0 1 16,6 2-4-16,-1 3 0 16,2 3-4-16,-1 1 0 0,-2 0-1 15,2 7 3-15,-4 7 1 0,-2 4 0 0,-4 3 0 16,-6 4-5-16,-5 6 2 0,-4 3 2 16,-2 2 3-16,-9 2 2 0,-2-1 1 15,-3-4 0-15,3-4 0 0,-2-8 1 16,7-6 3-16,2-8 2 0,0 0 5 15,2-4-1-15,1 0 0 0,0 0 0 0,-1-3-4 16,-1-8-2-16,1-1-2 0,-1-8 0 16,5-2-2-16,0-4 1 0,0-4 0 15,6 1 0-15,2 3 0 0,0 3 1 16,2 0-1-16,1 4 0 0,-4 4-1 16,3 1 1-16,-3-1 0 0,2 0-1 15,-2 0 1-15,3-1 1 0,-1 1-1 16,-3 2 1-16,2 1 1 0,-2 0 1 15,-3 7 0-15,1-5 1 0,-1 4-2 16,0-7-2-16,2 3-1 0,-1-1 1 0,-1 1-2 16,-2 1 2-16,3 4-1 0,-4 2-1 15,0-2 2-15,0 2-1 0,0-1 1 16,0-1 0-16,0 2-1 0,0-2-1 16,0 2-1-16,0 0-1 0,0 0-1 15,0 0 1-15,0 0 1 0,-5 8 1 16,-5 9 2-16,-4 5-1 0,2-1 0 15,1 1-1-15,1 0 0 0,3-2 0 16,3-4-1-16,1 1 0 0,3-2 1 16,0-3-3-16,0 5 0 0,4-3 1 0,5-4 0 15,2 4 1-15,-3-7 2 0,4 0-1 16,-1-5 0-16,0-2-2 0,7 0-3 16,-7 0 0-16,6 0-2 0,0-2-4 15,-2-5-8-15,6-3-22 0,3 0-48 16,-1 0-81-16,2 1-111 0</inkml:trace>
  <inkml:trace contextRef="#ctx0" brushRef="#br0" timeOffset="325739.9058">23012 7738 489 0,'0'0'59'0,"0"0"-13"15,0 0-20-15,0 0-7 0,0 0-9 16,0 0-4-16,0 0-1 0,0 0-4 15,0 0-1-15,0 0-1 0,-11 0 1 0,12-2-2 16,14 1 4-16,9-3 1 0,7-1 0 16,2-1 1-16,0 1-4 0,1 1-2 15,-4-1-1-15,0 2-7 0,-2 3 1 16,-2-1-6-16,-2 1-19 0,-6 0-30 16,-1 0-36-16,-4 6-30 0,-3-1-6 15,-6 8-25-15</inkml:trace>
  <inkml:trace contextRef="#ctx0" brushRef="#br0" timeOffset="325947.0851">22969 8014 328 0,'0'0'72'0,"0"0"-10"16,0 0-13-16,0 0-12 0,0 0-9 15,0 0-9-15,0 0-4 0,0 0-3 0,0 0-1 16,0 0-4-16,53-15-3 0,-26 8-1 15,3-3-2-15,0 3-2 16,1 1-1-16,-1-2-1 0,2 1-3 16,1 4-6-16,3-2-10 0,0 1-34 0,2 1-45 15,-2-1-69-15,-1 1-105 0</inkml:trace>
  <inkml:trace contextRef="#ctx0" brushRef="#br0" timeOffset="326474.1387">24342 7559 478 0,'0'0'58'0,"0"0"-12"16,0 0-15-16,0 0-11 0,-18-81-11 16,9 71-5-16,-1 5-3 0,-3-1-1 15,-4 5-3-15,1 1 1 0,-6 6-2 16,1 9 1-16,2 5 1 0,0 4 1 16,3 4-3-16,0 0 3 0,4-1-3 0,4 1 2 15,2-4 0-15,5 1 2 16,1-3-2-16,0-1 1 0,1-3-1 15,5-2 1-15,4-3 1 0,-3-3 1 16,2-1 0-16,4-3 0 0,-4-1 0 0,5-2 1 16,3-3 0-16,3 0 1 0,4 0 0 15,2-7-3-15,0-2 2 0,0-3-2 16,0 0 2-16,-2-3-1 0,-2 1 1 16,0-1 1-16,-4-1 1 0,-3 3 2 15,-2-2 0-15,-1 0 2 0,-5 0 4 0,-1 2 0 16,-3-1-1-16,0-5 1 15,-3 1-3-15,0-7-2 0,-3 3-1 16,-7 2-4-16,-4 2-3 0,-4 3-1 16,-7 3-3-16,-4 7-1 0,-4 5-1 0,-6 3-7 15,0 12-8-15,0 8-9 0,6 3-17 16,7 4-20-16,10-4-38 0,8 1-47 16,8-4-68-16</inkml:trace>
  <inkml:trace contextRef="#ctx0" brushRef="#br0" timeOffset="326635.8098">24635 7617 563 0,'0'0'34'0,"0"0"-17"0,0 0-13 15,0 0-13-15,0 0-20 0,0 0-42 16,0 0-104-16,0 0-110 0</inkml:trace>
  <inkml:trace contextRef="#ctx0" brushRef="#br0" timeOffset="327641.0135">20500 9584 344 0,'0'0'67'0,"0"0"-19"16,0 0-12-16,0 0-8 0,0 0-7 16,0 0-2-16,0 0-4 0,0 0-3 15,0 0-4-15,6-46-5 0,-9 43-2 16,-6-1-2-16,-8-1 0 0,-4 5 0 16,-11 0 1-16,-3 6 0 0,-5 6 0 15,-5 2 1-15,-1 0 0 0,-1-1-1 16,2-2 0-16,-1-2 1 0,4-3 0 15,2-1 2-15,1-4-1 0,4-1 1 16,3 0 3-16,5-5-1 0,5-2 1 0,3-2-1 16,5-3-2-16,2 4 0 0,5-3 1 15,3 4 1-15,2 3-1 0,1 0-4 16,1 4 1-16,0-4-1 0,0 0-1 16,3-4 1-16,7 0 0 0,-1 4 1 15,8 2-2-15,3 2 1 0,2 0 0 0,7 5-1 16,-2 2 1-16,1 3 1 15,-1 2-1-15,-2 1 0 0,-1 1 1 16,-2 2 0-16,0 3 0 0,-2 1 1 16,-3 4-1-16,-2 0 1 0,-5 5 1 0,-4 1 0 15,-5 2-1-15,-1 4 1 0,-7 3 2 16,-9 1-4-16,-4 5 3 0,-6 0-5 16,-6 4 0-16,-4 0 1 0,-6 1-1 15,-3 1 1-15,-1-1-2 0,2-3 3 16,4-6-1-16,5-8 1 0,7-7-2 0,11-10 1 15,8-9 0-15,7-2-2 0,2-5 1 16,-2 0-1-16,2 0 1 16,0 1 1-16,6 2 0 0,7 1 2 15,7 0 0-15,6-4 0 0,5 0 1 0,3 0-1 16,3-5-2-16,0-1-1 0,2 1-2 16,-4 2 0-16,0 2-1 0,-1-2-1 15,3 3-5-15,3-3-6 0,5 2-17 16,5-3-21-16,3 0-43 0,4 1-68 15,0-5-106-15</inkml:trace>
  <inkml:trace contextRef="#ctx0" brushRef="#br0" timeOffset="328157.54">21182 10003 607 0,'0'0'42'0,"0"0"-10"0,0 0-13 16,0 0-9-16,0 0-4 0,0 0-3 15,0 0-4-15,0 0-4 0,0 0-2 0,0 0 2 16,-25-43 1-16,25 58 3 0,2 7-1 15,2 7 1-15,-1 2-1 16,-2 1 1-16,-1 0 0 0,0-2 0 16,0-2 0-16,0-7 1 0,0-4 0 0,0-5 0 15,0-8 1-15,0 3 1 0,0-7 1 16,0 0-1-16,0 0 2 0,0 0-2 16,0 0 1-16,-4-12-1 0,0-8 1 15,-1-5-1-15,1 0 1 0,-1 0-3 16,1 0 2-16,0-1 0 0,1-1 0 15,0-2 1-15,-1-3 0 0,1 0-1 0,0 0-4 16,0-1 2-16,1-1-5 0,1 1 3 16,1 1 1-16,0 0-1 15,1 2 1-15,4 1 0 0,2 0 0 0,1 2-1 16,4 1 1-16,1 2-3 0,6 1 3 16,3 3-2-16,3 2 1 0,3 4-1 15,0 3-1-15,1 6-2 0,-2 3 0 16,-2 2-1-16,-3 6-6 0,-2 9-8 15,-3 5-21-15,-4 6-27 0,-4 4-61 0,-5 5-75 16</inkml:trace>
  <inkml:trace contextRef="#ctx0" brushRef="#br0" timeOffset="328985.8116">21072 10213 530 0,'0'0'42'15,"0"0"-18"-15,0 0-14 0,0 0-7 16,0 0-2-16,0 0-1 0,61-84-1 16,-37 76 1-16,3 0-5 0,1 3-1 15,-1 2-2-15,1-1-5 0,0 2-1 0,-2 0-7 16,1-1-12-16,0-1-16 15,-1 2-15-15,0-3-11 0,-1 0 3 16,-2-2 11-16,0 1 22 0,-5 2 19 16,-4-2 19-16,-5 2 16 0,-4 3 13 0,1 0 14 15,-6 1 13-15,0-2 7 0,0 2-4 16,2 0-5-16,-1 0-10 0,1 0-9 16,-2-1-7-16,1 1-7 0,-1 0-5 15,0 0-1-15,2 0-7 0,-2 0-1 16,0 0-6-16,0 0-3 0,0 0 1 0,0 9 0 15,-3 7 2-15,-3 5 0 0,1 0-4 16,1-5 0-16,3 2-1 0,1-2-2 16,0-3 4-16,0 5 0 15,0-1-2-15,0-7 3 0,1 1-3 0,3-3 0 16,-2-5 1-16,-1 0 1 0,2 1 1 16,0-4 5-16,5 0 0 0,2-10 0 15,3-2 1-15,-3-5-1 0,1-4 2 16,-1-1-2-16,2 0 2 0,-1 2 1 15,1 2 2-15,-2 4 0 0,-1 3-1 0,0 1-1 16,1 0-1-16,-4 3 0 0,2 1 2 16,-2 0 0-16,-2 4 0 0,-1-1 0 15,2 1-1-15,-5 2-2 0,0 0 1 16,4 0-2-16,3 0-1 0,2 2 1 16,1 9 1-16,0 6 2 0,-1 6 1 15,-2 6 0-15,-1 3-3 0,-3 5-1 16,0 1-4-16,-1 3 0 0,0 0 0 15,-2 1 1-15,1 4-1 0,-1 0 1 16,0-1 3-16,0 2-3 0,0 0 2 0,0-4-1 16,0-1-2-16,0-4 0 0,0-1 0 15,-1-3-1-15,-5-3 0 0,0-2 2 16,-2-6-2-16,-1-2 1 0,0-8 0 16,-1-2 0-16,4-6 2 0,-4-5 1 15,-4 0 0-15,-1 0 0 0,-3-11 0 0,0-3 1 16,4-4 1-16,1-1-1 0,1-3 0 15,3-1 0-15,2-2 1 16,2 2 0-16,3-4 1 0,2 1-3 16,0-1-1-16,6-3-1 0,4 0-1 0,3-3 0 15,3 1-5-15,0-2 3 0,3 2-7 16,-1 2 2-16,0 2-3 0,0-2-6 16,1 3-19-16,6 0-51 0,-1 1-80 15,2 4-135-15</inkml:trace>
  <inkml:trace contextRef="#ctx0" brushRef="#br0" timeOffset="329519.3973">23448 9907 462 0,'0'0'67'0,"0"0"-19"0,0 0-18 16,0 0-8-16,0 0-11 0,0 0-2 16,0 0-4-16,0 0-2 0,0 0-2 0,0 0-2 15,8-79 0-15,8 74 1 0,9 0 0 16,-1 0-1-16,2 2 0 0,3 0 0 16,2 0-2-16,-2 2-2 0,0 1-4 15,0 0-8-15,-3 0-15 0,-2 0-23 16,-7 0-34-16,-2 7-30 0,-5-2-19 0,-3 5-45 15</inkml:trace>
  <inkml:trace contextRef="#ctx0" brushRef="#br0" timeOffset="329715.5282">23469 10105 457 0,'0'0'65'15,"0"0"-22"-15,0 0-12 0,0 0-11 16,0 0 0-16,0 0-6 0,0 0-1 15,0 0-2-15,0 0-7 0,66-17-4 0,-38 8 0 16,3-2-2-16,2 1-1 0,2 2-1 16,4-2-5-16,-2 3-4 15,2 2-6-15,-1-4-15 0,4 2-21 0,-2-2-39 16,4 1-36-16,2-2-48 0</inkml:trace>
  <inkml:trace contextRef="#ctx0" brushRef="#br0" timeOffset="330194.4112">24677 9589 462 0,'0'0'66'0,"0"0"-22"0,0 0-12 15,0 0-2-15,0 0-4 0,0 0-6 0,0 0-7 16,0 0-5-16,11-79-4 0,-18 71-1 15,3 6-3-15,0-1-2 16,-5 3 1-16,-3 0 1 0,-1 6-1 16,-3 5-1-16,3 3 0 0,3 1-1 0,0 4 1 15,3 3 1-15,1-1 1 0,2 2-1 16,-1 1-1-16,2 0 0 0,0 1 3 16,1-1-1-16,-1 0 1 0,2-5-1 15,1 0 0-15,0 0 5 0,0-1-6 16,0 5 4-16,2-5-6 0,4-5-1 0,1-4 0 15,3 1 0-15,3-4 2 0,0-1 1 16,5-1 2-16,1-4-1 0,4 0 1 16,7-9 0-16,-3-5 0 15,1-2-2-15,-1-4 2 0,-2-3-3 0,-2-1 3 16,-4-1 2-16,-3-2-1 0,-3-2 3 16,-4-2-1-16,-5 0 0 0,-1-1 1 15,-3 2 2-15,-2 3 0 0,-5 0 0 16,-7 6-2-16,-2 5-1 0,-7 3-4 15,-2 4-2-15,-1 6 0 0,-2 3-1 0,2 0-2 16,2 10-2-16,2 5-5 0,6 3-11 16,1 1-14-16,6-4-27 0,6 4-51 15,3-3-85-15</inkml:trace>
  <inkml:trace contextRef="#ctx0" brushRef="#br0" timeOffset="330360.146">25057 9570 589 0,'0'0'11'0,"0"0"-8"0,0 0-12 16,0 0-37-16,0 0-98 0,0 0-146 15</inkml:trace>
  <inkml:trace contextRef="#ctx0" brushRef="#br0" timeOffset="331433.857">20330 11925 368 0,'0'0'68'15,"0"0"-17"-15,0 0-10 0,0 0-10 16,0 0-2-16,0 0-2 0,0 0-6 16,0 0-7-16,0 0-4 0,0 0-9 15,4-32-2-15,-15 26-1 0,-11-1-2 16,-2 6 1-16,-5 1 2 0,-5 0 0 0,0 3 0 15,-3 3 1-15,1-1-1 0,0-1 0 16,-4 1 2-16,2-4 0 0,-1-1 0 16,0 0 0-16,1 0-1 15,4 0-1-15,2-6 2 0,4 2-1 0,9-1 1 16,2-1 1-16,7 3-1 0,6 0-3 16,-6-2 3-16,7 2-4 0,0 0 4 15,0 2-2-15,3 1 0 0,-2-2-1 16,2 2-1-16,0 0 3 0,0-1-1 15,2 0 3-15,4 1 0 0,8-2-2 0,5 2 1 16,1 0-1-16,8 0 1 0,-2 6 5 16,0 1-6-16,-2 4 5 0,2 1-5 15,2 2 3-15,-2 1-2 0,0 2-1 16,-2 4 0-16,-2 2-1 0,-2 4-1 16,-6 3 1-16,-3 7 1 0,-5 6 0 15,-6 5 1-15,-2 5 1 0,-11 5 0 16,-7 1-2-16,-6 2 0 0,-4-2 3 15,-5-2-3-15,-4 0 3 0,-1-2-3 16,-1-3-1-16,0 1 2 0,1-4-2 0,5-3 1 16,5-7-1-16,7-5 1 0,4-8 0 15,9-8 0-15,4-8 1 0,5-5-1 16,1-1 2-16,0 1 0 0,3 1 2 16,9-1 0-16,6-2-1 0,8-3 0 15,4 0-2-15,5-10-1 0,4-2 1 0,3 1 0 16,1-2-1-16,5 1-1 15,2-2-1-15,1 4-3 0,1 0-3 16,2 3-3-16,2 1-9 0,1 3-13 16,2-3-35-16,5 1-64 0,-1-1-100 0</inkml:trace>
  <inkml:trace contextRef="#ctx0" brushRef="#br0" timeOffset="332301.5655">21321 12164 540 0,'0'0'39'0,"0"0"-9"0,0 0-14 16,0 0-8-16,0 0-6 0,0 0-1 15,0 0 0-15,0 0-1 0,0 0 2 16,0 0-2-16,-76 89 1 0,75-57 0 0,1-2-1 16,0-3-1-16,0-3 1 0,4-1 0 15,-1-8 0-15,1 0 1 0,-1-4 0 16,-1-6-1-16,-1 1 0 0,-1-3 0 16,2 3 1-16,-2-2-1 0,1 3 2 15,-1-7 1-15,0 0 3 0,0 0 7 0,0 1 0 16,3-1 0-16,-3 0-5 0,0 0-4 15,0-11-1-15,0-5 0 16,-3-7 0-16,3-2 1 0,0-2-2 16,0-3 1-16,7-3-2 0,-1-2 1 0,0 1-2 15,1 2 2-15,3 3-1 0,-4 10 0 16,0 3-1-16,-2 6 0 0,-2 5-1 16,1 2-2-16,-3 3 0 0,0-3-1 15,4 3 1-15,6 3 0 0,0 11 2 16,4 6-1-16,-2 7 2 0,0 5-1 0,-1 3 1 15,-1 0-1-15,1 0-1 0,0-4 0 16,-2 0 2-16,1-7-1 16,3-1 1-16,-6-9-2 0,2-2-1 15,-1-5-1-15,-5-4-1 0,2 1 3 0,-5-4 1 16,0 0 5-16,4 0 0 0,5-4-1 16,4-9 0-16,1-6 1 0,-4-2-2 15,2-3 3-15,-5-3-3 0,-1-2 1 16,-2-2-1-16,-1-1-1 0,3-1-1 15,-3 1 1-15,1 0-1 0,2 5 1 0,-2 4 0 16,-1 5 3-16,2 4-4 0,-1 3 1 16,-1 1-1-16,-1 3-1 0,0 2-1 15,1 2 0-15,-3 3 0 0,6 0 1 16,4 0 1-16,9 6 2 0,4 8-1 16,-4 2-1-16,1 6 0 0,-3 3-1 15,-4 6 1-15,-1 3 0 0,-2 6 0 0,-4 4-1 16,-2 5-1-16,-4-1-4 15,0 1 0-15,0-1 4 0,0-2-8 16,-3-3-4-16,3-4-16 0,-1-10-39 0,1-3-63 16,0-10-159-16</inkml:trace>
  <inkml:trace contextRef="#ctx0" brushRef="#br0" timeOffset="335302.051">22200 12644 254 0,'0'0'79'15,"0"0"-16"-15,0 0-13 0,0 0-12 16,0 0-5-16,0 0-9 0,0 0-7 16,0 0-5-16,0 0-4 0,-5-26-4 15,4 26-3-15,-6 0 2 0,0 0-3 16,-5 8 1-16,-2 6 0 0,2 4-2 0,2 0 0 15,1 0-2-15,2 2 0 0,2-6 2 16,1 1 1-16,0 1 1 0,-1 2 0 16,0-2 0-16,2-5-1 15,1-7 3-15,2-4-2 0,-1 0 2 0,1 0 3 16,0 1 2-16,-1 1 7 0,1-1 2 16,-2 1 0-16,2-2-3 0,0 0-4 15,0 0-4-15,0 0-3 0,0 0 0 16,0-3-1-16,0-8 1 0,0-9-1 15,2-2 0-15,3-1-1 0,4-1-2 0,1-2 1 16,3-1-1-16,0 1 3 0,0 0-1 16,0 3-5-16,-4 6 4 15,-5 7-4-15,-1 7 4 0,-3 3 0 0,0-2 0 16,0 2-3-16,2-1-2 0,-2 1 4 16,1 0-5-16,2 0 6 0,4 11-3 15,2 7 1-15,-2 9 1 0,-1 0 0 16,-3 4 0-16,-2 1-2 0,-1 0-2 15,0 1-5-15,0-1-4 0,0-2-8 16,0-1-13-16,0-3-22 0,0-2-32 0,0-7-42 16,0-1-47-16</inkml:trace>
  <inkml:trace contextRef="#ctx0" brushRef="#br0" timeOffset="335515.4644">22022 12769 495 0,'0'0'38'0,"0"0"-20"0,0 0-12 16,0 0-4-16,0 0 0 0,0 0-1 16,0 0 0-16,89-51 1 0,-57 42 0 15,6 0-4-15,2 0-2 0,2 1-16 16,2 3-19-16,-1-2-65 0,-1 6-82 0</inkml:trace>
  <inkml:trace contextRef="#ctx0" brushRef="#br0" timeOffset="335869.038">23973 12123 620 0,'0'0'36'0,"0"0"-7"0,0 0-14 0,0 0-6 16,0 0-6-16,0 0-2 0,18-91-2 15,5 73 0-15,3 4-4 0,5 3-1 16,1 1-3-16,-1 4-7 0,1 3-12 16,-1 3-15-16,-4 0-19 0,-5 3-39 15,-2 8-30-15,-7-2-56 0</inkml:trace>
  <inkml:trace contextRef="#ctx0" brushRef="#br0" timeOffset="336074.1016">23870 12359 399 0,'0'0'82'0,"0"0"-24"16,0 0-17-16,0 0-15 0,0 0-10 15,0 0-4-15,0 0-7 0,0 0-2 16,103-40-3-16,-71 30-1 0,-1-5-2 15,5 4-2-15,-1-1-6 0,1-2-2 0,0 1-4 16,4 3-6-16,0-2-5 0,2 0-12 16,1-2-20-16,2-3-18 15,0 2-20-15,0-3-5 0,-2 0 3 0</inkml:trace>
  <inkml:trace contextRef="#ctx0" brushRef="#br0" timeOffset="336378.1381">24733 12002 48 0,'0'0'84'0,"0"0"17"0,0 0 2 16,0 0-17-16,0 0-18 0,0 0-12 15,0 0-13-15,0 0-5 0,0 0-9 0,0 0-7 16,31-65-7-16,-31 63-8 0,1 1-4 16,-1 1-3-16,0-2 1 0,0 2-2 15,0 3 3-15,0 12-3 0,-1 8 1 16,-4 6-1-16,2 1-1 0,0 0-1 16,3 1 2-16,0-2-3 0,0-3-1 15,2-3-1-15,5-5 0 0,3-3-1 16,-1-4 1-16,3-5-1 0,3-5 1 15,3-1 0-15,8-11 3 0,3-6 3 16,1-6 2-16,-1-4 2 0,0-1-1 0,-5-2 2 16,-6 1 3-16,-8-2 0 0,-3 2 0 15,-5 1 1-15,-2 0-1 0,-12 2-6 16,-2 2 2-16,-5 3-6 0,-3 3 3 16,-3 6-1-16,-2 2-3 0,-2 8-2 15,-4 2-8-15,-2 7-23 0,-4 10-92 0,2 4-172 16</inkml:trace>
  <inkml:trace contextRef="#ctx0" brushRef="#br0" timeOffset="337598.1046">20278 14270 334 0,'0'0'50'0,"0"0"-9"15,0 0-1-15,0 0-3 0,0 0-6 0,0 0-7 16,0 0-4-16,0 0-3 0,0 0-5 16,0 0-4-16,23-64-5 0,-33 56-3 15,-10 3 0-15,-3 5-1 0,-5 0 1 16,-6 10 0-16,-3 2-1 0,0 2 1 16,-1 0 0-16,-1-2 0 0,-1-3 0 0,2-2 1 15,2-1 0-15,2-4 0 16,5-2 1-16,5 0 0 0,4-2 0 15,4-5 1-15,1-4-3 0,7 3 0 16,-1-2 0-16,4 2 0 0,3 4 0 0,0-1 1 16,2-1-1-16,0 1 0 0,0-7 0 15,2 2 0-15,5 5-1 0,3-5 1 16,-1 5-2-16,7 2 1 0,0 1 1 16,1 2 0-16,6 0 0 0,-3 5 0 15,2 1 0-15,1 0 0 0,2 2 3 0,-3-1-3 16,1 4 1-16,-2 1-1 15,-3 3 0-15,-1 2 0 0,-5 3 1 16,-1 2 1-16,-5 6-1 0,-5 2 1 16,-1 5 0-16,-3 2-1 0,-9 4 3 0,-5 2 4 15,-4 5-6-15,-5 0 3 0,-4 1-4 16,-5-1-3-16,-1 0 3 0,-4-3 0 16,-1-3-2-16,2-4 2 0,2-4-1 15,6-7-1-15,6-6 1 0,9-7-2 16,6-6 0-16,7-5 0 0,3 3 2 0,0 4 1 15,0 5 1-15,11 5 0 0,4-3 0 16,7-2-1-16,5-3 1 16,5-1-2-16,3-2-2 0,1-1-1 15,3-2-4-15,3-4-2 0,-2 1-8 0,4-3-10 16,1 0-17-16,-2 0-39 0,5-5-51 16,1-4-92-16</inkml:trace>
  <inkml:trace contextRef="#ctx0" brushRef="#br0" timeOffset="338434.3332">17669 14559 481 0,'0'0'61'0,"0"0"-18"0,0 0-17 0,0 0-10 15,0 0-5-15,0 0-5 0,0 0-3 16,0 0-3-16,0 0 1 0,-30-4 2 16,14 24-4-16,4 6 5 0,3 4-5 15,4 4-1-15,4-1 0 0,1-1-2 16,1-2 1-16,10-3-1 0,1-4 1 16,5-3-1-16,-1-3 1 0,1-5 2 15,-3-5 1-15,1-2 0 0,0-5 0 16,1 0 2-16,1-2 1 0,-1-7 0 15,-3-3 1-15,-1-2-1 0,-4-4 0 0,0-3 1 16,-2-4-1-16,-2 0 2 0,0-2 2 16,-3-1-1-16,-1-1-1 0,0 2 1 15,0 1-2-15,0 1-4 0,-4 1 4 16,1 6-7-16,2 2 5 0,1 4-1 16,0 0-1-16,0-3 0 0,8 2-1 15,4-1-1-15,7 7-1 0,1 3 1 16,6 4 0-16,5 2-1 0,0 11 1 15,1 3-1-15,2 3 0 0,-3 8 6 16,-2 0-4-16,-3 4 4 0,-4-1-4 0,-3 2-2 16,-3-2 0-16,-6-1 0 0,-4-2 0 15,-2-1 3-15,-4-5 0 0,0-4 0 16,-4-5 5-16,-1-4 0 0,2-5 1 16,-5-3 2-16,0 0-1 0,-5-11-3 15,-1-6-2-15,1-5 1 0,3-6-3 0,4-2 1 16,1-5 0-16,5-1 0 0,0-1-2 15,3 1-7-15,5 1 1 16,2 1-8-16,7 3-8 0,5 4-16 16,3 6-31-16,4 1-56 0,5 10-68 0</inkml:trace>
  <inkml:trace contextRef="#ctx0" brushRef="#br0" timeOffset="339477.6547">21564 14275 488 0,'0'0'52'0,"0"0"-13"0,0 0-10 15,0 0-8-15,-14-84-1 0,13 79-3 16,1 5-6-16,-2-3-4 0,2 3-4 16,0-1-3-16,-1-1-3 0,1 2 1 15,-2 0-1-15,0 3 2 0,0 14 0 16,1 10-1-16,-2 9 0 0,2-2 1 0,-1 2-1 15,2-1 3-15,0-1-2 0,0-4 1 16,0-3-1-16,0-7 1 16,0-8 5-16,0-1-5 0,0-5 5 15,0-1-5-15,0 1 3 0,0-6 0 0,0 0-3 16,0 0 3-16,0 0-6 0,3-11 5 16,0-7 0-16,0-8-1 0,2-1 2 15,-2-2-2-15,0 0 1 0,-1-2-1 16,1 1 1-16,-2 0-1 0,1 3 1 15,-2 6-2-15,1-1 1 0,-1 10-2 0,0 4 1 16,2 3-1-16,-2 5-2 0,0-2-2 16,0 2-3-16,1 0 3 0,2 0 0 15,4 13 4-15,2 10 0 16,2 9 2-16,2 2-2 0,-1 0 1 0,0 2-1 16,2-5 1-16,0 0-1 0,2-4 1 15,0-4-2-15,3-5 1 0,-2-3 5 16,-1-3-4-16,-3-3 5 0,-4-4-6 15,0-2 0-15,-4-3 1 0,5 0 0 16,2-1 2-16,-2-12-6 0,3-3 5 0,-4-5-5 16,-2-4 6-16,-1-4 1 0,-1-5-3 15,-2 0 3-15,0-4-3 0,-3-2 1 16,2-1 0-16,-2 2 1 0,0 2 1 16,1 4-1-16,1 4 0 0,-1 9 0 15,1 9 1-15,-1 6 0 0,-1 5-2 16,0-2-1-16,0 2-2 0,2-1 0 0,3 1 1 15,5 0-2-15,3 11 3 16,5 7-1-16,-2 6 2 0,-1 6-2 16,-1 5 1-16,-1 2-2 0,-2 4 0 0,-2 0-2 15,-2-1 0-15,0 2-5 0,-4-3-8 16,0-1-14-16,-1-1-28 0,-2-6-37 16,0 0-48-16,0-11-85 0</inkml:trace>
  <inkml:trace contextRef="#ctx0" brushRef="#br0" timeOffset="340261.1584">22317 14476 568 0,'0'0'26'0,"0"0"-9"15,0 0-6-15,0 0-2 0,0 0-3 16,0 0-3-16,0 0-4 0,0 0-1 16,0 0-1-16,-25-19 1 0,24 23 2 15,-1 8-1-15,2 8-1 0,0 0 7 16,0 6-6-16,0-1 6 0,-1 0-6 15,-1-7 0-15,1-2 0 0,-1-3 0 16,0-3 0-16,0 2 2 0,1-7-2 0,1 1 0 16,0-6 1-16,-2 0 0 0,2 0 2 15,0 1 3-15,0 1-1 0,-1-1 2 16,1-1-1-16,0 0 1 0,-3 0 0 16,-1-5 0-16,-1-5 1 0,-1-5 0 15,1-2 0-15,-1 1-1 0,-1-8-1 0,1 1-7 16,2 0 5-16,1 6-7 0,1-3 4 15,2-1 0-15,0 0-1 16,0-4 2-16,0 2-3 0,3 1 1 16,3 6-1-16,1-1 0 0,2 3 1 0,4 1-1 15,0 2-1-15,4 0 2 0,-4 5 0 16,3 1-1-16,2 4 1 0,0 1-1 16,5 0 0-16,-4 6 2 0,-1 5-1 15,-4 0-2-15,-2 2 2 0,-4 2-2 16,-2-3 3-16,-1 4 1 0,-5 0 1 0,0 2-1 15,0 4 1-15,-8-4-3 16,-1-2 2-16,-2 0 1 0,4-6-1 0,-2 1 6 16,3-3-5-16,0-3 4 15,-1 3-4-15,4-5 1 0,1 1-1 0,2-4 0 16,-2 0 2-16,2 0-3 0,0 0 1 16,-1 1-1-16,1-1-1 0,0 0 0 15,0 2-3-15,0-2-3 0,0 0 3 16,0 0-1-16,1 1 3 0,13-1 1 15,2 1-2-15,6 2 2 0,-3 1 0 0,0 1 0 16,-5 1-2-16,2 1 2 0,-1 3-1 16,-3 1-1-16,-3-4 0 0,-3 6 0 15,0-6 0-15,-6 4 0 0,0 5-1 16,0-2 0-16,-9 4 2 0,-3-2 0 16,-2-4 0-16,-2 0 1 0,-4-2-3 15,-3 0-5-15,0-3-7 0,-2 0-18 16,2-2-34-16,-1 0-70 0,7-2-111 15</inkml:trace>
  <inkml:trace contextRef="#ctx0" brushRef="#br0" timeOffset="340698.9363">24172 14150 569 0,'0'0'59'16,"0"0"-18"-16,0 0-14 0,0 0-9 16,0 0-8-16,0 0-4 0,0 0-2 15,0 0-3-15,0 0 1 0,0 0-2 16,18-55 0-16,3 43 1 0,8 3 1 15,4 0-2-15,4 1-1 0,0 2-1 0,-2 3-4 16,-3 2 1-16,-1 1-3 0,-3 0-4 16,-1 4-10-16,-3 5-17 0,-3-1-35 15,-2 3-48-15,-6-4-74 0</inkml:trace>
  <inkml:trace contextRef="#ctx0" brushRef="#br0" timeOffset="340905.1454">24202 14393 472 0,'0'0'67'0,"0"0"-19"15,0 0-20-15,0 0-8 0,0 0-8 16,0 0-3-16,0 0 0 0,90-29-5 16,-57 17-2-16,1 0-3 0,0-1 0 15,3 0-1-15,-1 1-4 0,3 0-1 0,0-1-4 16,0 1-7-16,4 2-21 0,-1-2-29 15,2-1-48-15,0-1-57 16</inkml:trace>
  <inkml:trace contextRef="#ctx0" brushRef="#br0" timeOffset="341274.0584">25364 13902 556 0,'0'0'59'0,"0"0"-23"15,0 0-4-15,0 0-16 0,0 0 0 16,0 0-7-16,0 0-4 16,0 0-4-16,0 0-3 0,0 0 6 15,-16-24-6-15,8 32 5 0,-4 8-3 0,-1 9-2 16,-1 2 1-16,0 2 0 0,4 1-1 16,0 1-1-16,6-3 1 0,2 0-2 15,2-2 2-15,3-4 0 0,7-2 0 16,0-5-2-16,-2-3-2 0,4-6 2 15,4-4 2-15,3-2 2 0,6-8 1 0,-1-7 1 16,4-6-1-16,-1-4 2 0,-1 0-1 16,-4-2 1-16,-3-1 0 0,-3-1 1 15,-8 2 0-15,-2 0 3 0,-4 1-3 16,-2 0 3-16,-6 2-2 0,-7 1-8 16,-3 2 3-16,-3 0-5 0,-3 7 4 15,-1 0 1-15,-1 3-2 0,0 5-3 16,0 5-8-16,-1 1-14 0,5 3-30 15,3 8-81-15,5 1-135 0</inkml:trace>
  <inkml:trace contextRef="#ctx0" brushRef="#br0" timeOffset="341448.8123">25773 13892 683 0,'0'0'13'0,"0"0"-15"0,0 0-2 0,0 0-25 15,0 0-153-15,0 0-126 0</inkml:trace>
  <inkml:trace contextRef="#ctx0" brushRef="#br0" timeOffset="354634.4961">25448 7517 187 0,'0'0'53'0,"0"0"-9"15,0 0-6-15,0 0-1 0,0 0-9 0,0 0-10 16,0 0-6-16,0 0 0 15,0 0-7-15,0 0 0 0,-9-39-4 0,9 38-4 16,0 1 0-16,0-2 2 16,0 2 2-16,0 0 5 0,6 8-1 0,4 6 2 15,1 3-1-15,-3-6-2 0,0 2 0 16,-2-6-4-16,0 1 2 0,-2 1 0 16,2-2 3-16,-2-2-2 0,-1-2 0 15,0 0 0-15,-3-3 2 0,4 0 3 16,1 2 2-16,5-2 5 0,7 0 0 0,2-11 0 15,6-6-4-15,-1-4-1 0,2-2-4 16,-2-2 0-16,2-4-3 16,1-2-1-16,2-1-2 0,1-3 0 0,2-1 0 15,-2-2 1-15,2-1-1 0,0 1-8 16,0-1 5-16,0 4-6 0,-2-1 1 16,-2 7 2-16,-4 6-5 0,-4 3-6 15,-5 8-17-15,-8 5-30 0,-2 7-21 16,-5 0-30-16,0 0-34 0</inkml:trace>
  <inkml:trace contextRef="#ctx0" brushRef="#br0" timeOffset="355061.639">25372 7715 368 0,'0'0'53'0,"0"0"-21"0,0 0-13 16,0 0-11-16,0 0-5 15,0 0-2-15,0 0-1 0,0 0 2 0,0 0 2 16,-8-11 1-16,9 18-2 16,6 6 0-16,4 1 0 0,0 0 4 0,1-2 1 15,-2 0 1-15,0-5 0 0,-1 3-3 16,-2-6 1-16,2 1-1 0,0-1-1 16,2-2 1-16,-1-1-3 0,3-1 0 15,4 0 0-15,3-6-1 0,6-4 0 16,3-5 1-16,5-5 0 0,2-6-1 0,4-5-1 15,7-9-2-15,-1-4 0 16,3-6-5-16,3-2-3 0,0 0-8 16,3 1-16-16,1 4-32 0,-1 3-40 15,0 6-67-15</inkml:trace>
  <inkml:trace contextRef="#ctx0" brushRef="#br0" timeOffset="355773.9119">25705 9413 285 0,'0'0'81'0,"0"0"-14"0,0 0-21 15,0 0-18-15,0 0-15 0,0 0-8 0,0 0-2 16,0 0 1-16,0 0 5 0,0 0 3 16,-23-11 2-16,23 26-3 0,4-1-4 15,1-1 2-15,2 3-2 0,0-4 4 16,0 1 0-16,1-1-3 0,-4-2-4 15,2-3 0-15,1 1 1 0,0 1 0 0,-1-3-1 16,-3-3 0-16,4 1-1 0,-1-1-3 16,2 0 3-16,3 2 1 0,1-5 1 15,6 0 0-15,2-8-2 0,8-5-1 16,-1-4-2-16,3-5 1 0,4-1 0 16,2-5-1-16,0-3 1 0,2-3-3 15,2-1 1-15,-1-3-8 0,2 1-14 16,-2 0-11-16,0 4-34 0,-5 6-40 15,-9 10-59-15,-10 7-106 0</inkml:trace>
  <inkml:trace contextRef="#ctx0" brushRef="#br0" timeOffset="356167.5905">25709 9763 538 0,'0'0'43'0,"0"0"-10"0,0 0-9 15,0 0-9-15,0 0-5 0,0 0-6 16,0 0-4-16,0 0-3 0,0 0-1 0,0 0-4 15,-14-45 3-15,14 45 2 0,0 1 2 16,0 11 2-16,3 8 1 0,5 3 0 16,0-4 1-16,0-2-1 15,2-2 0-15,-1 0 6 0,-2-5-7 0,2 0 5 16,2-2-5-16,-3-3 1 0,8-3-1 16,3-2 1-16,1 0 0 0,9-9-6 15,-1-4 4-15,6-7-5 0,1-3 3 16,4-4 0-16,1-3-6 0,3-5-2 15,0-5-10-15,3-1-13 0,-1-3-16 0,1-2-31 16,2 4-47-16,-4 1-79 0</inkml:trace>
  <inkml:trace contextRef="#ctx0" brushRef="#br0" timeOffset="356933.7236">25754 11761 278 0,'0'0'66'0,"0"0"-12"0,0 0-7 0,0 0-14 16,0 0-6-16,0 0-13 0,0 0-7 0,0 0-4 15,0 0 1-15,-9-32 2 16,11 39 1-16,4 10 0 0,4 4-2 15,-2 3 2-15,1 3-3 0,0-2 2 16,2 1-3-16,0-4 0 0,-1-3 3 0,-2-6-2 16,0-2-1-16,-3-3 1 0,-2-5-1 15,7 0 2-15,-5-1 0 0,3-2 1 16,6 0-2-16,0-5 2 0,3-7-4 16,4-6 1-16,0-6-1 0,2-3-7 15,1-3 5-15,0 0-5 0,2-3 3 0,-3 2 0 16,1 2-2-16,-3 2-2 15,-2 4-5-15,-3 4-3 0,-3 7-9 16,-8 7-17-16,4 2-23 0,-3 3-17 16,5 0-21-16,0 0-8 0,-2 7-35 0</inkml:trace>
  <inkml:trace contextRef="#ctx0" brushRef="#br0" timeOffset="357326.0384">25674 12196 432 0,'0'0'65'16,"0"0"-17"-16,0 0-13 0,0 0-7 15,0 0-9-15,0 0-4 0,0 0-7 0,0 0-7 16,0 0 0-16,0 0-1 0,-57-44 2 16,67 47 1-16,6 6 0 0,4 2-3 15,0 3 1-15,0 0 1 0,-1 0-2 16,2 3 1-16,-1 0 0 0,-1-2 0 16,-1 1 0-16,-2-4-1 0,-3-2 1 15,-1-2-1-15,-5-4 0 0,-2-3 0 16,5 1 1-16,0-2 0 0,5 0 0 15,5-9 0-15,0-8 0 0,4-5-1 16,4-10-3-16,3-6 0 0,6-9-9 0,3-5-2 16,6-4-12-16,5-3-9 0,7-5-19 15,4-3-36-15,5-3-34 0,-1 1-58 16</inkml:trace>
  <inkml:trace contextRef="#ctx0" brushRef="#br0" timeOffset="358102.7864">26247 14340 305 0,'0'0'70'0,"0"0"-12"0,0 0-13 16,0 0-10-16,0 0-9 0,0 0-9 15,0 0-4-15,0 0-6 0,0 0-4 16,0 0-2-16,-20-64-1 0,20 64-1 0,0 0 4 15,0 0 2-15,0 0 2 16,1 12 0-16,7 6 1 0,-1 7-2 16,-1-3 0-16,2 1-2 0,-2-2 0 0,1 1-1 15,1-2 0-15,-2-7-1 0,2-1-1 16,-2-5-1-16,3-1 1 0,-2 1 0 16,6-5 2-16,4-1-1 0,3-1 0 15,6-5-1-15,0-6-1 0,0-3 0 16,-1-4 0-16,1-6 1 0,2-1-2 0,-1-4 1 15,0-5-1-15,2-2 0 0,0-4-1 16,0 0-1-16,-1-2-2 16,0 3 0-16,-1 1-4 0,0 2-1 15,1 1-5-15,1 3-5 0,-3 3-4 0,0 3-7 16,-7 7-13-16,-5 6-23 0,-5 6-22 16,-6 5-28-16,-3 2-47 0</inkml:trace>
  <inkml:trace contextRef="#ctx0" brushRef="#br0" timeOffset="358523.2558">26161 14772 477 0,'0'0'59'0,"0"0"-14"0,0 0-11 15,0 0-9-15,0 0-9 0,0 0-4 16,0 0-5-16,0 0-4 0,0 0-2 16,-37-25-2-16,37 25 1 0,0 0 0 15,0 0-1-15,0 7 3 0,3 7 0 0,4 2-1 16,1 2 1-16,-1 0-2 0,0 1 0 15,2-2 0-15,-1 1 1 16,-2-6-2-16,0 0 1 0,4-1-1 16,-4-5 1-16,3 3 0 0,-2-4 1 0,4-4 1 15,7-1-1-15,3 0 1 0,7-11 2 16,2-8-3-16,2-10 0 0,3-6 1 16,1-9-4-16,5-5 2 0,3-4-2 15,1-4-9-15,6-6-1 0,-1-2-16 16,1-1-11-16,3-3-22 0,-1 2-41 0,-1 4-56 15,0 9-107-15</inkml:trace>
  <inkml:trace contextRef="#ctx0" brushRef="#br0" timeOffset="365487.0241">5803 9739 56 0,'0'0'6'0,"0"0"-6"16,0 0-3-16,0 0-2 0,0 0 2 0,0 0 5 15,0 0 1-15,0 0 0 0,-10-79 1 16,10 73 1-16,0-1 0 16,0 2 3-16,0 5 4 0,-2-2-6 0,2 2-8 15,0-1 0-15,0-1-4 0,0 1 9 16,-1-1 4-16,1 0-1 0,0 1-1 16,0-1 1-16,0 1-2 0,0-1-1 15,-2 1-1-15,2 0-2 0,0-1 0 16,0 2 1-16,0-2-1 0,0 2 3 15,0 0 0-15,0 0 2 0,0 0-4 0,3 0 0 16,3 0-2-16,7 9 0 0,0 2 5 16,-1 3-2-16,-1 1 4 0,1 2 0 15,-1 1-1-15,-1 0 0 0,2 2-1 16,-1-1-2-16,0 1 2 0,-1-1 0 16,-2-8-3-16,-2 3 1 0,-3-4-4 0,0 0-2 15,0 1 3-15,0-2-3 16,-2 1 6-16,1-5-2 0,-1 0 3 15,-1 0 3-15,0 6 6 0,0 0-5 16,-1 6 0-16,-2-7 4 0,-3 1-9 0,-1 4 10 16,-5 0-5-16,-4 5-2 0,-1 1-2 15,-2-2-2-15,2 3-1 0,1-2 0 16,-3-2-1-16,6 0 0 0,-1-1 0 16,3-5-4-16,0-1 3 0,7-4-3 15,1-4 0-15,-3 5 2 0,4-5 1 0,-5 6 0 16,-4 6 1-16,-4 3 1 15,-2 7 0-15,-4-1 0 0,1 0-1 16,0-1 1-16,1-3 1 0,2-2-2 16,2-1 1-16,4-7 0 0,1 0 1 0,4-6 2 15,-4 2 0-15,6-1 1 0,-5-1 0 16,0 2-1-16,-1-1 0 0,0-1 0 16,1-1 1-16,-2 2 3 0,5-3 7 15,-3-1 1-15,3 1-5 0,-6 1-3 16,-6-1-6-16,7 0 0 0,-7-1 3 0,9 1 1 15,-5 0-1-15,4-2 0 16,-3 0 2-16,1 0 3 0,-1 0-1 16,-4 0 0-16,5 0-2 0,-5-5-3 15,2-2 0-15,0-1-2 0,-4-4 0 0,4 0 0 16,2-2 1-16,2-1-2 0,2-1 2 16,2-2 0-16,-3 0 6 0,4-1 3 15,3-5 0-15,-1 1-6 0,-2-4-4 16,-1-1-3-16,1-1 2 0,2 0 4 15,-2 1-1-15,0 3 0 0,3 2 0 0,-1 1 0 16,-2 1-1-16,2-2 3 0,-2 1-5 16,3-1 0-16,0 0 2 0,2 1-3 15,-1 5 0-15,2-3 4 0,0 0-4 16,0-1 3-16,0-5 1 0,0 2-5 16,3 3 2-16,0 0 2 0,3 5-5 0,-2 1 3 15,2-1-1-15,1-4 0 16,6-4 1-16,-1-2-2 0,5 2 2 15,0-1-10-15,1 4-3 0,2 3 3 16,3 3 4-16,-1 0 12 0,7 2 2 0,0 3-6 16,1 1-1-16,-1 1-1 0,3 2 1 15,-2 2 2-15,2 1-2 0,1-1-2 16,-1 3-4-16,-3-1 3 0,3 2 0 16,-2 0 0-16,-1 0 4 0,-1 0-1 15,-1 2 2-15,-1-1-4 0,-8 1 1 0,-1 0 0 16,-7-2-3-16,0 1 0 0,0 1-2 15,-1-1-3-15,4 5 2 16,-3 2 6-16,3 5 4 0,1 6 4 16,-2 5 2-16,5 7-5 0,-5 8 0 0,-2 3-5 15,0 4 0-15,-7 1 1 0,0 1-1 16,-3-1 0-16,0 0-3 0,0-6-3 16,0-2 0-16,-6 3-10 0,0-5-63 15,-5 4-139-15</inkml:trace>
  <inkml:trace contextRef="#ctx0" brushRef="#br0" timeOffset="371039.7265">6747 13611 4 0,'0'0'7'16,"0"0"-4"-16,0 0-1 0,0 0-4 15,0 0-1-15,0 0 1 0,0 0 2 16,0 0 1-16,0 0-1 0,0 0 1 0,-6-6-1 15,6 6 1-15,0 0-2 0,0-2-1 16,-1 2-7-16</inkml:trace>
  <inkml:trace contextRef="#ctx0" brushRef="#br0" timeOffset="390266.9211">22168 13216 116 0,'0'0'36'16,"0"0"-13"-16,0 0-10 0,0 0-6 16,0 0-4-16,0 0-3 0,0 0 0 15,0 0-3-15,0 0 1 0,-14 3 4 16,14-3 4-16,0 0 5 0,0 0 2 15,0 0-3-15,0 0 0 0,4 0-1 0,10 0-1 16,8 0-3-16,3-5-3 0,1-2 1 16,0 0-3-16,0-3 0 0,4-3 5 15,2-2-5-15,3-4 1 0,2-2-1 16,2 0-1-16,0 0-5 0,0-2-3 16,-2 1 1-16,-3 1 0 0,-1 2 3 15,-6 2 1-15,-9 6-6 0,-8 4-10 16,-5 5-21-16,-5 2-11 0,0 0 0 15,4 0-10-15</inkml:trace>
  <inkml:trace contextRef="#ctx0" brushRef="#br0" timeOffset="390967.0325">22026 15349 215 0,'0'0'10'16,"0"0"-7"-16,0 0-2 0,0 0 4 0,0 0 7 16,0 0 0-16,0 0 3 0,0 0 1 15,0 0-3-15,0 0-1 0,94 5-2 16,-62-5 2-16,3 0-2 0,7-8 3 16,3-4-4-16,6-3-1 0,4-3-3 15,3-7-3-15,0-4-4 0,3-2-3 0,0-2 1 16,0 0-1-16,-2-1 2 15,-1 1-1-15,-5 4 0 0,-3 1-1 16,-5 6 0-16,-5 4-4 0,-13 8-5 16,-5 7-11-16,-9 1-11 0,-6 2 7 0,-3 11 4 15,-4 5-6-15,-7 6-3 0,-7-1-18 16,-8 1-36-16</inkml:trace>
  <inkml:trace contextRef="#ctx0" brushRef="#br0" timeOffset="391257.7203">22080 15520 342 0,'0'0'60'0,"0"0"-15"16,0 0-15-16,0 0-16 0,0 0-10 15,0 0 1-15,0 0-3 0,0 0 2 0,0 0 4 16,0 0-4-16,54-37 4 0,-14 23-1 16,5-3-2-16,5 1 0 0,5-4-3 15,3 0 0-15,0 0-1 0,-3-1-2 16,3 2-1-16,-3-1-1 0,-2 0-3 16,0 1-2-16,-2 1-7 0,0-2-7 15,-2 2-18-15,0 1-23 0,-3-1-17 16,-7 2-21-16,-4 5-3 0</inkml:trace>
  <inkml:trace contextRef="#ctx0" brushRef="#br0" timeOffset="391467.045">22593 15531 225 0,'0'0'46'15,"0"0"-5"-15,0 0-8 0,0 0-3 0,0 0-5 16,0 0-8-16,0 0-3 16,0 0-5-16,0 0-2 0,42 37-2 0,-18-36-2 15,4-1-13-15,4-3-6 0,5-8-7 16,7-4-18-16,5-6-40 0,9-6-60 16</inkml:trace>
  <inkml:trace contextRef="#ctx0" brushRef="#br0" timeOffset="393358.2083">5242 10240 4 0,'0'0'5'0,"0"0"-1"0,-6-78-1 16,4 52-1-16,2 2 4 0,-1 0-2 15,-2-1 1-15,3 8 0 0,0-3 1 16,0 1 4-16,-3 6 0 0,3-8-1 0,0 1-8 15,0 6 1-15,0-6-6 16,0 2 2-16,0 6 6 0,3-6-3 16,1 4 2-16,2 0-1 0,3-4-2 0,5-1 1 15,1-3 0-15,2-2-1 0,2-2 2 16,-3 2-2-16,1 0 1 0,-1 4 1 16,-7 6-1-16,2 1-1 0,-5 5-1 15,-3 3 0-15,0 3 0 0,0-2-2 16,1 1 1-16,0 0-3 0,5 0 2 15,-6 2-1-15,3-1 2 0,4 2 2 0,3 0 0 16,-1 0 1-16,6 0-1 0,-3 0 1 16,-1 0-2-16,2 2 1 0,-3-2 1 15,0 0-2-15,6 1 2 0,-6-1-1 16,6 0 1-16,-2 0 0 0,-5 0-1 16,5 0 2-16,-4 0-4 0,0 0 1 15,7 0 0-15,-2 0 0 0,6 0 0 16,-2 5-4-16,-2 3-2 0,-2-1-3 15,2 4 0-15,-3 1 6 0,2 1 2 16,1 4 0-16,-1 1 5 0,3 2-6 0,-2 1 2 16,-3-1 1-16,-1 1 0 0,0-1 0 15,0 0-1-15,-4 1 0 0,-1-1-2 16,1-2 2-16,-5-1 0 0,2-5 0 16,-2-1 0-16,-3-4-12 0,-1 2 10 15</inkml:trace>
  <inkml:trace contextRef="#ctx0" brushRef="#br0" timeOffset="395842.1666">23448 16743 248 0,'0'0'58'16,"0"0"-5"-16,0 0-6 0,0 0-12 16,0 0-7-16,0 0-10 0,0 0-4 15,1-81-1-15,-1 63 1 0,-3-1-4 16,2 1-1-16,-1-8-1 0,1 2-1 15,-1-2-2-15,1-1-7 0,0-2 1 0,-1-2-2 16,1 0 3-16,-1 4 1 0,1-4 0 16,-2 7 1-16,0-3-2 0,-4 4 0 15,4 6 3-15,-3 2-2 0,3 6 1 16,0 5 0-16,2-1-2 0,1 5 0 16,-5 0 0-16,1 5 0 0,-4 10-1 15,-1 7-1-15,4 7 2 0,1 5-2 16,3 5 2-16,-1 4 4 0,2 1-4 15,0 1 2-15,6-1-4 0,1-3-6 16,2-4-1-16,2-4 0 0,1-4 0 0,2-5-2 16,4-4 0-16,2-7-2 0,2-2-3 15,3-8-2-15,3-3-10 0,4 0-18 16,6-10-20-16,-4-6-36 0,3-2-40 16</inkml:trace>
  <inkml:trace contextRef="#ctx0" brushRef="#br0" timeOffset="396155.0564">24288 16383 546 0,'0'0'33'0,"0"0"-10"16,0 0-9-16,0 0-7 0,0 0-3 16,0 0-4-16,0 0-5 0,-7-79-1 15,24 66-3-15,6 5-1 0,0 0-4 16,6 2-7-16,0 3-12 0,3 1-18 15,-2 2-22-15,1 0-35 0,-4 2-26 0</inkml:trace>
  <inkml:trace contextRef="#ctx0" brushRef="#br0" timeOffset="396356.292">24281 16802 421 0,'0'0'38'0,"0"0"-15"16,0 0-7-16,0 0-7 0,0 0-4 15,92-15-5-15,-54 3-3 0,1 4-11 16,3-4-4-16,5 0-13 0,3-2-28 16,2-2-47-16,3 0-52 0</inkml:trace>
  <inkml:trace contextRef="#ctx0" brushRef="#br0" timeOffset="396777.4393">25486 15994 447 0,'0'0'57'0,"0"0"-11"0,0 0-11 16,0 0-11-16,-54-82-10 0,52 65-12 15,2-5-2-15,3-4-5 0,7 2 4 16,3 5 0-16,3-1-1 0,4 4 1 15,2 2 0-15,4 4-1 0,3 3 1 0,0 4-1 16,1 3-1-16,-2 8-2 0,-1 7 3 16,-4 7-1-16,-4 6 1 0,-4 8 5 15,-7 7-5-15,-5 8 4 16,-3 6-3-16,-6 6-3 0,-7 3 1 0,-7-2-3 16,-1-5 2-16,-2-5-1 0,1-11 3 15,0-3-3-15,3-10-3 0,5-3-1 16,5-10-19-16,5-6-16 0,1-7-27 15,3-4-28-15,-1 0-27 0,1 0-42 16</inkml:trace>
  <inkml:trace contextRef="#ctx0" brushRef="#br0" timeOffset="397065.9642">25773 15789 309 0,'0'0'54'0,"0"0"-11"0,0 0-11 15,0 0-8-15,0 0-9 0,0 0-8 16,0 0-2-16,0 0-4 0,0 0 2 16,0 0 1-16,33-63 0 0,-14 66-2 15,1 7-1-15,0 5 1 0,-3 4-1 16,-2 3 3-16,-2 5 4 0,-1 5-5 0,-2 2 3 15,-4 4-8-15,-3 6-4 0,-3 1 0 16,0 4-4-16,-9 1-4 0,-1 2-8 16,0-2-10-16,0-3-26 15,1-2-33-15,2-3-33 0</inkml:trace>
  <inkml:trace contextRef="#ctx0" brushRef="#br0" timeOffset="397303.8532">25562 16894 471 0,'0'0'57'0,"0"0"-21"0,0 0-10 16,0 0-13-16,0 0-6 0,0 0-6 15,0 0-3-15,0 0-5 0,0 0-3 16,0 0-6-16,40-59-21 0,-17 53-51 0,1-1-70 16,0-3-112-16</inkml:trace>
  <inkml:trace contextRef="#ctx0" brushRef="#br0" timeOffset="397495.2674">26257 16629 629 0,'0'0'38'15,"0"0"-14"-15,0 0-7 0,0 0-8 16,0 0-6-16,0 0-5 0,0 0-3 16,0 0-4-16,0 0-9 0,0 0-32 15,-11-16-103-15,9 16-148 0</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468.05554" units="1/cm"/>
          <inkml:channelProperty channel="Y" name="resolution" value="2610.91626" units="1/cm"/>
          <inkml:channelProperty channel="F" name="resolution" value="2.84167" units="1/deg"/>
          <inkml:channelProperty channel="T" name="resolution" value="1" units="1/dev"/>
        </inkml:channelProperties>
      </inkml:inkSource>
      <inkml:timestamp xml:id="ts0" timeString="2021-01-21T04:39:20.596"/>
    </inkml:context>
    <inkml:brush xml:id="br0">
      <inkml:brushProperty name="width" value="0.05292" units="cm"/>
      <inkml:brushProperty name="height" value="0.05292" units="cm"/>
      <inkml:brushProperty name="color" value="#FF0000"/>
    </inkml:brush>
  </inkml:definitions>
  <inkml:trace contextRef="#ctx0" brushRef="#br0">1764 8567 39 0,'0'0'14'0,"0"0"-6"0,0 0-5 16,0 0-1-16,0 0-4 15,0 0-1-15,0 0-2 0,0 0-1 0,0 0 3 16,0 0 3-16,-6-4 3 0,6 4 2 16,6 2 2-16,5 5-6 0,4 3 6 15,-1 0-4-15,4-5 0 0,-1 1 3 16,-1-1 3-16,4-2-1 0,3 1-1 15,2 0-3-15,4-1-2 0,3-3 2 0,2 4-2 16,-2-1 4-16,3 1 0 0,-2 1-4 16,3 2 3-16,2-2-3 0,5 2-2 15,2-1 3-15,1 0-3 16,2-3 1-16,1 0-1 0,-1-2-1 0,-2-1 0 16,1 0-7-16,0 0 3 0,-2 0 0 15,0 0-2-15,-3 0 3 0,-6 0 2 16,-1 0-1-16,-3 1 4 0,-2 3 3 15,-1 0-3-15,-2 1 0 0,-1 0-1 16,-4 0 0-16,-6-1-2 0,-2 2 2 0,-5-3-1 16,-2 1 1-16,3-1 0 0,-7-1-3 15,3 1 3-15,-6-3 2 0,3 1-2 16,1 0 1-16,1 1-1 0,-1 0 1 16,-4-2 0-16,0 0 2 0,0 0-2 15,2 0 2-15,0 1-4 0,-2-1 0 0,3 0-1 16,-3 0-2-16,3 0 3 0,-3 0-3 15,3 0 1-15,-2 0-6 16,5 0 1-16,0 0-4 0,-3 0-1 16,5-1-2-16,-5-1-3 0,2 0-7 0</inkml:trace>
  <inkml:trace contextRef="#ctx0" brushRef="#br0" timeOffset="604.742">1829 8911 11 0,'0'0'15'0,"0"0"6"0,0 0 1 16,0 0 3-16,0 0 0 15,0 0-3-15,0 0-8 0,82 32-3 16,-54-32-7-16,1 0 1 0,1 2 3 0,6-2-3 16,-1 0 2-16,4 0-1 0,3 1-2 15,0 1-3-15,4 1-1 0,2-1-1 16,1 1-1-16,-4-1 2 0,4 1 3 16,-1 1-2-16,1-1-3 0,1-3-2 15,0 1 1-15,0-1-2 0,-3 0 4 0,-3 0-1 16,0 0 4-16,-4 0-2 15,2 0-3-15,-3 0 1 0,-4 0 1 16,2-1 1-16,-9 1 1 0,-6 0-1 16,-5 0-1-16,-4 0-1 0,-7 0 1 0,7 0-1 15,-7 0 1-15,-2 0-2 0,2 0 1 16,-6 0 2-16,0 0 0 0,0 0 2 16,0 0 2-16,3 0-2 0,-2 0 1 15,1 0-3-15,0 0 0 0,0 0-2 16,-2 0-1-16,1 0-3 0,-1 0-2 0,2 0-8 15,-2 0-6-15,1 0-8 16,-1 0-5-16,2 0-5 0</inkml:trace>
  <inkml:trace contextRef="#ctx0" brushRef="#br0" timeOffset="10313.0515">13979 8869 3 0,'0'0'2'0,"0"0"0"16,0 0-3-16,0 0 0 0,0 0 1 16,0 0 1-16,0 0 4 15,0 0 1-15,0 0 2 0,1 6-2 0,11-5-1 16,7-1-2-16,-1 0 1 0,6 0-3 16,0-4 0-16,2-2 1 0,2-2-2 15,0 1 1-15,1 0 1 0,3 0-1 16,-3-1 1-16,4 1-1 0,-2 1-1 15,-2-2-1-15,-2 4-1 0,-5-3 0 0,1 3 0 16,-6 1 0-16,-2 0-1 0,-5 0 2 16,3 1-2-16,-1 1 1 0,0-1 1 15,6-1-1-15,-5 2-2 0,4 0 1 16,-4-1 0-16,-1 0-1 0,-2 1 1 16,-5-1 1-16,1 2 0 0,-6 0 1 0,0-1-1 15,0 1-3-15,2 0 1 16</inkml:trace>
  <inkml:trace contextRef="#ctx0" brushRef="#br0" timeOffset="10789.8215">14029 9013 129 0,'0'0'21'16,"0"0"-6"-16,0 0-7 0,0 0-1 0,0 0-1 15,0 0 0-15,0 0-2 0,0 0 0 16,0 0-1-16,0 0-3 0,47-30 2 16,-29 25 0-16,4 2 0 0,9-1 2 15,-1-2-3-15,3-1-1 0,3 2 0 16,0-3 0-16,5-1-1 0,0-1 1 16,0 2-1-16,1-3 1 0,-4 0-3 15,2 1 2-15,-5-1-1 0,-5 2-1 16,-4 0 3-16,-10 3 3 0,-5 3-1 15,-3-2 1-15,-5 4-2 0,1-2 0 0,1 1 0 16,-5 2-1-16,0-1 0 0,0 1-2 16,1-2-1-16,-1 0-1 0,0 1-5 15,0-1-1-15,0 2-6 0,0-1-4 16,0 1-6-16,-3 0-10 0,-5 0-7 16,-7 6-2-16</inkml:trace>
  <inkml:trace contextRef="#ctx0" brushRef="#br0" timeOffset="11181.095">14000 9142 70 0,'0'0'21'0,"0"0"-5"0,0 0-3 15,0 0-4-15,0 0-5 0,0 0-2 16,0 0-1-16,0 0 2 0,0 0 1 16,-11-5 3-16,11 5 3 0,0-2-1 15,0 2 3-15,13-3 0 0,3 1-3 16,7-3 0-16,-3 2-5 0,2-2-1 0,1-2-3 15,0 2-2-15,2-3 0 16,-2 0 0-16,7-1 1 0,1 0-1 0,1-2 0 16,2-1-3-16,1 2 2 15,-5-1-2-15,0 2 4 0,-5-1-3 0,-6 5 1 16,-6 0-3-16,-3 0-3 0,-6 4-1 16,1-1-9-16,-5 2-13 0,0-1-9 15,4 1-14-15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F8DB817-4611-4C2C-84D8-D93354208D07}" type="datetimeFigureOut">
              <a:rPr lang="en-IN" smtClean="0"/>
              <a:t>20-01-2022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C5DC76-341C-4DBA-9FC4-C2669543B783}" type="slidenum">
              <a:rPr lang="en-IN" smtClean="0"/>
              <a:t>‹#›</a:t>
            </a:fld>
            <a:endParaRPr lang="en-IN"/>
          </a:p>
        </p:txBody>
      </p:sp>
    </p:spTree>
    <p:extLst>
      <p:ext uri="{BB962C8B-B14F-4D97-AF65-F5344CB8AC3E}">
        <p14:creationId xmlns:p14="http://schemas.microsoft.com/office/powerpoint/2010/main" val="2983563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F8DB817-4611-4C2C-84D8-D93354208D07}" type="datetimeFigureOut">
              <a:rPr lang="en-IN" smtClean="0"/>
              <a:t>20-01-2022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C5DC76-341C-4DBA-9FC4-C2669543B783}" type="slidenum">
              <a:rPr lang="en-IN" smtClean="0"/>
              <a:t>‹#›</a:t>
            </a:fld>
            <a:endParaRPr lang="en-IN"/>
          </a:p>
        </p:txBody>
      </p:sp>
    </p:spTree>
    <p:extLst>
      <p:ext uri="{BB962C8B-B14F-4D97-AF65-F5344CB8AC3E}">
        <p14:creationId xmlns:p14="http://schemas.microsoft.com/office/powerpoint/2010/main" val="3499262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F8DB817-4611-4C2C-84D8-D93354208D07}" type="datetimeFigureOut">
              <a:rPr lang="en-IN" smtClean="0"/>
              <a:t>20-01-2022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C5DC76-341C-4DBA-9FC4-C2669543B783}" type="slidenum">
              <a:rPr lang="en-IN" smtClean="0"/>
              <a:t>‹#›</a:t>
            </a:fld>
            <a:endParaRPr lang="en-IN"/>
          </a:p>
        </p:txBody>
      </p:sp>
    </p:spTree>
    <p:extLst>
      <p:ext uri="{BB962C8B-B14F-4D97-AF65-F5344CB8AC3E}">
        <p14:creationId xmlns:p14="http://schemas.microsoft.com/office/powerpoint/2010/main" val="1784162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F8DB817-4611-4C2C-84D8-D93354208D07}" type="datetimeFigureOut">
              <a:rPr lang="en-IN" smtClean="0"/>
              <a:t>20-01-2022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C5DC76-341C-4DBA-9FC4-C2669543B783}" type="slidenum">
              <a:rPr lang="en-IN" smtClean="0"/>
              <a:t>‹#›</a:t>
            </a:fld>
            <a:endParaRPr lang="en-IN"/>
          </a:p>
        </p:txBody>
      </p:sp>
    </p:spTree>
    <p:extLst>
      <p:ext uri="{BB962C8B-B14F-4D97-AF65-F5344CB8AC3E}">
        <p14:creationId xmlns:p14="http://schemas.microsoft.com/office/powerpoint/2010/main" val="2645633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F8DB817-4611-4C2C-84D8-D93354208D07}" type="datetimeFigureOut">
              <a:rPr lang="en-IN" smtClean="0"/>
              <a:t>20-01-2022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C5DC76-341C-4DBA-9FC4-C2669543B783}" type="slidenum">
              <a:rPr lang="en-IN" smtClean="0"/>
              <a:t>‹#›</a:t>
            </a:fld>
            <a:endParaRPr lang="en-IN"/>
          </a:p>
        </p:txBody>
      </p:sp>
    </p:spTree>
    <p:extLst>
      <p:ext uri="{BB962C8B-B14F-4D97-AF65-F5344CB8AC3E}">
        <p14:creationId xmlns:p14="http://schemas.microsoft.com/office/powerpoint/2010/main" val="2326636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F8DB817-4611-4C2C-84D8-D93354208D07}" type="datetimeFigureOut">
              <a:rPr lang="en-IN" smtClean="0"/>
              <a:t>20-01-2022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C5DC76-341C-4DBA-9FC4-C2669543B783}" type="slidenum">
              <a:rPr lang="en-IN" smtClean="0"/>
              <a:t>‹#›</a:t>
            </a:fld>
            <a:endParaRPr lang="en-IN"/>
          </a:p>
        </p:txBody>
      </p:sp>
    </p:spTree>
    <p:extLst>
      <p:ext uri="{BB962C8B-B14F-4D97-AF65-F5344CB8AC3E}">
        <p14:creationId xmlns:p14="http://schemas.microsoft.com/office/powerpoint/2010/main" val="1145627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F8DB817-4611-4C2C-84D8-D93354208D07}" type="datetimeFigureOut">
              <a:rPr lang="en-IN" smtClean="0"/>
              <a:t>20-01-2022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DC5DC76-341C-4DBA-9FC4-C2669543B783}" type="slidenum">
              <a:rPr lang="en-IN" smtClean="0"/>
              <a:t>‹#›</a:t>
            </a:fld>
            <a:endParaRPr lang="en-IN"/>
          </a:p>
        </p:txBody>
      </p:sp>
    </p:spTree>
    <p:extLst>
      <p:ext uri="{BB962C8B-B14F-4D97-AF65-F5344CB8AC3E}">
        <p14:creationId xmlns:p14="http://schemas.microsoft.com/office/powerpoint/2010/main" val="3323074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F8DB817-4611-4C2C-84D8-D93354208D07}" type="datetimeFigureOut">
              <a:rPr lang="en-IN" smtClean="0"/>
              <a:t>20-01-2022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DC5DC76-341C-4DBA-9FC4-C2669543B783}" type="slidenum">
              <a:rPr lang="en-IN" smtClean="0"/>
              <a:t>‹#›</a:t>
            </a:fld>
            <a:endParaRPr lang="en-IN"/>
          </a:p>
        </p:txBody>
      </p:sp>
    </p:spTree>
    <p:extLst>
      <p:ext uri="{BB962C8B-B14F-4D97-AF65-F5344CB8AC3E}">
        <p14:creationId xmlns:p14="http://schemas.microsoft.com/office/powerpoint/2010/main" val="2608711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8DB817-4611-4C2C-84D8-D93354208D07}" type="datetimeFigureOut">
              <a:rPr lang="en-IN" smtClean="0"/>
              <a:t>20-01-2022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DC5DC76-341C-4DBA-9FC4-C2669543B783}" type="slidenum">
              <a:rPr lang="en-IN" smtClean="0"/>
              <a:t>‹#›</a:t>
            </a:fld>
            <a:endParaRPr lang="en-IN"/>
          </a:p>
        </p:txBody>
      </p:sp>
    </p:spTree>
    <p:extLst>
      <p:ext uri="{BB962C8B-B14F-4D97-AF65-F5344CB8AC3E}">
        <p14:creationId xmlns:p14="http://schemas.microsoft.com/office/powerpoint/2010/main" val="2773948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8DB817-4611-4C2C-84D8-D93354208D07}" type="datetimeFigureOut">
              <a:rPr lang="en-IN" smtClean="0"/>
              <a:t>20-01-2022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C5DC76-341C-4DBA-9FC4-C2669543B783}" type="slidenum">
              <a:rPr lang="en-IN" smtClean="0"/>
              <a:t>‹#›</a:t>
            </a:fld>
            <a:endParaRPr lang="en-IN"/>
          </a:p>
        </p:txBody>
      </p:sp>
    </p:spTree>
    <p:extLst>
      <p:ext uri="{BB962C8B-B14F-4D97-AF65-F5344CB8AC3E}">
        <p14:creationId xmlns:p14="http://schemas.microsoft.com/office/powerpoint/2010/main" val="2444626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8DB817-4611-4C2C-84D8-D93354208D07}" type="datetimeFigureOut">
              <a:rPr lang="en-IN" smtClean="0"/>
              <a:t>20-01-2022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C5DC76-341C-4DBA-9FC4-C2669543B783}" type="slidenum">
              <a:rPr lang="en-IN" smtClean="0"/>
              <a:t>‹#›</a:t>
            </a:fld>
            <a:endParaRPr lang="en-IN"/>
          </a:p>
        </p:txBody>
      </p:sp>
    </p:spTree>
    <p:extLst>
      <p:ext uri="{BB962C8B-B14F-4D97-AF65-F5344CB8AC3E}">
        <p14:creationId xmlns:p14="http://schemas.microsoft.com/office/powerpoint/2010/main" val="1214089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8DB817-4611-4C2C-84D8-D93354208D07}" type="datetimeFigureOut">
              <a:rPr lang="en-IN" smtClean="0"/>
              <a:t>20-01-2022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C5DC76-341C-4DBA-9FC4-C2669543B783}" type="slidenum">
              <a:rPr lang="en-IN" smtClean="0"/>
              <a:t>‹#›</a:t>
            </a:fld>
            <a:endParaRPr lang="en-IN"/>
          </a:p>
        </p:txBody>
      </p:sp>
    </p:spTree>
    <p:extLst>
      <p:ext uri="{BB962C8B-B14F-4D97-AF65-F5344CB8AC3E}">
        <p14:creationId xmlns:p14="http://schemas.microsoft.com/office/powerpoint/2010/main" val="17156466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image" Target="../media/image250.png"/><Relationship Id="rId3" Type="http://schemas.openxmlformats.org/officeDocument/2006/relationships/image" Target="../media/image200.png"/><Relationship Id="rId7" Type="http://schemas.openxmlformats.org/officeDocument/2006/relationships/image" Target="../media/image240.png"/><Relationship Id="rId2" Type="http://schemas.openxmlformats.org/officeDocument/2006/relationships/image" Target="../media/image190.png"/><Relationship Id="rId1" Type="http://schemas.openxmlformats.org/officeDocument/2006/relationships/slideLayout" Target="../slideLayouts/slideLayout1.xml"/><Relationship Id="rId6" Type="http://schemas.openxmlformats.org/officeDocument/2006/relationships/image" Target="../media/image230.png"/><Relationship Id="rId5" Type="http://schemas.openxmlformats.org/officeDocument/2006/relationships/image" Target="../media/image220.png"/><Relationship Id="rId10" Type="http://schemas.openxmlformats.org/officeDocument/2006/relationships/image" Target="../media/image270.png"/><Relationship Id="rId4" Type="http://schemas.openxmlformats.org/officeDocument/2006/relationships/image" Target="../media/image210.png"/><Relationship Id="rId9" Type="http://schemas.openxmlformats.org/officeDocument/2006/relationships/image" Target="../media/image260.png"/></Relationships>
</file>

<file path=ppt/slides/_rels/slide13.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9.png"/><Relationship Id="rId18" Type="http://schemas.openxmlformats.org/officeDocument/2006/relationships/image" Target="../media/image44.png"/><Relationship Id="rId3" Type="http://schemas.openxmlformats.org/officeDocument/2006/relationships/image" Target="../media/image290.png"/><Relationship Id="rId7" Type="http://schemas.openxmlformats.org/officeDocument/2006/relationships/image" Target="../media/image330.png"/><Relationship Id="rId12" Type="http://schemas.openxmlformats.org/officeDocument/2006/relationships/image" Target="../media/image38.png"/><Relationship Id="rId17" Type="http://schemas.openxmlformats.org/officeDocument/2006/relationships/image" Target="../media/image43.png"/><Relationship Id="rId2" Type="http://schemas.openxmlformats.org/officeDocument/2006/relationships/image" Target="../media/image280.png"/><Relationship Id="rId16" Type="http://schemas.openxmlformats.org/officeDocument/2006/relationships/image" Target="../media/image42.png"/><Relationship Id="rId20" Type="http://schemas.openxmlformats.org/officeDocument/2006/relationships/image" Target="../media/image46.png"/><Relationship Id="rId1" Type="http://schemas.openxmlformats.org/officeDocument/2006/relationships/slideLayout" Target="../slideLayouts/slideLayout1.xml"/><Relationship Id="rId6" Type="http://schemas.openxmlformats.org/officeDocument/2006/relationships/image" Target="../media/image320.png"/><Relationship Id="rId11" Type="http://schemas.openxmlformats.org/officeDocument/2006/relationships/image" Target="../media/image37.png"/><Relationship Id="rId5" Type="http://schemas.openxmlformats.org/officeDocument/2006/relationships/image" Target="../media/image310.png"/><Relationship Id="rId15" Type="http://schemas.openxmlformats.org/officeDocument/2006/relationships/image" Target="../media/image41.png"/><Relationship Id="rId10" Type="http://schemas.openxmlformats.org/officeDocument/2006/relationships/image" Target="../media/image36.png"/><Relationship Id="rId19" Type="http://schemas.openxmlformats.org/officeDocument/2006/relationships/image" Target="../media/image45.png"/><Relationship Id="rId4" Type="http://schemas.openxmlformats.org/officeDocument/2006/relationships/image" Target="../media/image300.png"/><Relationship Id="rId9" Type="http://schemas.openxmlformats.org/officeDocument/2006/relationships/image" Target="../media/image35.png"/><Relationship Id="rId14" Type="http://schemas.openxmlformats.org/officeDocument/2006/relationships/image" Target="../media/image40.png"/></Relationships>
</file>

<file path=ppt/slides/_rels/slide14.xml.rels><?xml version="1.0" encoding="UTF-8" standalone="yes"?>
<Relationships xmlns="http://schemas.openxmlformats.org/package/2006/relationships"><Relationship Id="rId8" Type="http://schemas.openxmlformats.org/officeDocument/2006/relationships/image" Target="../media/image460.png"/><Relationship Id="rId13" Type="http://schemas.openxmlformats.org/officeDocument/2006/relationships/image" Target="../media/image49.png"/><Relationship Id="rId18" Type="http://schemas.openxmlformats.org/officeDocument/2006/relationships/image" Target="../media/image54.png"/><Relationship Id="rId3" Type="http://schemas.openxmlformats.org/officeDocument/2006/relationships/image" Target="../media/image290.png"/><Relationship Id="rId7" Type="http://schemas.openxmlformats.org/officeDocument/2006/relationships/image" Target="../media/image34.png"/><Relationship Id="rId12" Type="http://schemas.openxmlformats.org/officeDocument/2006/relationships/image" Target="../media/image48.png"/><Relationship Id="rId17" Type="http://schemas.openxmlformats.org/officeDocument/2006/relationships/image" Target="../media/image53.png"/><Relationship Id="rId2" Type="http://schemas.openxmlformats.org/officeDocument/2006/relationships/image" Target="../media/image280.png"/><Relationship Id="rId16" Type="http://schemas.openxmlformats.org/officeDocument/2006/relationships/image" Target="../media/image52.png"/><Relationship Id="rId1" Type="http://schemas.openxmlformats.org/officeDocument/2006/relationships/slideLayout" Target="../slideLayouts/slideLayout1.xml"/><Relationship Id="rId6" Type="http://schemas.openxmlformats.org/officeDocument/2006/relationships/image" Target="../media/image450.png"/><Relationship Id="rId11" Type="http://schemas.openxmlformats.org/officeDocument/2006/relationships/image" Target="../media/image47.png"/><Relationship Id="rId5" Type="http://schemas.openxmlformats.org/officeDocument/2006/relationships/image" Target="../media/image440.png"/><Relationship Id="rId15" Type="http://schemas.openxmlformats.org/officeDocument/2006/relationships/image" Target="../media/image51.png"/><Relationship Id="rId10" Type="http://schemas.openxmlformats.org/officeDocument/2006/relationships/image" Target="../media/image380.png"/><Relationship Id="rId19" Type="http://schemas.openxmlformats.org/officeDocument/2006/relationships/image" Target="../media/image55.png"/><Relationship Id="rId9" Type="http://schemas.openxmlformats.org/officeDocument/2006/relationships/image" Target="../media/image37.png"/><Relationship Id="rId14" Type="http://schemas.openxmlformats.org/officeDocument/2006/relationships/image" Target="../media/image50.png"/></Relationships>
</file>

<file path=ppt/slides/_rels/slide1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1.xml"/><Relationship Id="rId6" Type="http://schemas.openxmlformats.org/officeDocument/2006/relationships/image" Target="../media/image24.emf"/><Relationship Id="rId5" Type="http://schemas.openxmlformats.org/officeDocument/2006/relationships/customXml" Target="../ink/ink8.xml"/><Relationship Id="rId4" Type="http://schemas.openxmlformats.org/officeDocument/2006/relationships/image" Target="../media/image21.jpeg"/></Relationships>
</file>

<file path=ppt/slides/_rels/slide1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8" Type="http://schemas.openxmlformats.org/officeDocument/2006/relationships/image" Target="../media/image60.png"/><Relationship Id="rId13" Type="http://schemas.openxmlformats.org/officeDocument/2006/relationships/image" Target="../media/image65.png"/><Relationship Id="rId3" Type="http://schemas.openxmlformats.org/officeDocument/2006/relationships/image" Target="../media/image550.png"/><Relationship Id="rId7" Type="http://schemas.openxmlformats.org/officeDocument/2006/relationships/image" Target="../media/image59.png"/><Relationship Id="rId12" Type="http://schemas.openxmlformats.org/officeDocument/2006/relationships/image" Target="../media/image64.png"/><Relationship Id="rId2" Type="http://schemas.openxmlformats.org/officeDocument/2006/relationships/image" Target="../media/image540.png"/><Relationship Id="rId1" Type="http://schemas.openxmlformats.org/officeDocument/2006/relationships/slideLayout" Target="../slideLayouts/slideLayout1.xml"/><Relationship Id="rId6" Type="http://schemas.openxmlformats.org/officeDocument/2006/relationships/image" Target="../media/image58.png"/><Relationship Id="rId11" Type="http://schemas.openxmlformats.org/officeDocument/2006/relationships/image" Target="../media/image63.png"/><Relationship Id="rId5" Type="http://schemas.openxmlformats.org/officeDocument/2006/relationships/image" Target="../media/image57.png"/><Relationship Id="rId15" Type="http://schemas.openxmlformats.org/officeDocument/2006/relationships/image" Target="../media/image67.png"/><Relationship Id="rId10" Type="http://schemas.openxmlformats.org/officeDocument/2006/relationships/image" Target="../media/image62.png"/><Relationship Id="rId4" Type="http://schemas.openxmlformats.org/officeDocument/2006/relationships/image" Target="../media/image56.png"/><Relationship Id="rId9" Type="http://schemas.openxmlformats.org/officeDocument/2006/relationships/image" Target="../media/image61.png"/><Relationship Id="rId14" Type="http://schemas.openxmlformats.org/officeDocument/2006/relationships/image" Target="../media/image66.png"/></Relationships>
</file>

<file path=ppt/slides/_rels/slide1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25.emf"/><Relationship Id="rId1" Type="http://schemas.openxmlformats.org/officeDocument/2006/relationships/slideLayout" Target="../slideLayouts/slideLayout1.xml"/><Relationship Id="rId5" Type="http://schemas.openxmlformats.org/officeDocument/2006/relationships/image" Target="../media/image70.png"/><Relationship Id="rId4" Type="http://schemas.openxmlformats.org/officeDocument/2006/relationships/image" Target="../media/image69.png"/></Relationships>
</file>

<file path=ppt/slides/_rels/slide19.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6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90.png"/><Relationship Id="rId2" Type="http://schemas.openxmlformats.org/officeDocument/2006/relationships/image" Target="../media/image72.png"/><Relationship Id="rId1" Type="http://schemas.openxmlformats.org/officeDocument/2006/relationships/slideLayout" Target="../slideLayouts/slideLayout1.xml"/><Relationship Id="rId5" Type="http://schemas.openxmlformats.org/officeDocument/2006/relationships/image" Target="../media/image73.jpeg"/><Relationship Id="rId4" Type="http://schemas.openxmlformats.org/officeDocument/2006/relationships/image" Target="../media/image700.png"/></Relationships>
</file>

<file path=ppt/slides/_rels/slide21.xml.rels><?xml version="1.0" encoding="UTF-8" standalone="yes"?>
<Relationships xmlns="http://schemas.openxmlformats.org/package/2006/relationships"><Relationship Id="rId2" Type="http://schemas.openxmlformats.org/officeDocument/2006/relationships/image" Target="../media/image720.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75.jpeg"/><Relationship Id="rId7" Type="http://schemas.openxmlformats.org/officeDocument/2006/relationships/image" Target="../media/image79.png"/><Relationship Id="rId2" Type="http://schemas.openxmlformats.org/officeDocument/2006/relationships/image" Target="../media/image74.jpeg"/><Relationship Id="rId1" Type="http://schemas.openxmlformats.org/officeDocument/2006/relationships/slideLayout" Target="../slideLayouts/slideLayout1.xml"/><Relationship Id="rId6" Type="http://schemas.openxmlformats.org/officeDocument/2006/relationships/image" Target="../media/image78.png"/><Relationship Id="rId5" Type="http://schemas.openxmlformats.org/officeDocument/2006/relationships/image" Target="../media/image77.png"/><Relationship Id="rId4" Type="http://schemas.openxmlformats.org/officeDocument/2006/relationships/image" Target="../media/image76.jpeg"/></Relationships>
</file>

<file path=ppt/slides/_rels/slide23.xml.rels><?xml version="1.0" encoding="UTF-8" standalone="yes"?>
<Relationships xmlns="http://schemas.openxmlformats.org/package/2006/relationships"><Relationship Id="rId2" Type="http://schemas.openxmlformats.org/officeDocument/2006/relationships/image" Target="../media/image77.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79.jpeg"/><Relationship Id="rId2" Type="http://schemas.openxmlformats.org/officeDocument/2006/relationships/image" Target="../media/image78.jpeg"/><Relationship Id="rId1" Type="http://schemas.openxmlformats.org/officeDocument/2006/relationships/slideLayout" Target="../slideLayouts/slideLayout1.xml"/><Relationship Id="rId5" Type="http://schemas.openxmlformats.org/officeDocument/2006/relationships/image" Target="../media/image81.jpeg"/><Relationship Id="rId4" Type="http://schemas.openxmlformats.org/officeDocument/2006/relationships/image" Target="../media/image80.jpeg"/></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85.wmf"/><Relationship Id="rId3" Type="http://schemas.openxmlformats.org/officeDocument/2006/relationships/image" Target="../media/image86.jpeg"/><Relationship Id="rId7" Type="http://schemas.openxmlformats.org/officeDocument/2006/relationships/image" Target="../media/image82.wmf"/><Relationship Id="rId12" Type="http://schemas.openxmlformats.org/officeDocument/2006/relationships/oleObject" Target="../embeddings/oleObject6.bin"/><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image" Target="../media/image84.wmf"/><Relationship Id="rId5" Type="http://schemas.openxmlformats.org/officeDocument/2006/relationships/image" Target="../media/image88.jpeg"/><Relationship Id="rId10" Type="http://schemas.openxmlformats.org/officeDocument/2006/relationships/oleObject" Target="../embeddings/oleObject5.bin"/><Relationship Id="rId4" Type="http://schemas.openxmlformats.org/officeDocument/2006/relationships/image" Target="../media/image87.jpeg"/><Relationship Id="rId9" Type="http://schemas.openxmlformats.org/officeDocument/2006/relationships/image" Target="../media/image83.wmf"/></Relationships>
</file>

<file path=ppt/slides/_rels/slide26.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89.emf"/><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91.jpeg"/><Relationship Id="rId2" Type="http://schemas.openxmlformats.org/officeDocument/2006/relationships/image" Target="../media/image90.jpeg"/><Relationship Id="rId1" Type="http://schemas.openxmlformats.org/officeDocument/2006/relationships/slideLayout" Target="../slideLayouts/slideLayout1.xml"/><Relationship Id="rId4" Type="http://schemas.openxmlformats.org/officeDocument/2006/relationships/image" Target="../media/image92.jpeg"/></Relationships>
</file>

<file path=ppt/slides/_rels/slide28.xml.rels><?xml version="1.0" encoding="UTF-8" standalone="yes"?>
<Relationships xmlns="http://schemas.openxmlformats.org/package/2006/relationships"><Relationship Id="rId3" Type="http://schemas.openxmlformats.org/officeDocument/2006/relationships/image" Target="../media/image94.jpeg"/><Relationship Id="rId2" Type="http://schemas.openxmlformats.org/officeDocument/2006/relationships/image" Target="../media/image93.jpeg"/><Relationship Id="rId1" Type="http://schemas.openxmlformats.org/officeDocument/2006/relationships/slideLayout" Target="../slideLayouts/slideLayout1.xml"/><Relationship Id="rId4" Type="http://schemas.openxmlformats.org/officeDocument/2006/relationships/image" Target="../media/image95.jpeg"/></Relationships>
</file>

<file path=ppt/slides/_rels/slide29.xml.rels><?xml version="1.0" encoding="UTF-8" standalone="yes"?>
<Relationships xmlns="http://schemas.openxmlformats.org/package/2006/relationships"><Relationship Id="rId3" Type="http://schemas.openxmlformats.org/officeDocument/2006/relationships/image" Target="../media/image94.jpeg"/><Relationship Id="rId2" Type="http://schemas.openxmlformats.org/officeDocument/2006/relationships/image" Target="../media/image93.jpeg"/><Relationship Id="rId1" Type="http://schemas.openxmlformats.org/officeDocument/2006/relationships/slideLayout" Target="../slideLayouts/slideLayout1.xml"/><Relationship Id="rId4" Type="http://schemas.openxmlformats.org/officeDocument/2006/relationships/image" Target="../media/image95.jpeg"/></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customXml" Target="../ink/ink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8.bin"/><Relationship Id="rId13" Type="http://schemas.openxmlformats.org/officeDocument/2006/relationships/image" Target="../media/image99.wmf"/><Relationship Id="rId3" Type="http://schemas.openxmlformats.org/officeDocument/2006/relationships/image" Target="../media/image101.jpeg"/><Relationship Id="rId7" Type="http://schemas.openxmlformats.org/officeDocument/2006/relationships/image" Target="../media/image96.wmf"/><Relationship Id="rId12" Type="http://schemas.openxmlformats.org/officeDocument/2006/relationships/oleObject" Target="../embeddings/oleObject10.bin"/><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oleObject" Target="../embeddings/oleObject7.bin"/><Relationship Id="rId11" Type="http://schemas.openxmlformats.org/officeDocument/2006/relationships/image" Target="../media/image98.wmf"/><Relationship Id="rId5" Type="http://schemas.openxmlformats.org/officeDocument/2006/relationships/image" Target="../media/image100.png"/><Relationship Id="rId15" Type="http://schemas.openxmlformats.org/officeDocument/2006/relationships/image" Target="../media/image100.wmf"/><Relationship Id="rId10" Type="http://schemas.openxmlformats.org/officeDocument/2006/relationships/oleObject" Target="../embeddings/oleObject9.bin"/><Relationship Id="rId4" Type="http://schemas.openxmlformats.org/officeDocument/2006/relationships/image" Target="../media/image102.jpeg"/><Relationship Id="rId9" Type="http://schemas.openxmlformats.org/officeDocument/2006/relationships/image" Target="../media/image97.wmf"/><Relationship Id="rId14" Type="http://schemas.openxmlformats.org/officeDocument/2006/relationships/oleObject" Target="../embeddings/oleObject11.bin"/></Relationships>
</file>

<file path=ppt/slides/_rels/slide31.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103.jpe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7.emf"/><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customXml" Target="../ink/ink2.xml"/><Relationship Id="rId5" Type="http://schemas.openxmlformats.org/officeDocument/2006/relationships/image" Target="../media/image6.pn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8.png"/><Relationship Id="rId1" Type="http://schemas.openxmlformats.org/officeDocument/2006/relationships/slideLayout" Target="../slideLayouts/slideLayout1.xml"/><Relationship Id="rId5" Type="http://schemas.openxmlformats.org/officeDocument/2006/relationships/image" Target="../media/image9.emf"/><Relationship Id="rId4" Type="http://schemas.openxmlformats.org/officeDocument/2006/relationships/customXml" Target="../ink/ink3.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14.emf"/><Relationship Id="rId2" Type="http://schemas.openxmlformats.org/officeDocument/2006/relationships/image" Target="../media/image7.jpeg"/><Relationship Id="rId1" Type="http://schemas.openxmlformats.org/officeDocument/2006/relationships/slideLayout" Target="../slideLayouts/slideLayout1.xml"/><Relationship Id="rId6" Type="http://schemas.openxmlformats.org/officeDocument/2006/relationships/customXml" Target="../ink/ink4.xml"/><Relationship Id="rId5" Type="http://schemas.openxmlformats.org/officeDocument/2006/relationships/image" Target="../media/image10.jpeg"/><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13.jpeg"/><Relationship Id="rId7" Type="http://schemas.openxmlformats.org/officeDocument/2006/relationships/image" Target="../media/image11.wmf"/><Relationship Id="rId12" Type="http://schemas.openxmlformats.org/officeDocument/2006/relationships/image" Target="../media/image21.emf"/><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oleObject" Target="../embeddings/oleObject1.bin"/><Relationship Id="rId11" Type="http://schemas.openxmlformats.org/officeDocument/2006/relationships/customXml" Target="../ink/ink5.xml"/><Relationship Id="rId5" Type="http://schemas.openxmlformats.org/officeDocument/2006/relationships/image" Target="../media/image15.jpeg"/><Relationship Id="rId10" Type="http://schemas.openxmlformats.org/officeDocument/2006/relationships/image" Target="../media/image12.wmf"/><Relationship Id="rId4" Type="http://schemas.openxmlformats.org/officeDocument/2006/relationships/image" Target="../media/image14.jpeg"/><Relationship Id="rId9"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8" Type="http://schemas.openxmlformats.org/officeDocument/2006/relationships/customXml" Target="../ink/ink6.xml"/><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22.emf"/></Relationships>
</file>

<file path=ppt/slides/_rels/slide9.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customXml" Target="../ink/ink7.xml"/><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image" Target="../media/image33.png"/><Relationship Id="rId2" Type="http://schemas.openxmlformats.org/officeDocument/2006/relationships/image" Target="../media/image23.png"/><Relationship Id="rId1" Type="http://schemas.openxmlformats.org/officeDocument/2006/relationships/slideLayout" Target="../slideLayouts/slideLayout1.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 Id="rId14" Type="http://schemas.openxmlformats.org/officeDocument/2006/relationships/image" Target="../media/image2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11892" y="304800"/>
            <a:ext cx="11376454" cy="601362"/>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ounded Rectangle 4"/>
          <p:cNvSpPr/>
          <p:nvPr/>
        </p:nvSpPr>
        <p:spPr>
          <a:xfrm>
            <a:off x="411892" y="6507891"/>
            <a:ext cx="11376454" cy="156519"/>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644237" y="1733348"/>
            <a:ext cx="10983192" cy="3785652"/>
          </a:xfrm>
          <a:prstGeom prst="rect">
            <a:avLst/>
          </a:prstGeom>
          <a:noFill/>
        </p:spPr>
        <p:txBody>
          <a:bodyPr wrap="square" rtlCol="0">
            <a:spAutoFit/>
          </a:bodyPr>
          <a:lstStyle/>
          <a:p>
            <a:pPr algn="ctr"/>
            <a:r>
              <a:rPr lang="en-IN" sz="4800" dirty="0" smtClean="0">
                <a:latin typeface="Sitka Small" panose="02000505000000020004" pitchFamily="2" charset="0"/>
              </a:rPr>
              <a:t>Lecture -13</a:t>
            </a:r>
          </a:p>
          <a:p>
            <a:pPr algn="ctr"/>
            <a:endParaRPr lang="en-IN" sz="4800" dirty="0" smtClean="0">
              <a:latin typeface="Sitka Small" panose="02000505000000020004" pitchFamily="2" charset="0"/>
            </a:endParaRPr>
          </a:p>
          <a:p>
            <a:pPr algn="ctr"/>
            <a:r>
              <a:rPr lang="en-IN" sz="4800" dirty="0" smtClean="0">
                <a:latin typeface="Sitka Small" panose="02000505000000020004" pitchFamily="2" charset="0"/>
              </a:rPr>
              <a:t>Engineering Mechanics</a:t>
            </a:r>
          </a:p>
          <a:p>
            <a:pPr algn="ctr"/>
            <a:endParaRPr lang="en-IN" sz="4800" dirty="0" smtClean="0">
              <a:latin typeface="Sitka Small" panose="02000505000000020004" pitchFamily="2" charset="0"/>
            </a:endParaRPr>
          </a:p>
          <a:p>
            <a:pPr algn="ctr"/>
            <a:r>
              <a:rPr lang="en-IN" sz="4800" dirty="0" smtClean="0">
                <a:latin typeface="Sitka Small" panose="02000505000000020004" pitchFamily="2" charset="0"/>
              </a:rPr>
              <a:t>Friction</a:t>
            </a:r>
            <a:endParaRPr lang="en-IN" sz="4800" dirty="0">
              <a:latin typeface="Sitka Small" panose="02000505000000020004" pitchFamily="2" charset="0"/>
            </a:endParaRPr>
          </a:p>
        </p:txBody>
      </p:sp>
    </p:spTree>
    <p:extLst>
      <p:ext uri="{BB962C8B-B14F-4D97-AF65-F5344CB8AC3E}">
        <p14:creationId xmlns:p14="http://schemas.microsoft.com/office/powerpoint/2010/main" val="32452337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11892" y="304800"/>
            <a:ext cx="11376454" cy="601362"/>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smtClean="0">
                <a:latin typeface="Times New Roman" panose="02020603050405020304" pitchFamily="18" charset="0"/>
                <a:cs typeface="Times New Roman" panose="02020603050405020304" pitchFamily="18" charset="0"/>
              </a:rPr>
              <a:t>Sample Problems</a:t>
            </a:r>
            <a:endParaRPr lang="en-IN" sz="3600" dirty="0">
              <a:latin typeface="Times New Roman" panose="02020603050405020304" pitchFamily="18" charset="0"/>
              <a:cs typeface="Times New Roman" panose="02020603050405020304" pitchFamily="18" charset="0"/>
            </a:endParaRPr>
          </a:p>
        </p:txBody>
      </p:sp>
      <p:sp>
        <p:nvSpPr>
          <p:cNvPr id="5" name="Rounded Rectangle 4"/>
          <p:cNvSpPr/>
          <p:nvPr/>
        </p:nvSpPr>
        <p:spPr>
          <a:xfrm>
            <a:off x="411892" y="6507891"/>
            <a:ext cx="11376454" cy="156519"/>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3" descr="msotw9_temp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9392" y="1065668"/>
            <a:ext cx="3576631" cy="2965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5"/>
          <p:cNvSpPr txBox="1">
            <a:spLocks noChangeArrowheads="1"/>
          </p:cNvSpPr>
          <p:nvPr/>
        </p:nvSpPr>
        <p:spPr bwMode="auto">
          <a:xfrm>
            <a:off x="416656" y="4181913"/>
            <a:ext cx="5492831"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 charset="0"/>
                <a:ea typeface="ＭＳ Ｐゴシック" pitchFamily="1" charset="-128"/>
              </a:defRPr>
            </a:lvl1pPr>
            <a:lvl2pPr marL="742950" indent="-285750" eaLnBrk="0" hangingPunct="0">
              <a:defRPr sz="2000">
                <a:solidFill>
                  <a:schemeClr val="tx1"/>
                </a:solidFill>
                <a:latin typeface="Times New Roman" pitchFamily="1" charset="0"/>
                <a:ea typeface="ＭＳ Ｐゴシック" pitchFamily="1" charset="-128"/>
              </a:defRPr>
            </a:lvl2pPr>
            <a:lvl3pPr marL="1143000" indent="-228600" eaLnBrk="0" hangingPunct="0">
              <a:defRPr sz="2000">
                <a:solidFill>
                  <a:schemeClr val="tx1"/>
                </a:solidFill>
                <a:latin typeface="Times New Roman" pitchFamily="1" charset="0"/>
                <a:ea typeface="ＭＳ Ｐゴシック" pitchFamily="1" charset="-128"/>
              </a:defRPr>
            </a:lvl3pPr>
            <a:lvl4pPr marL="1600200" indent="-228600" eaLnBrk="0" hangingPunct="0">
              <a:defRPr sz="2000">
                <a:solidFill>
                  <a:schemeClr val="tx1"/>
                </a:solidFill>
                <a:latin typeface="Times New Roman" pitchFamily="1" charset="0"/>
                <a:ea typeface="ＭＳ Ｐゴシック" pitchFamily="1" charset="-128"/>
              </a:defRPr>
            </a:lvl4pPr>
            <a:lvl5pPr marL="2057400" indent="-228600" eaLnBrk="0" hangingPunct="0">
              <a:defRPr sz="2000">
                <a:solidFill>
                  <a:schemeClr val="tx1"/>
                </a:solidFill>
                <a:latin typeface="Times New Roman" pitchFamily="1" charset="0"/>
                <a:ea typeface="ＭＳ Ｐゴシック" pitchFamily="1" charset="-128"/>
              </a:defRPr>
            </a:lvl5pPr>
            <a:lvl6pPr marL="25146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6pPr>
            <a:lvl7pPr marL="29718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7pPr>
            <a:lvl8pPr marL="34290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8pPr>
            <a:lvl9pPr marL="38862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9pPr>
          </a:lstStyle>
          <a:p>
            <a:pPr eaLnBrk="1" hangingPunct="1">
              <a:spcBef>
                <a:spcPct val="50000"/>
              </a:spcBef>
            </a:pPr>
            <a:r>
              <a:rPr lang="en-US" altLang="en-US" dirty="0"/>
              <a:t>The moveable bracket shown may be placed at any height on the 3-in. diameter pipe.  If the coefficient of friction between the pipe and bracket is 0.25, determine the minimum distance </a:t>
            </a:r>
            <a:r>
              <a:rPr lang="en-US" altLang="en-US" i="1" dirty="0"/>
              <a:t>x</a:t>
            </a:r>
            <a:r>
              <a:rPr lang="en-US" altLang="en-US" dirty="0"/>
              <a:t> at which the load can be supported.  Neglect the weight of the bracket.</a:t>
            </a:r>
          </a:p>
        </p:txBody>
      </p:sp>
    </p:spTree>
    <p:extLst>
      <p:ext uri="{BB962C8B-B14F-4D97-AF65-F5344CB8AC3E}">
        <p14:creationId xmlns:p14="http://schemas.microsoft.com/office/powerpoint/2010/main" val="39463909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11892" y="304800"/>
            <a:ext cx="11376454" cy="601362"/>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smtClean="0">
                <a:latin typeface="Times New Roman" panose="02020603050405020304" pitchFamily="18" charset="0"/>
                <a:cs typeface="Times New Roman" panose="02020603050405020304" pitchFamily="18" charset="0"/>
              </a:rPr>
              <a:t>Types of problems</a:t>
            </a:r>
            <a:endParaRPr lang="en-IN" sz="3600" dirty="0">
              <a:latin typeface="Times New Roman" panose="02020603050405020304" pitchFamily="18" charset="0"/>
              <a:cs typeface="Times New Roman" panose="02020603050405020304" pitchFamily="18" charset="0"/>
            </a:endParaRPr>
          </a:p>
        </p:txBody>
      </p:sp>
      <p:sp>
        <p:nvSpPr>
          <p:cNvPr id="5" name="Rounded Rectangle 4"/>
          <p:cNvSpPr/>
          <p:nvPr/>
        </p:nvSpPr>
        <p:spPr>
          <a:xfrm>
            <a:off x="411892" y="6507891"/>
            <a:ext cx="11376454" cy="156519"/>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3" descr="msotw9_temp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220" y="1043499"/>
            <a:ext cx="3137286" cy="260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5" descr="msotw9_temp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841" y="4074237"/>
            <a:ext cx="3331175" cy="211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87075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11892" y="304800"/>
            <a:ext cx="11376454" cy="601362"/>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smtClean="0">
                <a:latin typeface="Times New Roman" panose="02020603050405020304" pitchFamily="18" charset="0"/>
                <a:cs typeface="Times New Roman" panose="02020603050405020304" pitchFamily="18" charset="0"/>
              </a:rPr>
              <a:t>Inclined plane: 1. Body at rest</a:t>
            </a:r>
            <a:endParaRPr lang="en-IN" sz="3600" dirty="0">
              <a:latin typeface="Times New Roman" panose="02020603050405020304" pitchFamily="18" charset="0"/>
              <a:cs typeface="Times New Roman" panose="02020603050405020304" pitchFamily="18" charset="0"/>
            </a:endParaRPr>
          </a:p>
        </p:txBody>
      </p:sp>
      <p:sp>
        <p:nvSpPr>
          <p:cNvPr id="5" name="Rounded Rectangle 4"/>
          <p:cNvSpPr/>
          <p:nvPr/>
        </p:nvSpPr>
        <p:spPr>
          <a:xfrm>
            <a:off x="411892" y="6507891"/>
            <a:ext cx="11376454" cy="156519"/>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0" name="Group 39"/>
          <p:cNvGrpSpPr/>
          <p:nvPr/>
        </p:nvGrpSpPr>
        <p:grpSpPr>
          <a:xfrm>
            <a:off x="597649" y="4707909"/>
            <a:ext cx="1622895" cy="97761"/>
            <a:chOff x="835967" y="4905375"/>
            <a:chExt cx="1622895" cy="97761"/>
          </a:xfrm>
        </p:grpSpPr>
        <p:cxnSp>
          <p:nvCxnSpPr>
            <p:cNvPr id="42" name="Straight Connector 41"/>
            <p:cNvCxnSpPr/>
            <p:nvPr/>
          </p:nvCxnSpPr>
          <p:spPr>
            <a:xfrm>
              <a:off x="1051063" y="4905375"/>
              <a:ext cx="137089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2700000">
              <a:off x="835967" y="4998803"/>
              <a:ext cx="252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2700000">
              <a:off x="1026777" y="4998803"/>
              <a:ext cx="252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2700000">
              <a:off x="937360" y="4998804"/>
              <a:ext cx="252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2700000">
              <a:off x="1221661" y="5003136"/>
              <a:ext cx="252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2700000">
              <a:off x="1132244" y="4998803"/>
              <a:ext cx="252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2700000">
              <a:off x="1430517" y="4998803"/>
              <a:ext cx="252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2700000">
              <a:off x="1341100" y="4990136"/>
              <a:ext cx="252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2700000">
              <a:off x="1625401" y="4998802"/>
              <a:ext cx="252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2700000">
              <a:off x="1535984" y="4990135"/>
              <a:ext cx="252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2700000">
              <a:off x="1816211" y="5003136"/>
              <a:ext cx="252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2700000">
              <a:off x="1726794" y="4994469"/>
              <a:ext cx="252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2700000">
              <a:off x="2011095" y="5003135"/>
              <a:ext cx="252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2700000">
              <a:off x="1921678" y="4994468"/>
              <a:ext cx="252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18900000">
              <a:off x="2206862" y="5000907"/>
              <a:ext cx="252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2700000">
              <a:off x="2117444" y="4992241"/>
              <a:ext cx="252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5" name="Straight Connector 64"/>
          <p:cNvCxnSpPr/>
          <p:nvPr/>
        </p:nvCxnSpPr>
        <p:spPr>
          <a:xfrm rot="-1200000">
            <a:off x="1050514" y="4079960"/>
            <a:ext cx="3672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rot="-1200000">
            <a:off x="2734516" y="3148855"/>
            <a:ext cx="1080000" cy="720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6" name="Straight Connector 65"/>
          <p:cNvCxnSpPr/>
          <p:nvPr/>
        </p:nvCxnSpPr>
        <p:spPr>
          <a:xfrm>
            <a:off x="3285361" y="1494019"/>
            <a:ext cx="0" cy="3100183"/>
          </a:xfrm>
          <a:prstGeom prst="line">
            <a:avLst/>
          </a:prstGeom>
          <a:ln w="28575">
            <a:solidFill>
              <a:schemeClr val="tx1"/>
            </a:solidFill>
            <a:prstDash val="dash"/>
            <a:tailEnd type="stealth" w="lg" len="lg"/>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20400000">
            <a:off x="3273824" y="3385595"/>
            <a:ext cx="720000" cy="0"/>
          </a:xfrm>
          <a:prstGeom prst="line">
            <a:avLst/>
          </a:prstGeom>
          <a:ln w="28575">
            <a:solidFill>
              <a:schemeClr val="tx1"/>
            </a:solidFill>
            <a:prstDash val="solid"/>
            <a:tailEnd type="stealth" w="lg" len="lg"/>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200000">
            <a:off x="2262476" y="3690036"/>
            <a:ext cx="1080000" cy="0"/>
          </a:xfrm>
          <a:prstGeom prst="line">
            <a:avLst/>
          </a:prstGeom>
          <a:ln w="28575">
            <a:solidFill>
              <a:schemeClr val="tx1"/>
            </a:solidFill>
            <a:prstDash val="lgDash"/>
            <a:headEnd type="stealth" w="lg" len="lg"/>
          </a:ln>
        </p:spPr>
        <p:style>
          <a:lnRef idx="1">
            <a:schemeClr val="accent1"/>
          </a:lnRef>
          <a:fillRef idx="0">
            <a:schemeClr val="accent1"/>
          </a:fillRef>
          <a:effectRef idx="0">
            <a:schemeClr val="accent1"/>
          </a:effectRef>
          <a:fontRef idx="minor">
            <a:schemeClr val="tx1"/>
          </a:fontRef>
        </p:style>
      </p:cxnSp>
      <p:sp>
        <p:nvSpPr>
          <p:cNvPr id="80" name="Arc 79"/>
          <p:cNvSpPr/>
          <p:nvPr/>
        </p:nvSpPr>
        <p:spPr>
          <a:xfrm rot="-1200000">
            <a:off x="2746736" y="2952220"/>
            <a:ext cx="1080000" cy="1080000"/>
          </a:xfrm>
          <a:prstGeom prst="arc">
            <a:avLst>
              <a:gd name="adj1" fmla="val 15839416"/>
              <a:gd name="adj2" fmla="val 17430958"/>
            </a:avLst>
          </a:prstGeom>
          <a:ln w="12700">
            <a:solidFill>
              <a:schemeClr val="tx1"/>
            </a:solidFill>
            <a:headEnd type="stealth" w="med" len="lg"/>
            <a:tailEnd type="stealth"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81" name="Arc 80"/>
          <p:cNvSpPr/>
          <p:nvPr/>
        </p:nvSpPr>
        <p:spPr>
          <a:xfrm>
            <a:off x="636077" y="4151276"/>
            <a:ext cx="1080000" cy="1080000"/>
          </a:xfrm>
          <a:prstGeom prst="arc">
            <a:avLst>
              <a:gd name="adj1" fmla="val 20284403"/>
              <a:gd name="adj2" fmla="val 105847"/>
            </a:avLst>
          </a:prstGeom>
          <a:ln w="12700">
            <a:solidFill>
              <a:schemeClr val="tx1"/>
            </a:solidFill>
            <a:headEnd type="stealth" w="med" len="lg"/>
            <a:tailEnd type="stealth"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82" name="Arc 81"/>
          <p:cNvSpPr>
            <a:spLocks noChangeAspect="1"/>
          </p:cNvSpPr>
          <p:nvPr/>
        </p:nvSpPr>
        <p:spPr>
          <a:xfrm>
            <a:off x="2586181" y="2734392"/>
            <a:ext cx="1440000" cy="1440000"/>
          </a:xfrm>
          <a:prstGeom prst="arc">
            <a:avLst>
              <a:gd name="adj1" fmla="val 4394401"/>
              <a:gd name="adj2" fmla="val 5619655"/>
            </a:avLst>
          </a:prstGeom>
          <a:ln w="12700">
            <a:solidFill>
              <a:schemeClr val="tx1"/>
            </a:solidFill>
            <a:headEnd type="stealth" w="med" len="lg"/>
            <a:tailEnd type="stealth"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85" name="Straight Connector 84"/>
          <p:cNvCxnSpPr/>
          <p:nvPr/>
        </p:nvCxnSpPr>
        <p:spPr>
          <a:xfrm rot="15000000">
            <a:off x="2677592" y="2379725"/>
            <a:ext cx="1872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15000000">
            <a:off x="2010622" y="2629584"/>
            <a:ext cx="1872000" cy="0"/>
          </a:xfrm>
          <a:prstGeom prst="line">
            <a:avLst/>
          </a:prstGeom>
          <a:ln w="28575">
            <a:solidFill>
              <a:schemeClr val="tx1"/>
            </a:solidFill>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20400000">
            <a:off x="2584799" y="1646295"/>
            <a:ext cx="720000" cy="0"/>
          </a:xfrm>
          <a:prstGeom prst="line">
            <a:avLst/>
          </a:prstGeom>
          <a:ln w="28575">
            <a:solidFill>
              <a:schemeClr val="tx1"/>
            </a:solidFill>
            <a:prstDash val="solid"/>
            <a:tailEnd type="none" w="lg" len="lg"/>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3284141" y="3505345"/>
            <a:ext cx="0" cy="1981055"/>
          </a:xfrm>
          <a:prstGeom prst="line">
            <a:avLst/>
          </a:prstGeom>
          <a:ln w="28575">
            <a:solidFill>
              <a:schemeClr val="tx1"/>
            </a:solidFill>
            <a:prstDash val="solid"/>
            <a:tailEnd type="stealth" w="lg" len="lg"/>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5000000">
            <a:off x="2656314" y="4398983"/>
            <a:ext cx="1872000" cy="0"/>
          </a:xfrm>
          <a:prstGeom prst="line">
            <a:avLst/>
          </a:prstGeom>
          <a:ln w="28575">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TextBox 90"/>
              <p:cNvSpPr txBox="1"/>
              <p:nvPr/>
            </p:nvSpPr>
            <p:spPr>
              <a:xfrm>
                <a:off x="1867481" y="4350784"/>
                <a:ext cx="26257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400" i="1" smtClean="0">
                          <a:latin typeface="Cambria Math" panose="02040503050406030204" pitchFamily="18" charset="0"/>
                          <a:ea typeface="Cambria Math" panose="02040503050406030204" pitchFamily="18" charset="0"/>
                        </a:rPr>
                        <m:t>𝛼</m:t>
                      </m:r>
                    </m:oMath>
                  </m:oMathPara>
                </a14:m>
                <a:endParaRPr lang="en-IN" sz="2400" dirty="0"/>
              </a:p>
            </p:txBody>
          </p:sp>
        </mc:Choice>
        <mc:Fallback xmlns="">
          <p:sp>
            <p:nvSpPr>
              <p:cNvPr id="91" name="TextBox 90"/>
              <p:cNvSpPr txBox="1">
                <a:spLocks noRot="1" noChangeAspect="1" noMove="1" noResize="1" noEditPoints="1" noAdjustHandles="1" noChangeArrowheads="1" noChangeShapeType="1" noTextEdit="1"/>
              </p:cNvSpPr>
              <p:nvPr/>
            </p:nvSpPr>
            <p:spPr>
              <a:xfrm>
                <a:off x="1867481" y="4350784"/>
                <a:ext cx="262572" cy="369332"/>
              </a:xfrm>
              <a:prstGeom prst="rect">
                <a:avLst/>
              </a:prstGeom>
              <a:blipFill rotWithShape="0">
                <a:blip r:embed="rId2"/>
                <a:stretch>
                  <a:fillRect l="-13953" r="-1395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2" name="TextBox 91"/>
              <p:cNvSpPr txBox="1"/>
              <p:nvPr/>
            </p:nvSpPr>
            <p:spPr>
              <a:xfrm>
                <a:off x="3329742" y="4217615"/>
                <a:ext cx="26257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400" i="1" smtClean="0">
                          <a:latin typeface="Cambria Math" panose="02040503050406030204" pitchFamily="18" charset="0"/>
                          <a:ea typeface="Cambria Math" panose="02040503050406030204" pitchFamily="18" charset="0"/>
                        </a:rPr>
                        <m:t>𝛼</m:t>
                      </m:r>
                    </m:oMath>
                  </m:oMathPara>
                </a14:m>
                <a:endParaRPr lang="en-IN" sz="2400" dirty="0"/>
              </a:p>
            </p:txBody>
          </p:sp>
        </mc:Choice>
        <mc:Fallback xmlns="">
          <p:sp>
            <p:nvSpPr>
              <p:cNvPr id="92" name="TextBox 91"/>
              <p:cNvSpPr txBox="1">
                <a:spLocks noRot="1" noChangeAspect="1" noMove="1" noResize="1" noEditPoints="1" noAdjustHandles="1" noChangeArrowheads="1" noChangeShapeType="1" noTextEdit="1"/>
              </p:cNvSpPr>
              <p:nvPr/>
            </p:nvSpPr>
            <p:spPr>
              <a:xfrm>
                <a:off x="3329742" y="4217615"/>
                <a:ext cx="262572" cy="369332"/>
              </a:xfrm>
              <a:prstGeom prst="rect">
                <a:avLst/>
              </a:prstGeom>
              <a:blipFill rotWithShape="0">
                <a:blip r:embed="rId3"/>
                <a:stretch>
                  <a:fillRect l="-13953" r="-1395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3" name="TextBox 92"/>
              <p:cNvSpPr txBox="1"/>
              <p:nvPr/>
            </p:nvSpPr>
            <p:spPr>
              <a:xfrm>
                <a:off x="2983569" y="2457448"/>
                <a:ext cx="26257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400" i="1" smtClean="0">
                          <a:latin typeface="Cambria Math" panose="02040503050406030204" pitchFamily="18" charset="0"/>
                          <a:ea typeface="Cambria Math" panose="02040503050406030204" pitchFamily="18" charset="0"/>
                        </a:rPr>
                        <m:t>𝛼</m:t>
                      </m:r>
                    </m:oMath>
                  </m:oMathPara>
                </a14:m>
                <a:endParaRPr lang="en-IN" sz="2400" dirty="0"/>
              </a:p>
            </p:txBody>
          </p:sp>
        </mc:Choice>
        <mc:Fallback xmlns="">
          <p:sp>
            <p:nvSpPr>
              <p:cNvPr id="93" name="TextBox 92"/>
              <p:cNvSpPr txBox="1">
                <a:spLocks noRot="1" noChangeAspect="1" noMove="1" noResize="1" noEditPoints="1" noAdjustHandles="1" noChangeArrowheads="1" noChangeShapeType="1" noTextEdit="1"/>
              </p:cNvSpPr>
              <p:nvPr/>
            </p:nvSpPr>
            <p:spPr>
              <a:xfrm>
                <a:off x="2983569" y="2457448"/>
                <a:ext cx="262572" cy="369332"/>
              </a:xfrm>
              <a:prstGeom prst="rect">
                <a:avLst/>
              </a:prstGeom>
              <a:blipFill rotWithShape="0">
                <a:blip r:embed="rId4"/>
                <a:stretch>
                  <a:fillRect l="-13636" r="-1136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4" name="TextBox 93"/>
              <p:cNvSpPr txBox="1"/>
              <p:nvPr/>
            </p:nvSpPr>
            <p:spPr>
              <a:xfrm>
                <a:off x="3329742" y="1214393"/>
                <a:ext cx="27353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400" b="0" i="1" smtClean="0">
                          <a:latin typeface="Cambria Math" panose="02040503050406030204" pitchFamily="18" charset="0"/>
                          <a:ea typeface="Cambria Math" panose="02040503050406030204" pitchFamily="18" charset="0"/>
                        </a:rPr>
                        <m:t>𝑅</m:t>
                      </m:r>
                    </m:oMath>
                  </m:oMathPara>
                </a14:m>
                <a:endParaRPr lang="en-IN" sz="2400" dirty="0"/>
              </a:p>
            </p:txBody>
          </p:sp>
        </mc:Choice>
        <mc:Fallback xmlns="">
          <p:sp>
            <p:nvSpPr>
              <p:cNvPr id="94" name="TextBox 93"/>
              <p:cNvSpPr txBox="1">
                <a:spLocks noRot="1" noChangeAspect="1" noMove="1" noResize="1" noEditPoints="1" noAdjustHandles="1" noChangeArrowheads="1" noChangeShapeType="1" noTextEdit="1"/>
              </p:cNvSpPr>
              <p:nvPr/>
            </p:nvSpPr>
            <p:spPr>
              <a:xfrm>
                <a:off x="3329742" y="1214393"/>
                <a:ext cx="273536" cy="369332"/>
              </a:xfrm>
              <a:prstGeom prst="rect">
                <a:avLst/>
              </a:prstGeom>
              <a:blipFill rotWithShape="0">
                <a:blip r:embed="rId5"/>
                <a:stretch>
                  <a:fillRect l="-24444" r="-24444" b="-655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5" name="TextBox 94"/>
              <p:cNvSpPr txBox="1"/>
              <p:nvPr/>
            </p:nvSpPr>
            <p:spPr>
              <a:xfrm>
                <a:off x="2130053" y="1461629"/>
                <a:ext cx="42171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2400" b="0" i="1" smtClean="0">
                              <a:latin typeface="Cambria Math" panose="02040503050406030204" pitchFamily="18" charset="0"/>
                              <a:ea typeface="Cambria Math" panose="02040503050406030204" pitchFamily="18" charset="0"/>
                            </a:rPr>
                          </m:ctrlPr>
                        </m:sSubPr>
                        <m:e>
                          <m:r>
                            <a:rPr lang="en-IN" sz="2400" b="0" i="1" smtClean="0">
                              <a:latin typeface="Cambria Math" panose="02040503050406030204" pitchFamily="18" charset="0"/>
                              <a:ea typeface="Cambria Math" panose="02040503050406030204" pitchFamily="18" charset="0"/>
                            </a:rPr>
                            <m:t>𝑅</m:t>
                          </m:r>
                        </m:e>
                        <m:sub>
                          <m:r>
                            <a:rPr lang="en-IN" sz="2400" b="0" i="1" smtClean="0">
                              <a:latin typeface="Cambria Math" panose="02040503050406030204" pitchFamily="18" charset="0"/>
                              <a:ea typeface="Cambria Math" panose="02040503050406030204" pitchFamily="18" charset="0"/>
                            </a:rPr>
                            <m:t>𝑛</m:t>
                          </m:r>
                        </m:sub>
                      </m:sSub>
                    </m:oMath>
                  </m:oMathPara>
                </a14:m>
                <a:endParaRPr lang="en-IN" sz="2400" dirty="0"/>
              </a:p>
            </p:txBody>
          </p:sp>
        </mc:Choice>
        <mc:Fallback xmlns="">
          <p:sp>
            <p:nvSpPr>
              <p:cNvPr id="95" name="TextBox 94"/>
              <p:cNvSpPr txBox="1">
                <a:spLocks noRot="1" noChangeAspect="1" noMove="1" noResize="1" noEditPoints="1" noAdjustHandles="1" noChangeArrowheads="1" noChangeShapeType="1" noTextEdit="1"/>
              </p:cNvSpPr>
              <p:nvPr/>
            </p:nvSpPr>
            <p:spPr>
              <a:xfrm>
                <a:off x="2130053" y="1461629"/>
                <a:ext cx="421718" cy="369332"/>
              </a:xfrm>
              <a:prstGeom prst="rect">
                <a:avLst/>
              </a:prstGeom>
              <a:blipFill rotWithShape="0">
                <a:blip r:embed="rId6"/>
                <a:stretch>
                  <a:fillRect l="-15714" r="-1429" b="-10000"/>
                </a:stretch>
              </a:blipFill>
            </p:spPr>
            <p:txBody>
              <a:bodyPr/>
              <a:lstStyle/>
              <a:p>
                <a:r>
                  <a:rPr lang="en-IN">
                    <a:noFill/>
                  </a:rPr>
                  <a:t> </a:t>
                </a:r>
              </a:p>
            </p:txBody>
          </p:sp>
        </mc:Fallback>
      </mc:AlternateContent>
      <p:cxnSp>
        <p:nvCxnSpPr>
          <p:cNvPr id="97" name="Straight Connector 96"/>
          <p:cNvCxnSpPr/>
          <p:nvPr/>
        </p:nvCxnSpPr>
        <p:spPr>
          <a:xfrm rot="15000000">
            <a:off x="2031488" y="4623349"/>
            <a:ext cx="1872000" cy="0"/>
          </a:xfrm>
          <a:prstGeom prst="line">
            <a:avLst/>
          </a:prstGeom>
          <a:ln w="28575">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rot="20400000">
            <a:off x="3232314" y="5371066"/>
            <a:ext cx="720000" cy="0"/>
          </a:xfrm>
          <a:prstGeom prst="line">
            <a:avLst/>
          </a:prstGeom>
          <a:ln w="28575">
            <a:solidFill>
              <a:schemeClr val="tx1"/>
            </a:solidFill>
            <a:prstDash val="solid"/>
            <a:tailEnd type="non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9" name="TextBox 98"/>
              <p:cNvSpPr txBox="1"/>
              <p:nvPr/>
            </p:nvSpPr>
            <p:spPr>
              <a:xfrm>
                <a:off x="1399012" y="3823617"/>
                <a:ext cx="105849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400" b="0" i="1" smtClean="0">
                          <a:latin typeface="Cambria Math" panose="02040503050406030204" pitchFamily="18" charset="0"/>
                          <a:ea typeface="Cambria Math" panose="02040503050406030204" pitchFamily="18" charset="0"/>
                        </a:rPr>
                        <m:t>𝑊</m:t>
                      </m:r>
                      <m:func>
                        <m:funcPr>
                          <m:ctrlPr>
                            <a:rPr lang="en-IN" sz="2400" b="0" i="1" smtClean="0">
                              <a:latin typeface="Cambria Math" panose="02040503050406030204" pitchFamily="18" charset="0"/>
                              <a:ea typeface="Cambria Math" panose="02040503050406030204" pitchFamily="18" charset="0"/>
                            </a:rPr>
                          </m:ctrlPr>
                        </m:funcPr>
                        <m:fName>
                          <m:r>
                            <m:rPr>
                              <m:sty m:val="p"/>
                            </m:rPr>
                            <a:rPr lang="en-IN" sz="2400" b="0" i="0" smtClean="0">
                              <a:latin typeface="Cambria Math" panose="02040503050406030204" pitchFamily="18" charset="0"/>
                              <a:ea typeface="Cambria Math" panose="02040503050406030204" pitchFamily="18" charset="0"/>
                            </a:rPr>
                            <m:t>sin</m:t>
                          </m:r>
                        </m:fName>
                        <m:e>
                          <m:r>
                            <a:rPr lang="en-IN" sz="2400" b="0" i="1" smtClean="0">
                              <a:latin typeface="Cambria Math" panose="02040503050406030204" pitchFamily="18" charset="0"/>
                              <a:ea typeface="Cambria Math" panose="02040503050406030204" pitchFamily="18" charset="0"/>
                            </a:rPr>
                            <m:t>𝛼</m:t>
                          </m:r>
                        </m:e>
                      </m:func>
                    </m:oMath>
                  </m:oMathPara>
                </a14:m>
                <a:endParaRPr lang="en-IN" sz="2400" dirty="0"/>
              </a:p>
            </p:txBody>
          </p:sp>
        </mc:Choice>
        <mc:Fallback xmlns="">
          <p:sp>
            <p:nvSpPr>
              <p:cNvPr id="99" name="TextBox 98"/>
              <p:cNvSpPr txBox="1">
                <a:spLocks noRot="1" noChangeAspect="1" noMove="1" noResize="1" noEditPoints="1" noAdjustHandles="1" noChangeArrowheads="1" noChangeShapeType="1" noTextEdit="1"/>
              </p:cNvSpPr>
              <p:nvPr/>
            </p:nvSpPr>
            <p:spPr>
              <a:xfrm>
                <a:off x="1399012" y="3823617"/>
                <a:ext cx="1058495" cy="369332"/>
              </a:xfrm>
              <a:prstGeom prst="rect">
                <a:avLst/>
              </a:prstGeom>
              <a:blipFill rotWithShape="0">
                <a:blip r:embed="rId7"/>
                <a:stretch>
                  <a:fillRect l="-6322" r="-2874" b="-655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0" name="TextBox 99"/>
              <p:cNvSpPr txBox="1"/>
              <p:nvPr/>
            </p:nvSpPr>
            <p:spPr>
              <a:xfrm>
                <a:off x="3919773" y="4498776"/>
                <a:ext cx="110177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400" b="0" i="1" smtClean="0">
                          <a:latin typeface="Cambria Math" panose="02040503050406030204" pitchFamily="18" charset="0"/>
                          <a:ea typeface="Cambria Math" panose="02040503050406030204" pitchFamily="18" charset="0"/>
                        </a:rPr>
                        <m:t>𝑊</m:t>
                      </m:r>
                      <m:func>
                        <m:funcPr>
                          <m:ctrlPr>
                            <a:rPr lang="en-IN" sz="2400" b="0" i="1" smtClean="0">
                              <a:latin typeface="Cambria Math" panose="02040503050406030204" pitchFamily="18" charset="0"/>
                              <a:ea typeface="Cambria Math" panose="02040503050406030204" pitchFamily="18" charset="0"/>
                            </a:rPr>
                          </m:ctrlPr>
                        </m:funcPr>
                        <m:fName>
                          <m:r>
                            <m:rPr>
                              <m:sty m:val="p"/>
                            </m:rPr>
                            <a:rPr lang="en-IN" sz="2400" b="0" i="0" smtClean="0">
                              <a:latin typeface="Cambria Math" panose="02040503050406030204" pitchFamily="18" charset="0"/>
                              <a:ea typeface="Cambria Math" panose="02040503050406030204" pitchFamily="18" charset="0"/>
                            </a:rPr>
                            <m:t>cos</m:t>
                          </m:r>
                        </m:fName>
                        <m:e>
                          <m:r>
                            <a:rPr lang="en-IN" sz="2400" b="0" i="1" smtClean="0">
                              <a:latin typeface="Cambria Math" panose="02040503050406030204" pitchFamily="18" charset="0"/>
                              <a:ea typeface="Cambria Math" panose="02040503050406030204" pitchFamily="18" charset="0"/>
                            </a:rPr>
                            <m:t>𝛼</m:t>
                          </m:r>
                        </m:e>
                      </m:func>
                    </m:oMath>
                  </m:oMathPara>
                </a14:m>
                <a:endParaRPr lang="en-IN" sz="2400" dirty="0"/>
              </a:p>
            </p:txBody>
          </p:sp>
        </mc:Choice>
        <mc:Fallback xmlns="">
          <p:sp>
            <p:nvSpPr>
              <p:cNvPr id="100" name="TextBox 99"/>
              <p:cNvSpPr txBox="1">
                <a:spLocks noRot="1" noChangeAspect="1" noMove="1" noResize="1" noEditPoints="1" noAdjustHandles="1" noChangeArrowheads="1" noChangeShapeType="1" noTextEdit="1"/>
              </p:cNvSpPr>
              <p:nvPr/>
            </p:nvSpPr>
            <p:spPr>
              <a:xfrm>
                <a:off x="3919773" y="4498776"/>
                <a:ext cx="1101775" cy="369332"/>
              </a:xfrm>
              <a:prstGeom prst="rect">
                <a:avLst/>
              </a:prstGeom>
              <a:blipFill rotWithShape="0">
                <a:blip r:embed="rId8"/>
                <a:stretch>
                  <a:fillRect l="-6077" r="-2762" b="-491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1" name="Rectangle 100"/>
              <p:cNvSpPr/>
              <p:nvPr/>
            </p:nvSpPr>
            <p:spPr>
              <a:xfrm>
                <a:off x="3049980" y="5610776"/>
                <a:ext cx="46621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ea typeface="Cambria Math" panose="02040503050406030204" pitchFamily="18" charset="0"/>
                        </a:rPr>
                        <m:t>𝑊</m:t>
                      </m:r>
                    </m:oMath>
                  </m:oMathPara>
                </a14:m>
                <a:endParaRPr lang="en-IN" dirty="0"/>
              </a:p>
            </p:txBody>
          </p:sp>
        </mc:Choice>
        <mc:Fallback xmlns="">
          <p:sp>
            <p:nvSpPr>
              <p:cNvPr id="101" name="Rectangle 100"/>
              <p:cNvSpPr>
                <a:spLocks noRot="1" noChangeAspect="1" noMove="1" noResize="1" noEditPoints="1" noAdjustHandles="1" noChangeArrowheads="1" noChangeShapeType="1" noTextEdit="1"/>
              </p:cNvSpPr>
              <p:nvPr/>
            </p:nvSpPr>
            <p:spPr>
              <a:xfrm>
                <a:off x="3049980" y="5610776"/>
                <a:ext cx="466217" cy="369332"/>
              </a:xfrm>
              <a:prstGeom prst="rect">
                <a:avLst/>
              </a:prstGeom>
              <a:blipFill rotWithShape="0">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2" name="TextBox 101"/>
              <p:cNvSpPr txBox="1"/>
              <p:nvPr/>
            </p:nvSpPr>
            <p:spPr>
              <a:xfrm>
                <a:off x="4131868" y="3052934"/>
                <a:ext cx="36144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IN" sz="2400" b="0" i="1" smtClean="0">
                              <a:latin typeface="Cambria Math" panose="02040503050406030204" pitchFamily="18" charset="0"/>
                              <a:ea typeface="Cambria Math" panose="02040503050406030204" pitchFamily="18" charset="0"/>
                            </a:rPr>
                          </m:ctrlPr>
                        </m:sSupPr>
                        <m:e>
                          <m:r>
                            <a:rPr lang="en-IN" sz="2400" b="0" i="1" smtClean="0">
                              <a:latin typeface="Cambria Math" panose="02040503050406030204" pitchFamily="18" charset="0"/>
                              <a:ea typeface="Cambria Math" panose="02040503050406030204" pitchFamily="18" charset="0"/>
                            </a:rPr>
                            <m:t>𝐹</m:t>
                          </m:r>
                        </m:e>
                        <m:sup>
                          <m:r>
                            <a:rPr lang="en-IN" sz="2400" b="0" i="1" smtClean="0">
                              <a:latin typeface="Cambria Math" panose="02040503050406030204" pitchFamily="18" charset="0"/>
                              <a:ea typeface="Cambria Math" panose="02040503050406030204" pitchFamily="18" charset="0"/>
                            </a:rPr>
                            <m:t>′</m:t>
                          </m:r>
                        </m:sup>
                      </m:sSup>
                    </m:oMath>
                  </m:oMathPara>
                </a14:m>
                <a:endParaRPr lang="en-IN" sz="2400" dirty="0"/>
              </a:p>
            </p:txBody>
          </p:sp>
        </mc:Choice>
        <mc:Fallback xmlns="">
          <p:sp>
            <p:nvSpPr>
              <p:cNvPr id="102" name="TextBox 101"/>
              <p:cNvSpPr txBox="1">
                <a:spLocks noRot="1" noChangeAspect="1" noMove="1" noResize="1" noEditPoints="1" noAdjustHandles="1" noChangeArrowheads="1" noChangeShapeType="1" noTextEdit="1"/>
              </p:cNvSpPr>
              <p:nvPr/>
            </p:nvSpPr>
            <p:spPr>
              <a:xfrm>
                <a:off x="4131868" y="3052934"/>
                <a:ext cx="361445" cy="369332"/>
              </a:xfrm>
              <a:prstGeom prst="rect">
                <a:avLst/>
              </a:prstGeom>
              <a:blipFill rotWithShape="0">
                <a:blip r:embed="rId10"/>
                <a:stretch>
                  <a:fillRect l="-20339" r="-5085" b="-6667"/>
                </a:stretch>
              </a:blipFill>
            </p:spPr>
            <p:txBody>
              <a:bodyPr/>
              <a:lstStyle/>
              <a:p>
                <a:r>
                  <a:rPr lang="en-IN">
                    <a:noFill/>
                  </a:rPr>
                  <a:t> </a:t>
                </a:r>
              </a:p>
            </p:txBody>
          </p:sp>
        </mc:Fallback>
      </mc:AlternateContent>
    </p:spTree>
    <p:extLst>
      <p:ext uri="{BB962C8B-B14F-4D97-AF65-F5344CB8AC3E}">
        <p14:creationId xmlns:p14="http://schemas.microsoft.com/office/powerpoint/2010/main" val="3133834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11892" y="304800"/>
            <a:ext cx="11376454" cy="601362"/>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smtClean="0">
                <a:latin typeface="Times New Roman" panose="02020603050405020304" pitchFamily="18" charset="0"/>
                <a:cs typeface="Times New Roman" panose="02020603050405020304" pitchFamily="18" charset="0"/>
              </a:rPr>
              <a:t>Inclined plane: 2. Motion up the plane</a:t>
            </a:r>
            <a:endParaRPr lang="en-IN" sz="3600" dirty="0">
              <a:latin typeface="Times New Roman" panose="02020603050405020304" pitchFamily="18" charset="0"/>
              <a:cs typeface="Times New Roman" panose="02020603050405020304" pitchFamily="18" charset="0"/>
            </a:endParaRPr>
          </a:p>
        </p:txBody>
      </p:sp>
      <p:sp>
        <p:nvSpPr>
          <p:cNvPr id="5" name="Rounded Rectangle 4"/>
          <p:cNvSpPr/>
          <p:nvPr/>
        </p:nvSpPr>
        <p:spPr>
          <a:xfrm>
            <a:off x="411892" y="6507891"/>
            <a:ext cx="11376454" cy="156519"/>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0" name="Group 39"/>
          <p:cNvGrpSpPr/>
          <p:nvPr/>
        </p:nvGrpSpPr>
        <p:grpSpPr>
          <a:xfrm>
            <a:off x="597649" y="4188137"/>
            <a:ext cx="1622895" cy="97761"/>
            <a:chOff x="835967" y="4905375"/>
            <a:chExt cx="1622895" cy="97761"/>
          </a:xfrm>
        </p:grpSpPr>
        <p:cxnSp>
          <p:nvCxnSpPr>
            <p:cNvPr id="42" name="Straight Connector 41"/>
            <p:cNvCxnSpPr/>
            <p:nvPr/>
          </p:nvCxnSpPr>
          <p:spPr>
            <a:xfrm>
              <a:off x="1051063" y="4905375"/>
              <a:ext cx="137089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2700000">
              <a:off x="835967" y="4998803"/>
              <a:ext cx="252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2700000">
              <a:off x="1026777" y="4998803"/>
              <a:ext cx="252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2700000">
              <a:off x="937360" y="4998804"/>
              <a:ext cx="252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2700000">
              <a:off x="1221661" y="5003136"/>
              <a:ext cx="252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2700000">
              <a:off x="1132244" y="4998803"/>
              <a:ext cx="252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2700000">
              <a:off x="1430517" y="4998803"/>
              <a:ext cx="252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2700000">
              <a:off x="1341100" y="4990136"/>
              <a:ext cx="252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2700000">
              <a:off x="1625401" y="4998802"/>
              <a:ext cx="252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2700000">
              <a:off x="1535984" y="4990135"/>
              <a:ext cx="252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2700000">
              <a:off x="1816211" y="5003136"/>
              <a:ext cx="252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2700000">
              <a:off x="1726794" y="4994469"/>
              <a:ext cx="252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2700000">
              <a:off x="2011095" y="5003135"/>
              <a:ext cx="252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2700000">
              <a:off x="1921678" y="4994468"/>
              <a:ext cx="252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18900000">
              <a:off x="2206862" y="5000907"/>
              <a:ext cx="252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2700000">
              <a:off x="2117444" y="4992241"/>
              <a:ext cx="252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5" name="Straight Connector 64"/>
          <p:cNvCxnSpPr/>
          <p:nvPr/>
        </p:nvCxnSpPr>
        <p:spPr>
          <a:xfrm rot="-1200000">
            <a:off x="1050514" y="3560188"/>
            <a:ext cx="3672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rot="-1200000">
            <a:off x="2734516" y="2629083"/>
            <a:ext cx="1080000" cy="720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6" name="Straight Connector 65"/>
          <p:cNvCxnSpPr/>
          <p:nvPr/>
        </p:nvCxnSpPr>
        <p:spPr>
          <a:xfrm>
            <a:off x="3294986" y="1388128"/>
            <a:ext cx="0" cy="3100183"/>
          </a:xfrm>
          <a:prstGeom prst="line">
            <a:avLst/>
          </a:prstGeom>
          <a:ln w="28575">
            <a:solidFill>
              <a:schemeClr val="tx1"/>
            </a:solidFill>
            <a:prstDash val="solid"/>
            <a:tailEnd type="stealth" w="lg" len="lg"/>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V="1">
            <a:off x="3274516" y="1742173"/>
            <a:ext cx="1337274" cy="1243400"/>
          </a:xfrm>
          <a:prstGeom prst="line">
            <a:avLst/>
          </a:prstGeom>
          <a:ln w="28575">
            <a:solidFill>
              <a:schemeClr val="tx1"/>
            </a:solidFill>
            <a:prstDash val="solid"/>
            <a:tailEnd type="stealth" w="lg" len="lg"/>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5000000">
            <a:off x="2328731" y="2308995"/>
            <a:ext cx="1440000" cy="0"/>
          </a:xfrm>
          <a:prstGeom prst="line">
            <a:avLst/>
          </a:prstGeom>
          <a:ln w="28575">
            <a:solidFill>
              <a:schemeClr val="tx1"/>
            </a:solidFill>
            <a:prstDash val="lgDash"/>
            <a:tailEnd type="stealth" w="lg" len="lg"/>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V="1">
            <a:off x="2295042" y="2339185"/>
            <a:ext cx="2790804" cy="1015770"/>
          </a:xfrm>
          <a:prstGeom prst="line">
            <a:avLst/>
          </a:prstGeom>
          <a:ln w="28575">
            <a:solidFill>
              <a:schemeClr val="tx1"/>
            </a:solidFill>
            <a:prstDash val="lgDash"/>
            <a:headEnd type="stealth" w="lg" len="lg"/>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5000000">
            <a:off x="1352183" y="2688296"/>
            <a:ext cx="1440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200000">
            <a:off x="1776794" y="1833528"/>
            <a:ext cx="1080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V="1">
            <a:off x="3289456" y="1244090"/>
            <a:ext cx="1099660" cy="1731563"/>
          </a:xfrm>
          <a:prstGeom prst="line">
            <a:avLst/>
          </a:prstGeom>
          <a:ln w="28575">
            <a:solidFill>
              <a:schemeClr val="tx1"/>
            </a:solidFill>
            <a:prstDash val="lgDash"/>
            <a:tailEnd type="stealth" w="lg" len="lg"/>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H="1" flipV="1">
            <a:off x="1801312" y="2018220"/>
            <a:ext cx="1508599" cy="956459"/>
          </a:xfrm>
          <a:prstGeom prst="line">
            <a:avLst/>
          </a:prstGeom>
          <a:ln w="28575">
            <a:solidFill>
              <a:schemeClr val="tx1"/>
            </a:solidFill>
            <a:prstDash val="solid"/>
            <a:tailEnd type="stealth" w="lg" len="lg"/>
          </a:ln>
        </p:spPr>
        <p:style>
          <a:lnRef idx="1">
            <a:schemeClr val="accent1"/>
          </a:lnRef>
          <a:fillRef idx="0">
            <a:schemeClr val="accent1"/>
          </a:fillRef>
          <a:effectRef idx="0">
            <a:schemeClr val="accent1"/>
          </a:effectRef>
          <a:fontRef idx="minor">
            <a:schemeClr val="tx1"/>
          </a:fontRef>
        </p:style>
      </p:cxnSp>
      <p:sp>
        <p:nvSpPr>
          <p:cNvPr id="80" name="Arc 79"/>
          <p:cNvSpPr/>
          <p:nvPr/>
        </p:nvSpPr>
        <p:spPr>
          <a:xfrm rot="-1200000">
            <a:off x="2746736" y="2432448"/>
            <a:ext cx="1080000" cy="1080000"/>
          </a:xfrm>
          <a:prstGeom prst="arc">
            <a:avLst>
              <a:gd name="adj1" fmla="val 13938669"/>
              <a:gd name="adj2" fmla="val 16178502"/>
            </a:avLst>
          </a:prstGeom>
          <a:ln w="12700">
            <a:solidFill>
              <a:schemeClr val="tx1"/>
            </a:solidFill>
            <a:headEnd type="stealth" w="med" len="lg"/>
            <a:tailEnd type="stealth"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81" name="Arc 80"/>
          <p:cNvSpPr/>
          <p:nvPr/>
        </p:nvSpPr>
        <p:spPr>
          <a:xfrm>
            <a:off x="636077" y="3631504"/>
            <a:ext cx="1080000" cy="1080000"/>
          </a:xfrm>
          <a:prstGeom prst="arc">
            <a:avLst>
              <a:gd name="adj1" fmla="val 20284403"/>
              <a:gd name="adj2" fmla="val 105847"/>
            </a:avLst>
          </a:prstGeom>
          <a:ln w="12700">
            <a:solidFill>
              <a:schemeClr val="tx1"/>
            </a:solidFill>
            <a:headEnd type="stealth" w="med" len="lg"/>
            <a:tailEnd type="stealth"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82" name="Arc 81"/>
          <p:cNvSpPr>
            <a:spLocks noChangeAspect="1"/>
          </p:cNvSpPr>
          <p:nvPr/>
        </p:nvSpPr>
        <p:spPr>
          <a:xfrm>
            <a:off x="2586181" y="2214620"/>
            <a:ext cx="1440000" cy="1440000"/>
          </a:xfrm>
          <a:prstGeom prst="arc">
            <a:avLst>
              <a:gd name="adj1" fmla="val 18996896"/>
              <a:gd name="adj2" fmla="val 5482027"/>
            </a:avLst>
          </a:prstGeom>
          <a:ln w="12700">
            <a:solidFill>
              <a:schemeClr val="tx1"/>
            </a:solidFill>
            <a:headEnd type="stealth" w="med" len="lg"/>
            <a:tailEnd type="stealth"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83" name="Arc 82"/>
          <p:cNvSpPr>
            <a:spLocks noChangeAspect="1"/>
          </p:cNvSpPr>
          <p:nvPr/>
        </p:nvSpPr>
        <p:spPr>
          <a:xfrm>
            <a:off x="2217605" y="1831988"/>
            <a:ext cx="2160000" cy="2160000"/>
          </a:xfrm>
          <a:prstGeom prst="arc">
            <a:avLst>
              <a:gd name="adj1" fmla="val 20684831"/>
              <a:gd name="adj2" fmla="val 5482027"/>
            </a:avLst>
          </a:prstGeom>
          <a:ln w="12700">
            <a:solidFill>
              <a:schemeClr val="tx1"/>
            </a:solidFill>
            <a:headEnd type="stealth" w="med" len="lg"/>
            <a:tailEnd type="stealth"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84" name="Arc 83"/>
          <p:cNvSpPr>
            <a:spLocks noChangeAspect="1"/>
          </p:cNvSpPr>
          <p:nvPr/>
        </p:nvSpPr>
        <p:spPr>
          <a:xfrm>
            <a:off x="2226042" y="1830595"/>
            <a:ext cx="2160000" cy="2160000"/>
          </a:xfrm>
          <a:prstGeom prst="arc">
            <a:avLst>
              <a:gd name="adj1" fmla="val 18168822"/>
              <a:gd name="adj2" fmla="val 20723684"/>
            </a:avLst>
          </a:prstGeom>
          <a:ln w="12700">
            <a:solidFill>
              <a:schemeClr val="tx1"/>
            </a:solidFill>
            <a:headEnd type="stealth" w="med" len="lg"/>
            <a:tailEnd type="stealth"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2" name="TextBox 1"/>
              <p:cNvSpPr txBox="1"/>
              <p:nvPr/>
            </p:nvSpPr>
            <p:spPr>
              <a:xfrm>
                <a:off x="1867481" y="3831012"/>
                <a:ext cx="26257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400" i="1" smtClean="0">
                          <a:latin typeface="Cambria Math" panose="02040503050406030204" pitchFamily="18" charset="0"/>
                          <a:ea typeface="Cambria Math" panose="02040503050406030204" pitchFamily="18" charset="0"/>
                        </a:rPr>
                        <m:t>𝛼</m:t>
                      </m:r>
                    </m:oMath>
                  </m:oMathPara>
                </a14:m>
                <a:endParaRPr lang="en-IN" sz="2400" dirty="0"/>
              </a:p>
            </p:txBody>
          </p:sp>
        </mc:Choice>
        <mc:Fallback xmlns="">
          <p:sp>
            <p:nvSpPr>
              <p:cNvPr id="2" name="TextBox 1"/>
              <p:cNvSpPr txBox="1">
                <a:spLocks noRot="1" noChangeAspect="1" noMove="1" noResize="1" noEditPoints="1" noAdjustHandles="1" noChangeArrowheads="1" noChangeShapeType="1" noTextEdit="1"/>
              </p:cNvSpPr>
              <p:nvPr/>
            </p:nvSpPr>
            <p:spPr>
              <a:xfrm>
                <a:off x="1867481" y="3831012"/>
                <a:ext cx="262572" cy="369332"/>
              </a:xfrm>
              <a:prstGeom prst="rect">
                <a:avLst/>
              </a:prstGeom>
              <a:blipFill rotWithShape="0">
                <a:blip r:embed="rId2"/>
                <a:stretch>
                  <a:fillRect l="-13953" r="-1395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1" name="TextBox 40"/>
              <p:cNvSpPr txBox="1"/>
              <p:nvPr/>
            </p:nvSpPr>
            <p:spPr>
              <a:xfrm>
                <a:off x="3525220" y="3237310"/>
                <a:ext cx="25109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400" i="1" smtClean="0">
                          <a:latin typeface="Cambria Math" panose="02040503050406030204" pitchFamily="18" charset="0"/>
                          <a:ea typeface="Cambria Math" panose="02040503050406030204" pitchFamily="18" charset="0"/>
                        </a:rPr>
                        <m:t>𝜃</m:t>
                      </m:r>
                    </m:oMath>
                  </m:oMathPara>
                </a14:m>
                <a:endParaRPr lang="en-IN" sz="2400" dirty="0"/>
              </a:p>
            </p:txBody>
          </p:sp>
        </mc:Choice>
        <mc:Fallback xmlns="">
          <p:sp>
            <p:nvSpPr>
              <p:cNvPr id="41" name="TextBox 40"/>
              <p:cNvSpPr txBox="1">
                <a:spLocks noRot="1" noChangeAspect="1" noMove="1" noResize="1" noEditPoints="1" noAdjustHandles="1" noChangeArrowheads="1" noChangeShapeType="1" noTextEdit="1"/>
              </p:cNvSpPr>
              <p:nvPr/>
            </p:nvSpPr>
            <p:spPr>
              <a:xfrm>
                <a:off x="3525220" y="3237310"/>
                <a:ext cx="251094" cy="369332"/>
              </a:xfrm>
              <a:prstGeom prst="rect">
                <a:avLst/>
              </a:prstGeom>
              <a:blipFill rotWithShape="0">
                <a:blip r:embed="rId3"/>
                <a:stretch>
                  <a:fillRect l="-26829" r="-26829" b="-655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3" name="TextBox 42"/>
              <p:cNvSpPr txBox="1"/>
              <p:nvPr/>
            </p:nvSpPr>
            <p:spPr>
              <a:xfrm>
                <a:off x="4254749" y="3588234"/>
                <a:ext cx="111107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IN" sz="2400" b="0" i="1" smtClean="0">
                              <a:latin typeface="Cambria Math" panose="02040503050406030204" pitchFamily="18" charset="0"/>
                              <a:ea typeface="Cambria Math" panose="02040503050406030204" pitchFamily="18" charset="0"/>
                            </a:rPr>
                          </m:ctrlPr>
                        </m:sSupPr>
                        <m:e>
                          <m:r>
                            <a:rPr lang="en-IN" sz="2400" b="0" i="1" smtClean="0">
                              <a:latin typeface="Cambria Math" panose="02040503050406030204" pitchFamily="18" charset="0"/>
                              <a:ea typeface="Cambria Math" panose="02040503050406030204" pitchFamily="18" charset="0"/>
                            </a:rPr>
                            <m:t>90</m:t>
                          </m:r>
                        </m:e>
                        <m:sup>
                          <m:r>
                            <a:rPr lang="en-IN" sz="2400" b="0" i="1" smtClean="0">
                              <a:latin typeface="Cambria Math" panose="02040503050406030204" pitchFamily="18" charset="0"/>
                              <a:ea typeface="Cambria Math" panose="02040503050406030204" pitchFamily="18" charset="0"/>
                            </a:rPr>
                            <m:t>0</m:t>
                          </m:r>
                        </m:sup>
                      </m:sSup>
                      <m:r>
                        <a:rPr lang="en-IN" sz="2400" b="0" i="1" smtClean="0">
                          <a:latin typeface="Cambria Math" panose="02040503050406030204" pitchFamily="18" charset="0"/>
                          <a:ea typeface="Cambria Math" panose="02040503050406030204" pitchFamily="18" charset="0"/>
                        </a:rPr>
                        <m:t>+</m:t>
                      </m:r>
                      <m:r>
                        <a:rPr lang="en-IN" sz="2400" i="1" smtClean="0">
                          <a:latin typeface="Cambria Math" panose="02040503050406030204" pitchFamily="18" charset="0"/>
                          <a:ea typeface="Cambria Math" panose="02040503050406030204" pitchFamily="18" charset="0"/>
                        </a:rPr>
                        <m:t>𝛼</m:t>
                      </m:r>
                    </m:oMath>
                  </m:oMathPara>
                </a14:m>
                <a:endParaRPr lang="en-IN" sz="2400" dirty="0"/>
              </a:p>
            </p:txBody>
          </p:sp>
        </mc:Choice>
        <mc:Fallback xmlns="">
          <p:sp>
            <p:nvSpPr>
              <p:cNvPr id="43" name="TextBox 42"/>
              <p:cNvSpPr txBox="1">
                <a:spLocks noRot="1" noChangeAspect="1" noMove="1" noResize="1" noEditPoints="1" noAdjustHandles="1" noChangeArrowheads="1" noChangeShapeType="1" noTextEdit="1"/>
              </p:cNvSpPr>
              <p:nvPr/>
            </p:nvSpPr>
            <p:spPr>
              <a:xfrm>
                <a:off x="4254749" y="3588234"/>
                <a:ext cx="1111073" cy="369332"/>
              </a:xfrm>
              <a:prstGeom prst="rect">
                <a:avLst/>
              </a:prstGeom>
              <a:blipFill rotWithShape="0">
                <a:blip r:embed="rId4"/>
                <a:stretch>
                  <a:fillRect l="-6593" t="-1667" r="-2198" b="-666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4" name="TextBox 43"/>
              <p:cNvSpPr txBox="1"/>
              <p:nvPr/>
            </p:nvSpPr>
            <p:spPr>
              <a:xfrm>
                <a:off x="4377118" y="2179207"/>
                <a:ext cx="28392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400" b="0" i="1" smtClean="0">
                          <a:latin typeface="Cambria Math" panose="02040503050406030204" pitchFamily="18" charset="0"/>
                          <a:ea typeface="Cambria Math" panose="02040503050406030204" pitchFamily="18" charset="0"/>
                        </a:rPr>
                        <m:t>𝜑</m:t>
                      </m:r>
                    </m:oMath>
                  </m:oMathPara>
                </a14:m>
                <a:endParaRPr lang="en-IN" sz="2400" dirty="0"/>
              </a:p>
            </p:txBody>
          </p:sp>
        </mc:Choice>
        <mc:Fallback xmlns="">
          <p:sp>
            <p:nvSpPr>
              <p:cNvPr id="44" name="TextBox 43"/>
              <p:cNvSpPr txBox="1">
                <a:spLocks noRot="1" noChangeAspect="1" noMove="1" noResize="1" noEditPoints="1" noAdjustHandles="1" noChangeArrowheads="1" noChangeShapeType="1" noTextEdit="1"/>
              </p:cNvSpPr>
              <p:nvPr/>
            </p:nvSpPr>
            <p:spPr>
              <a:xfrm>
                <a:off x="4377118" y="2179207"/>
                <a:ext cx="283924" cy="369332"/>
              </a:xfrm>
              <a:prstGeom prst="rect">
                <a:avLst/>
              </a:prstGeom>
              <a:blipFill rotWithShape="0">
                <a:blip r:embed="rId5"/>
                <a:stretch>
                  <a:fillRect l="-25532" r="-23404" b="-2459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6" name="TextBox 45"/>
              <p:cNvSpPr txBox="1"/>
              <p:nvPr/>
            </p:nvSpPr>
            <p:spPr>
              <a:xfrm>
                <a:off x="4726180" y="1447750"/>
                <a:ext cx="26853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400" b="0" i="1" smtClean="0">
                          <a:latin typeface="Cambria Math" panose="02040503050406030204" pitchFamily="18" charset="0"/>
                          <a:ea typeface="Cambria Math" panose="02040503050406030204" pitchFamily="18" charset="0"/>
                        </a:rPr>
                        <m:t>𝐹</m:t>
                      </m:r>
                    </m:oMath>
                  </m:oMathPara>
                </a14:m>
                <a:endParaRPr lang="en-IN" sz="2400" dirty="0"/>
              </a:p>
            </p:txBody>
          </p:sp>
        </mc:Choice>
        <mc:Fallback xmlns="">
          <p:sp>
            <p:nvSpPr>
              <p:cNvPr id="46" name="TextBox 45"/>
              <p:cNvSpPr txBox="1">
                <a:spLocks noRot="1" noChangeAspect="1" noMove="1" noResize="1" noEditPoints="1" noAdjustHandles="1" noChangeArrowheads="1" noChangeShapeType="1" noTextEdit="1"/>
              </p:cNvSpPr>
              <p:nvPr/>
            </p:nvSpPr>
            <p:spPr>
              <a:xfrm>
                <a:off x="4726180" y="1447750"/>
                <a:ext cx="268535" cy="369332"/>
              </a:xfrm>
              <a:prstGeom prst="rect">
                <a:avLst/>
              </a:prstGeom>
              <a:blipFill rotWithShape="0">
                <a:blip r:embed="rId6"/>
                <a:stretch>
                  <a:fillRect l="-25000" r="-25000" b="-655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1" name="TextBox 60"/>
              <p:cNvSpPr txBox="1"/>
              <p:nvPr/>
            </p:nvSpPr>
            <p:spPr>
              <a:xfrm>
                <a:off x="1406704" y="1737067"/>
                <a:ext cx="27353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400" b="0" i="1" smtClean="0">
                          <a:latin typeface="Cambria Math" panose="02040503050406030204" pitchFamily="18" charset="0"/>
                          <a:ea typeface="Cambria Math" panose="02040503050406030204" pitchFamily="18" charset="0"/>
                        </a:rPr>
                        <m:t>𝑅</m:t>
                      </m:r>
                    </m:oMath>
                  </m:oMathPara>
                </a14:m>
                <a:endParaRPr lang="en-IN" sz="2400" dirty="0"/>
              </a:p>
            </p:txBody>
          </p:sp>
        </mc:Choice>
        <mc:Fallback xmlns="">
          <p:sp>
            <p:nvSpPr>
              <p:cNvPr id="61" name="TextBox 60"/>
              <p:cNvSpPr txBox="1">
                <a:spLocks noRot="1" noChangeAspect="1" noMove="1" noResize="1" noEditPoints="1" noAdjustHandles="1" noChangeArrowheads="1" noChangeShapeType="1" noTextEdit="1"/>
              </p:cNvSpPr>
              <p:nvPr/>
            </p:nvSpPr>
            <p:spPr>
              <a:xfrm>
                <a:off x="1406704" y="1737067"/>
                <a:ext cx="273536" cy="369332"/>
              </a:xfrm>
              <a:prstGeom prst="rect">
                <a:avLst/>
              </a:prstGeom>
              <a:blipFill rotWithShape="0">
                <a:blip r:embed="rId7"/>
                <a:stretch>
                  <a:fillRect l="-26667" r="-22222" b="-491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2" name="TextBox 61"/>
              <p:cNvSpPr txBox="1"/>
              <p:nvPr/>
            </p:nvSpPr>
            <p:spPr>
              <a:xfrm>
                <a:off x="2581921" y="1276548"/>
                <a:ext cx="42171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2400" b="0" i="1" smtClean="0">
                              <a:latin typeface="Cambria Math" panose="02040503050406030204" pitchFamily="18" charset="0"/>
                              <a:ea typeface="Cambria Math" panose="02040503050406030204" pitchFamily="18" charset="0"/>
                            </a:rPr>
                          </m:ctrlPr>
                        </m:sSubPr>
                        <m:e>
                          <m:r>
                            <a:rPr lang="en-IN" sz="2400" b="0" i="1" smtClean="0">
                              <a:latin typeface="Cambria Math" panose="02040503050406030204" pitchFamily="18" charset="0"/>
                              <a:ea typeface="Cambria Math" panose="02040503050406030204" pitchFamily="18" charset="0"/>
                            </a:rPr>
                            <m:t>𝑅</m:t>
                          </m:r>
                        </m:e>
                        <m:sub>
                          <m:r>
                            <a:rPr lang="en-IN" sz="2400" b="0" i="1" smtClean="0">
                              <a:latin typeface="Cambria Math" panose="02040503050406030204" pitchFamily="18" charset="0"/>
                              <a:ea typeface="Cambria Math" panose="02040503050406030204" pitchFamily="18" charset="0"/>
                            </a:rPr>
                            <m:t>𝑛</m:t>
                          </m:r>
                        </m:sub>
                      </m:sSub>
                    </m:oMath>
                  </m:oMathPara>
                </a14:m>
                <a:endParaRPr lang="en-IN" sz="2400" dirty="0"/>
              </a:p>
            </p:txBody>
          </p:sp>
        </mc:Choice>
        <mc:Fallback xmlns="">
          <p:sp>
            <p:nvSpPr>
              <p:cNvPr id="62" name="TextBox 61"/>
              <p:cNvSpPr txBox="1">
                <a:spLocks noRot="1" noChangeAspect="1" noMove="1" noResize="1" noEditPoints="1" noAdjustHandles="1" noChangeArrowheads="1" noChangeShapeType="1" noTextEdit="1"/>
              </p:cNvSpPr>
              <p:nvPr/>
            </p:nvSpPr>
            <p:spPr>
              <a:xfrm>
                <a:off x="2581921" y="1276548"/>
                <a:ext cx="421718" cy="369332"/>
              </a:xfrm>
              <a:prstGeom prst="rect">
                <a:avLst/>
              </a:prstGeom>
              <a:blipFill rotWithShape="0">
                <a:blip r:embed="rId8"/>
                <a:stretch>
                  <a:fillRect l="-17391" r="-1449" b="-983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3" name="TextBox 62"/>
              <p:cNvSpPr txBox="1"/>
              <p:nvPr/>
            </p:nvSpPr>
            <p:spPr>
              <a:xfrm>
                <a:off x="2568153" y="2163960"/>
                <a:ext cx="28392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400" b="0" i="1" smtClean="0">
                          <a:latin typeface="Cambria Math" panose="02040503050406030204" pitchFamily="18" charset="0"/>
                          <a:ea typeface="Cambria Math" panose="02040503050406030204" pitchFamily="18" charset="0"/>
                        </a:rPr>
                        <m:t>𝜑</m:t>
                      </m:r>
                    </m:oMath>
                  </m:oMathPara>
                </a14:m>
                <a:endParaRPr lang="en-IN" sz="2400" dirty="0"/>
              </a:p>
            </p:txBody>
          </p:sp>
        </mc:Choice>
        <mc:Fallback xmlns="">
          <p:sp>
            <p:nvSpPr>
              <p:cNvPr id="63" name="TextBox 62"/>
              <p:cNvSpPr txBox="1">
                <a:spLocks noRot="1" noChangeAspect="1" noMove="1" noResize="1" noEditPoints="1" noAdjustHandles="1" noChangeArrowheads="1" noChangeShapeType="1" noTextEdit="1"/>
              </p:cNvSpPr>
              <p:nvPr/>
            </p:nvSpPr>
            <p:spPr>
              <a:xfrm>
                <a:off x="2568153" y="2163960"/>
                <a:ext cx="283924" cy="369332"/>
              </a:xfrm>
              <a:prstGeom prst="rect">
                <a:avLst/>
              </a:prstGeom>
              <a:blipFill rotWithShape="0">
                <a:blip r:embed="rId9"/>
                <a:stretch>
                  <a:fillRect l="-25532" r="-23404" b="-2459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4" name="TextBox 63"/>
              <p:cNvSpPr txBox="1"/>
              <p:nvPr/>
            </p:nvSpPr>
            <p:spPr>
              <a:xfrm>
                <a:off x="4473365" y="969658"/>
                <a:ext cx="67383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2400" b="0" i="1" smtClean="0">
                              <a:latin typeface="Cambria Math" panose="02040503050406030204" pitchFamily="18" charset="0"/>
                              <a:ea typeface="Cambria Math" panose="02040503050406030204" pitchFamily="18" charset="0"/>
                            </a:rPr>
                          </m:ctrlPr>
                        </m:sSubPr>
                        <m:e>
                          <m:r>
                            <a:rPr lang="en-IN" sz="2400" b="0" i="1" smtClean="0">
                              <a:latin typeface="Cambria Math" panose="02040503050406030204" pitchFamily="18" charset="0"/>
                              <a:ea typeface="Cambria Math" panose="02040503050406030204" pitchFamily="18" charset="0"/>
                            </a:rPr>
                            <m:t>𝐹</m:t>
                          </m:r>
                        </m:e>
                        <m:sub>
                          <m:r>
                            <a:rPr lang="en-IN" sz="2400" b="0" i="1" smtClean="0">
                              <a:latin typeface="Cambria Math" panose="02040503050406030204" pitchFamily="18" charset="0"/>
                              <a:ea typeface="Cambria Math" panose="02040503050406030204" pitchFamily="18" charset="0"/>
                            </a:rPr>
                            <m:t>𝑚𝑖𝑛</m:t>
                          </m:r>
                        </m:sub>
                      </m:sSub>
                    </m:oMath>
                  </m:oMathPara>
                </a14:m>
                <a:endParaRPr lang="en-IN" sz="2400" dirty="0"/>
              </a:p>
            </p:txBody>
          </p:sp>
        </mc:Choice>
        <mc:Fallback xmlns="">
          <p:sp>
            <p:nvSpPr>
              <p:cNvPr id="64" name="TextBox 63"/>
              <p:cNvSpPr txBox="1">
                <a:spLocks noRot="1" noChangeAspect="1" noMove="1" noResize="1" noEditPoints="1" noAdjustHandles="1" noChangeArrowheads="1" noChangeShapeType="1" noTextEdit="1"/>
              </p:cNvSpPr>
              <p:nvPr/>
            </p:nvSpPr>
            <p:spPr>
              <a:xfrm>
                <a:off x="4473365" y="969658"/>
                <a:ext cx="673839" cy="369332"/>
              </a:xfrm>
              <a:prstGeom prst="rect">
                <a:avLst/>
              </a:prstGeom>
              <a:blipFill rotWithShape="0">
                <a:blip r:embed="rId10"/>
                <a:stretch>
                  <a:fillRect l="-10909" r="-5455" b="-14754"/>
                </a:stretch>
              </a:blipFill>
            </p:spPr>
            <p:txBody>
              <a:bodyPr/>
              <a:lstStyle/>
              <a:p>
                <a:r>
                  <a:rPr lang="en-IN">
                    <a:noFill/>
                  </a:rPr>
                  <a:t> </a:t>
                </a:r>
              </a:p>
            </p:txBody>
          </p:sp>
        </mc:Fallback>
      </mc:AlternateContent>
      <p:sp>
        <p:nvSpPr>
          <p:cNvPr id="70" name="Arc 69"/>
          <p:cNvSpPr/>
          <p:nvPr/>
        </p:nvSpPr>
        <p:spPr>
          <a:xfrm rot="-1200000">
            <a:off x="2696198" y="2219086"/>
            <a:ext cx="1080000" cy="1080000"/>
          </a:xfrm>
          <a:prstGeom prst="arc">
            <a:avLst>
              <a:gd name="adj1" fmla="val 15979096"/>
              <a:gd name="adj2" fmla="val 17885807"/>
            </a:avLst>
          </a:prstGeom>
          <a:ln w="12700">
            <a:solidFill>
              <a:schemeClr val="tx1"/>
            </a:solidFill>
            <a:headEnd type="stealth" w="med" len="lg"/>
            <a:tailEnd type="stealth"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74" name="TextBox 73"/>
              <p:cNvSpPr txBox="1"/>
              <p:nvPr/>
            </p:nvSpPr>
            <p:spPr>
              <a:xfrm>
                <a:off x="2992044" y="1779034"/>
                <a:ext cx="26257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400" i="1" smtClean="0">
                          <a:latin typeface="Cambria Math" panose="02040503050406030204" pitchFamily="18" charset="0"/>
                          <a:ea typeface="Cambria Math" panose="02040503050406030204" pitchFamily="18" charset="0"/>
                        </a:rPr>
                        <m:t>𝛼</m:t>
                      </m:r>
                    </m:oMath>
                  </m:oMathPara>
                </a14:m>
                <a:endParaRPr lang="en-IN" sz="2400" dirty="0"/>
              </a:p>
            </p:txBody>
          </p:sp>
        </mc:Choice>
        <mc:Fallback xmlns="">
          <p:sp>
            <p:nvSpPr>
              <p:cNvPr id="74" name="TextBox 73"/>
              <p:cNvSpPr txBox="1">
                <a:spLocks noRot="1" noChangeAspect="1" noMove="1" noResize="1" noEditPoints="1" noAdjustHandles="1" noChangeArrowheads="1" noChangeShapeType="1" noTextEdit="1"/>
              </p:cNvSpPr>
              <p:nvPr/>
            </p:nvSpPr>
            <p:spPr>
              <a:xfrm>
                <a:off x="2992044" y="1779034"/>
                <a:ext cx="262572" cy="369332"/>
              </a:xfrm>
              <a:prstGeom prst="rect">
                <a:avLst/>
              </a:prstGeom>
              <a:blipFill rotWithShape="0">
                <a:blip r:embed="rId11"/>
                <a:stretch>
                  <a:fillRect l="-16279" r="-11628"/>
                </a:stretch>
              </a:blipFill>
            </p:spPr>
            <p:txBody>
              <a:bodyPr/>
              <a:lstStyle/>
              <a:p>
                <a:r>
                  <a:rPr lang="en-IN">
                    <a:noFill/>
                  </a:rPr>
                  <a:t> </a:t>
                </a:r>
              </a:p>
            </p:txBody>
          </p:sp>
        </mc:Fallback>
      </mc:AlternateContent>
      <p:cxnSp>
        <p:nvCxnSpPr>
          <p:cNvPr id="76" name="Straight Connector 75"/>
          <p:cNvCxnSpPr/>
          <p:nvPr/>
        </p:nvCxnSpPr>
        <p:spPr>
          <a:xfrm flipH="1" flipV="1">
            <a:off x="6989329" y="1632416"/>
            <a:ext cx="1508599" cy="956459"/>
          </a:xfrm>
          <a:prstGeom prst="line">
            <a:avLst/>
          </a:prstGeom>
          <a:ln w="28575">
            <a:solidFill>
              <a:schemeClr val="tx1"/>
            </a:solidFill>
            <a:prstDash val="solid"/>
            <a:tailEnd type="stealth" w="lg" len="lg"/>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V="1">
            <a:off x="8497928" y="1338990"/>
            <a:ext cx="1337274" cy="1243400"/>
          </a:xfrm>
          <a:prstGeom prst="line">
            <a:avLst/>
          </a:prstGeom>
          <a:ln w="28575">
            <a:solidFill>
              <a:schemeClr val="tx1"/>
            </a:solidFill>
            <a:prstDash val="solid"/>
            <a:tailEnd type="stealth" w="lg" len="lg"/>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8497928" y="2582390"/>
            <a:ext cx="0" cy="1690507"/>
          </a:xfrm>
          <a:prstGeom prst="line">
            <a:avLst/>
          </a:prstGeom>
          <a:ln w="28575">
            <a:solidFill>
              <a:schemeClr val="tx1"/>
            </a:solidFill>
            <a:prstDash val="solid"/>
            <a:tailEnd type="stealth" w="lg" len="lg"/>
          </a:ln>
        </p:spPr>
        <p:style>
          <a:lnRef idx="1">
            <a:schemeClr val="accent1"/>
          </a:lnRef>
          <a:fillRef idx="0">
            <a:schemeClr val="accent1"/>
          </a:fillRef>
          <a:effectRef idx="0">
            <a:schemeClr val="accent1"/>
          </a:effectRef>
          <a:fontRef idx="minor">
            <a:schemeClr val="tx1"/>
          </a:fontRef>
        </p:style>
      </p:cxnSp>
      <p:sp>
        <p:nvSpPr>
          <p:cNvPr id="85" name="Arc 84"/>
          <p:cNvSpPr>
            <a:spLocks noChangeAspect="1"/>
          </p:cNvSpPr>
          <p:nvPr/>
        </p:nvSpPr>
        <p:spPr>
          <a:xfrm>
            <a:off x="7774854" y="1829315"/>
            <a:ext cx="1440000" cy="1440000"/>
          </a:xfrm>
          <a:prstGeom prst="arc">
            <a:avLst>
              <a:gd name="adj1" fmla="val 18996896"/>
              <a:gd name="adj2" fmla="val 5482027"/>
            </a:avLst>
          </a:prstGeom>
          <a:ln w="12700">
            <a:solidFill>
              <a:schemeClr val="tx1"/>
            </a:solidFill>
            <a:headEnd type="stealth" w="med" len="lg"/>
            <a:tailEnd type="stealth"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86" name="Straight Connector 85"/>
          <p:cNvCxnSpPr/>
          <p:nvPr/>
        </p:nvCxnSpPr>
        <p:spPr>
          <a:xfrm>
            <a:off x="8494854" y="1050334"/>
            <a:ext cx="0" cy="1690507"/>
          </a:xfrm>
          <a:prstGeom prst="line">
            <a:avLst/>
          </a:prstGeom>
          <a:ln w="28575">
            <a:solidFill>
              <a:schemeClr val="tx1"/>
            </a:solidFill>
            <a:prstDash val="dash"/>
            <a:tailEnd type="none" w="lg" len="lg"/>
          </a:ln>
        </p:spPr>
        <p:style>
          <a:lnRef idx="1">
            <a:schemeClr val="accent1"/>
          </a:lnRef>
          <a:fillRef idx="0">
            <a:schemeClr val="accent1"/>
          </a:fillRef>
          <a:effectRef idx="0">
            <a:schemeClr val="accent1"/>
          </a:effectRef>
          <a:fontRef idx="minor">
            <a:schemeClr val="tx1"/>
          </a:fontRef>
        </p:style>
      </p:cxnSp>
      <p:sp>
        <p:nvSpPr>
          <p:cNvPr id="88" name="Arc 87"/>
          <p:cNvSpPr>
            <a:spLocks noChangeAspect="1"/>
          </p:cNvSpPr>
          <p:nvPr/>
        </p:nvSpPr>
        <p:spPr>
          <a:xfrm>
            <a:off x="7422096" y="1439891"/>
            <a:ext cx="2160000" cy="2160000"/>
          </a:xfrm>
          <a:prstGeom prst="arc">
            <a:avLst>
              <a:gd name="adj1" fmla="val 16128345"/>
              <a:gd name="adj2" fmla="val 19199965"/>
            </a:avLst>
          </a:prstGeom>
          <a:ln w="12700">
            <a:solidFill>
              <a:schemeClr val="tx1"/>
            </a:solidFill>
            <a:headEnd type="stealth" w="med" len="lg"/>
            <a:tailEnd type="stealth"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89" name="Arc 88"/>
          <p:cNvSpPr>
            <a:spLocks noChangeAspect="1"/>
          </p:cNvSpPr>
          <p:nvPr/>
        </p:nvSpPr>
        <p:spPr>
          <a:xfrm>
            <a:off x="7420716" y="1438251"/>
            <a:ext cx="2160000" cy="2160000"/>
          </a:xfrm>
          <a:prstGeom prst="arc">
            <a:avLst>
              <a:gd name="adj1" fmla="val 5376517"/>
              <a:gd name="adj2" fmla="val 12575850"/>
            </a:avLst>
          </a:prstGeom>
          <a:ln w="12700">
            <a:solidFill>
              <a:schemeClr val="tx1"/>
            </a:solidFill>
            <a:headEnd type="stealth" w="med" len="lg"/>
            <a:tailEnd type="stealth"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90" name="Arc 89"/>
          <p:cNvSpPr>
            <a:spLocks noChangeAspect="1"/>
          </p:cNvSpPr>
          <p:nvPr/>
        </p:nvSpPr>
        <p:spPr>
          <a:xfrm>
            <a:off x="7773474" y="1841639"/>
            <a:ext cx="1440000" cy="1440000"/>
          </a:xfrm>
          <a:prstGeom prst="arc">
            <a:avLst>
              <a:gd name="adj1" fmla="val 12612636"/>
              <a:gd name="adj2" fmla="val 16260354"/>
            </a:avLst>
          </a:prstGeom>
          <a:ln w="12700">
            <a:solidFill>
              <a:schemeClr val="tx1"/>
            </a:solidFill>
            <a:headEnd type="stealth" w="med" len="lg"/>
            <a:tailEnd type="stealth"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91" name="TextBox 90"/>
              <p:cNvSpPr txBox="1"/>
              <p:nvPr/>
            </p:nvSpPr>
            <p:spPr>
              <a:xfrm>
                <a:off x="3236198" y="4439874"/>
                <a:ext cx="37273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400" b="0" i="1" smtClean="0">
                          <a:latin typeface="Cambria Math" panose="02040503050406030204" pitchFamily="18" charset="0"/>
                        </a:rPr>
                        <m:t>𝑊</m:t>
                      </m:r>
                    </m:oMath>
                  </m:oMathPara>
                </a14:m>
                <a:endParaRPr lang="en-IN" sz="2400" dirty="0"/>
              </a:p>
            </p:txBody>
          </p:sp>
        </mc:Choice>
        <mc:Fallback xmlns="">
          <p:sp>
            <p:nvSpPr>
              <p:cNvPr id="91" name="TextBox 90"/>
              <p:cNvSpPr txBox="1">
                <a:spLocks noRot="1" noChangeAspect="1" noMove="1" noResize="1" noEditPoints="1" noAdjustHandles="1" noChangeArrowheads="1" noChangeShapeType="1" noTextEdit="1"/>
              </p:cNvSpPr>
              <p:nvPr/>
            </p:nvSpPr>
            <p:spPr>
              <a:xfrm>
                <a:off x="3236198" y="4439874"/>
                <a:ext cx="372730" cy="369332"/>
              </a:xfrm>
              <a:prstGeom prst="rect">
                <a:avLst/>
              </a:prstGeom>
              <a:blipFill rotWithShape="1">
                <a:blip r:embed="rId12"/>
                <a:stretch>
                  <a:fillRect l="-19672" r="-14754" b="-655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2" name="TextBox 91"/>
              <p:cNvSpPr txBox="1"/>
              <p:nvPr/>
            </p:nvSpPr>
            <p:spPr>
              <a:xfrm>
                <a:off x="7587185" y="1480450"/>
                <a:ext cx="84362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400" b="0" i="1" smtClean="0">
                          <a:latin typeface="Cambria Math" panose="02040503050406030204" pitchFamily="18" charset="0"/>
                          <a:ea typeface="Cambria Math" panose="02040503050406030204" pitchFamily="18" charset="0"/>
                        </a:rPr>
                        <m:t>𝜑</m:t>
                      </m:r>
                      <m:r>
                        <a:rPr lang="en-IN" sz="2400" b="0" i="1" smtClean="0">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𝛼</m:t>
                      </m:r>
                    </m:oMath>
                  </m:oMathPara>
                </a14:m>
                <a:endParaRPr lang="en-IN" sz="2400" dirty="0"/>
              </a:p>
            </p:txBody>
          </p:sp>
        </mc:Choice>
        <mc:Fallback xmlns="">
          <p:sp>
            <p:nvSpPr>
              <p:cNvPr id="92" name="TextBox 91"/>
              <p:cNvSpPr txBox="1">
                <a:spLocks noRot="1" noChangeAspect="1" noMove="1" noResize="1" noEditPoints="1" noAdjustHandles="1" noChangeArrowheads="1" noChangeShapeType="1" noTextEdit="1"/>
              </p:cNvSpPr>
              <p:nvPr/>
            </p:nvSpPr>
            <p:spPr>
              <a:xfrm>
                <a:off x="7587185" y="1480450"/>
                <a:ext cx="843629" cy="369332"/>
              </a:xfrm>
              <a:prstGeom prst="rect">
                <a:avLst/>
              </a:prstGeom>
              <a:blipFill rotWithShape="0">
                <a:blip r:embed="rId13"/>
                <a:stretch>
                  <a:fillRect l="-8696" r="-3623" b="-2666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3" name="TextBox 92"/>
              <p:cNvSpPr txBox="1"/>
              <p:nvPr/>
            </p:nvSpPr>
            <p:spPr>
              <a:xfrm>
                <a:off x="9274216" y="2775046"/>
                <a:ext cx="25109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400" i="1" smtClean="0">
                          <a:latin typeface="Cambria Math" panose="02040503050406030204" pitchFamily="18" charset="0"/>
                          <a:ea typeface="Cambria Math" panose="02040503050406030204" pitchFamily="18" charset="0"/>
                        </a:rPr>
                        <m:t>𝜃</m:t>
                      </m:r>
                    </m:oMath>
                  </m:oMathPara>
                </a14:m>
                <a:endParaRPr lang="en-IN" sz="2400" dirty="0"/>
              </a:p>
            </p:txBody>
          </p:sp>
        </mc:Choice>
        <mc:Fallback xmlns="">
          <p:sp>
            <p:nvSpPr>
              <p:cNvPr id="93" name="TextBox 92"/>
              <p:cNvSpPr txBox="1">
                <a:spLocks noRot="1" noChangeAspect="1" noMove="1" noResize="1" noEditPoints="1" noAdjustHandles="1" noChangeArrowheads="1" noChangeShapeType="1" noTextEdit="1"/>
              </p:cNvSpPr>
              <p:nvPr/>
            </p:nvSpPr>
            <p:spPr>
              <a:xfrm>
                <a:off x="9274216" y="2775046"/>
                <a:ext cx="251094" cy="369332"/>
              </a:xfrm>
              <a:prstGeom prst="rect">
                <a:avLst/>
              </a:prstGeom>
              <a:blipFill rotWithShape="0">
                <a:blip r:embed="rId14"/>
                <a:stretch>
                  <a:fillRect l="-26190" r="-23810" b="-655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4" name="TextBox 93"/>
              <p:cNvSpPr txBox="1"/>
              <p:nvPr/>
            </p:nvSpPr>
            <p:spPr>
              <a:xfrm>
                <a:off x="6256801" y="3287658"/>
                <a:ext cx="165551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400" b="0" i="1" smtClean="0">
                          <a:latin typeface="Cambria Math" panose="02040503050406030204" pitchFamily="18" charset="0"/>
                          <a:ea typeface="Cambria Math" panose="02040503050406030204" pitchFamily="18" charset="0"/>
                        </a:rPr>
                        <m:t>𝜋</m:t>
                      </m:r>
                      <m:r>
                        <a:rPr lang="en-IN" sz="2400" b="0" i="1" smtClean="0">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𝜑</m:t>
                      </m:r>
                      <m:r>
                        <a:rPr lang="en-IN" sz="2400" b="0" i="1" smtClean="0">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𝛼</m:t>
                      </m:r>
                      <m:r>
                        <a:rPr lang="en-IN" sz="2400" b="0" i="1" smtClean="0">
                          <a:latin typeface="Cambria Math" panose="02040503050406030204" pitchFamily="18" charset="0"/>
                          <a:ea typeface="Cambria Math" panose="02040503050406030204" pitchFamily="18" charset="0"/>
                        </a:rPr>
                        <m:t>)</m:t>
                      </m:r>
                    </m:oMath>
                  </m:oMathPara>
                </a14:m>
                <a:endParaRPr lang="en-IN" sz="2400" dirty="0"/>
              </a:p>
            </p:txBody>
          </p:sp>
        </mc:Choice>
        <mc:Fallback xmlns="">
          <p:sp>
            <p:nvSpPr>
              <p:cNvPr id="94" name="TextBox 93"/>
              <p:cNvSpPr txBox="1">
                <a:spLocks noRot="1" noChangeAspect="1" noMove="1" noResize="1" noEditPoints="1" noAdjustHandles="1" noChangeArrowheads="1" noChangeShapeType="1" noTextEdit="1"/>
              </p:cNvSpPr>
              <p:nvPr/>
            </p:nvSpPr>
            <p:spPr>
              <a:xfrm>
                <a:off x="6256801" y="3287658"/>
                <a:ext cx="1655518" cy="369332"/>
              </a:xfrm>
              <a:prstGeom prst="rect">
                <a:avLst/>
              </a:prstGeom>
              <a:blipFill rotWithShape="0">
                <a:blip r:embed="rId15"/>
                <a:stretch>
                  <a:fillRect l="-1838" r="-6250" b="-3442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5" name="TextBox 94"/>
              <p:cNvSpPr txBox="1"/>
              <p:nvPr/>
            </p:nvSpPr>
            <p:spPr>
              <a:xfrm>
                <a:off x="8749917" y="1093106"/>
                <a:ext cx="80650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400" i="1" smtClean="0">
                          <a:latin typeface="Cambria Math" panose="02040503050406030204" pitchFamily="18" charset="0"/>
                          <a:ea typeface="Cambria Math" panose="02040503050406030204" pitchFamily="18" charset="0"/>
                        </a:rPr>
                        <m:t>𝜋</m:t>
                      </m:r>
                      <m:r>
                        <a:rPr lang="en-IN" sz="2400" b="0" i="1" smtClean="0">
                          <a:latin typeface="Cambria Math" panose="02040503050406030204" pitchFamily="18" charset="0"/>
                          <a:ea typeface="Cambria Math" panose="02040503050406030204" pitchFamily="18" charset="0"/>
                        </a:rPr>
                        <m:t>−</m:t>
                      </m:r>
                      <m:r>
                        <a:rPr lang="en-IN" sz="2400" i="1" smtClean="0">
                          <a:latin typeface="Cambria Math" panose="02040503050406030204" pitchFamily="18" charset="0"/>
                          <a:ea typeface="Cambria Math" panose="02040503050406030204" pitchFamily="18" charset="0"/>
                        </a:rPr>
                        <m:t>𝜃</m:t>
                      </m:r>
                    </m:oMath>
                  </m:oMathPara>
                </a14:m>
                <a:endParaRPr lang="en-IN" sz="2400" dirty="0"/>
              </a:p>
            </p:txBody>
          </p:sp>
        </mc:Choice>
        <mc:Fallback xmlns="">
          <p:sp>
            <p:nvSpPr>
              <p:cNvPr id="95" name="TextBox 94"/>
              <p:cNvSpPr txBox="1">
                <a:spLocks noRot="1" noChangeAspect="1" noMove="1" noResize="1" noEditPoints="1" noAdjustHandles="1" noChangeArrowheads="1" noChangeShapeType="1" noTextEdit="1"/>
              </p:cNvSpPr>
              <p:nvPr/>
            </p:nvSpPr>
            <p:spPr>
              <a:xfrm>
                <a:off x="8749917" y="1093106"/>
                <a:ext cx="806503" cy="369332"/>
              </a:xfrm>
              <a:prstGeom prst="rect">
                <a:avLst/>
              </a:prstGeom>
              <a:blipFill rotWithShape="0">
                <a:blip r:embed="rId16"/>
                <a:stretch>
                  <a:fillRect l="-4511" r="-6767" b="-655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6" name="TextBox 95"/>
              <p:cNvSpPr txBox="1"/>
              <p:nvPr/>
            </p:nvSpPr>
            <p:spPr>
              <a:xfrm>
                <a:off x="1705853" y="3133492"/>
                <a:ext cx="59003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2400" b="0" i="1" smtClean="0">
                              <a:latin typeface="Cambria Math" panose="02040503050406030204" pitchFamily="18" charset="0"/>
                              <a:ea typeface="Cambria Math" panose="02040503050406030204" pitchFamily="18" charset="0"/>
                            </a:rPr>
                          </m:ctrlPr>
                        </m:sSubPr>
                        <m:e>
                          <m:r>
                            <a:rPr lang="en-IN" sz="2400" b="0" i="1" smtClean="0">
                              <a:latin typeface="Cambria Math" panose="02040503050406030204" pitchFamily="18" charset="0"/>
                              <a:ea typeface="Cambria Math" panose="02040503050406030204" pitchFamily="18" charset="0"/>
                            </a:rPr>
                            <m:t>𝜇</m:t>
                          </m:r>
                          <m:r>
                            <a:rPr lang="en-IN" sz="2400" b="0" i="1" smtClean="0">
                              <a:latin typeface="Cambria Math" panose="02040503050406030204" pitchFamily="18" charset="0"/>
                              <a:ea typeface="Cambria Math" panose="02040503050406030204" pitchFamily="18" charset="0"/>
                            </a:rPr>
                            <m:t>𝑅</m:t>
                          </m:r>
                        </m:e>
                        <m:sub>
                          <m:r>
                            <a:rPr lang="en-IN" sz="2400" b="0" i="1" smtClean="0">
                              <a:latin typeface="Cambria Math" panose="02040503050406030204" pitchFamily="18" charset="0"/>
                              <a:ea typeface="Cambria Math" panose="02040503050406030204" pitchFamily="18" charset="0"/>
                            </a:rPr>
                            <m:t>𝑛</m:t>
                          </m:r>
                        </m:sub>
                      </m:sSub>
                    </m:oMath>
                  </m:oMathPara>
                </a14:m>
                <a:endParaRPr lang="en-IN" sz="2400" dirty="0"/>
              </a:p>
            </p:txBody>
          </p:sp>
        </mc:Choice>
        <mc:Fallback xmlns="">
          <p:sp>
            <p:nvSpPr>
              <p:cNvPr id="96" name="TextBox 95"/>
              <p:cNvSpPr txBox="1">
                <a:spLocks noRot="1" noChangeAspect="1" noMove="1" noResize="1" noEditPoints="1" noAdjustHandles="1" noChangeArrowheads="1" noChangeShapeType="1" noTextEdit="1"/>
              </p:cNvSpPr>
              <p:nvPr/>
            </p:nvSpPr>
            <p:spPr>
              <a:xfrm>
                <a:off x="1705853" y="3133492"/>
                <a:ext cx="590033" cy="369332"/>
              </a:xfrm>
              <a:prstGeom prst="rect">
                <a:avLst/>
              </a:prstGeom>
              <a:blipFill rotWithShape="0">
                <a:blip r:embed="rId17"/>
                <a:stretch>
                  <a:fillRect l="-17526" b="-3114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7" name="TextBox 66"/>
              <p:cNvSpPr txBox="1"/>
              <p:nvPr/>
            </p:nvSpPr>
            <p:spPr>
              <a:xfrm>
                <a:off x="6811024" y="1156376"/>
                <a:ext cx="27353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400" b="0" i="1" smtClean="0">
                          <a:latin typeface="Cambria Math" panose="02040503050406030204" pitchFamily="18" charset="0"/>
                          <a:ea typeface="Cambria Math" panose="02040503050406030204" pitchFamily="18" charset="0"/>
                        </a:rPr>
                        <m:t>𝑅</m:t>
                      </m:r>
                    </m:oMath>
                  </m:oMathPara>
                </a14:m>
                <a:endParaRPr lang="en-IN" sz="2400" dirty="0"/>
              </a:p>
            </p:txBody>
          </p:sp>
        </mc:Choice>
        <mc:Fallback xmlns="">
          <p:sp>
            <p:nvSpPr>
              <p:cNvPr id="67" name="TextBox 66"/>
              <p:cNvSpPr txBox="1">
                <a:spLocks noRot="1" noChangeAspect="1" noMove="1" noResize="1" noEditPoints="1" noAdjustHandles="1" noChangeArrowheads="1" noChangeShapeType="1" noTextEdit="1"/>
              </p:cNvSpPr>
              <p:nvPr/>
            </p:nvSpPr>
            <p:spPr>
              <a:xfrm>
                <a:off x="6811024" y="1156376"/>
                <a:ext cx="273536" cy="369332"/>
              </a:xfrm>
              <a:prstGeom prst="rect">
                <a:avLst/>
              </a:prstGeom>
              <a:blipFill rotWithShape="1">
                <a:blip r:embed="rId18"/>
                <a:stretch>
                  <a:fillRect l="-24444" r="-24444" b="-666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7" name="TextBox 86"/>
              <p:cNvSpPr txBox="1"/>
              <p:nvPr/>
            </p:nvSpPr>
            <p:spPr>
              <a:xfrm>
                <a:off x="9942949" y="1085970"/>
                <a:ext cx="26853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400" b="0" i="1" smtClean="0">
                          <a:latin typeface="Cambria Math" panose="02040503050406030204" pitchFamily="18" charset="0"/>
                          <a:ea typeface="Cambria Math" panose="02040503050406030204" pitchFamily="18" charset="0"/>
                        </a:rPr>
                        <m:t>𝐹</m:t>
                      </m:r>
                    </m:oMath>
                  </m:oMathPara>
                </a14:m>
                <a:endParaRPr lang="en-IN" sz="2400" dirty="0"/>
              </a:p>
            </p:txBody>
          </p:sp>
        </mc:Choice>
        <mc:Fallback xmlns="">
          <p:sp>
            <p:nvSpPr>
              <p:cNvPr id="87" name="TextBox 86"/>
              <p:cNvSpPr txBox="1">
                <a:spLocks noRot="1" noChangeAspect="1" noMove="1" noResize="1" noEditPoints="1" noAdjustHandles="1" noChangeArrowheads="1" noChangeShapeType="1" noTextEdit="1"/>
              </p:cNvSpPr>
              <p:nvPr/>
            </p:nvSpPr>
            <p:spPr>
              <a:xfrm>
                <a:off x="9942949" y="1085970"/>
                <a:ext cx="268535" cy="369332"/>
              </a:xfrm>
              <a:prstGeom prst="rect">
                <a:avLst/>
              </a:prstGeom>
              <a:blipFill rotWithShape="1">
                <a:blip r:embed="rId19"/>
                <a:stretch>
                  <a:fillRect l="-25000" r="-25000" b="-655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7" name="TextBox 96"/>
              <p:cNvSpPr txBox="1"/>
              <p:nvPr/>
            </p:nvSpPr>
            <p:spPr>
              <a:xfrm>
                <a:off x="8493474" y="4275003"/>
                <a:ext cx="37273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400" b="0" i="1" smtClean="0">
                          <a:latin typeface="Cambria Math" panose="02040503050406030204" pitchFamily="18" charset="0"/>
                        </a:rPr>
                        <m:t>𝑊</m:t>
                      </m:r>
                    </m:oMath>
                  </m:oMathPara>
                </a14:m>
                <a:endParaRPr lang="en-IN" sz="2400" dirty="0"/>
              </a:p>
            </p:txBody>
          </p:sp>
        </mc:Choice>
        <mc:Fallback xmlns="">
          <p:sp>
            <p:nvSpPr>
              <p:cNvPr id="97" name="TextBox 96"/>
              <p:cNvSpPr txBox="1">
                <a:spLocks noRot="1" noChangeAspect="1" noMove="1" noResize="1" noEditPoints="1" noAdjustHandles="1" noChangeArrowheads="1" noChangeShapeType="1" noTextEdit="1"/>
              </p:cNvSpPr>
              <p:nvPr/>
            </p:nvSpPr>
            <p:spPr>
              <a:xfrm>
                <a:off x="8493474" y="4275003"/>
                <a:ext cx="372730" cy="369332"/>
              </a:xfrm>
              <a:prstGeom prst="rect">
                <a:avLst/>
              </a:prstGeom>
              <a:blipFill rotWithShape="1">
                <a:blip r:embed="rId20"/>
                <a:stretch>
                  <a:fillRect l="-18033" r="-16393" b="-6557"/>
                </a:stretch>
              </a:blipFill>
            </p:spPr>
            <p:txBody>
              <a:bodyPr/>
              <a:lstStyle/>
              <a:p>
                <a:r>
                  <a:rPr lang="en-IN">
                    <a:noFill/>
                  </a:rPr>
                  <a:t> </a:t>
                </a:r>
              </a:p>
            </p:txBody>
          </p:sp>
        </mc:Fallback>
      </mc:AlternateContent>
    </p:spTree>
    <p:extLst>
      <p:ext uri="{BB962C8B-B14F-4D97-AF65-F5344CB8AC3E}">
        <p14:creationId xmlns:p14="http://schemas.microsoft.com/office/powerpoint/2010/main" val="30858285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11892" y="304800"/>
            <a:ext cx="11376454" cy="601362"/>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smtClean="0">
                <a:latin typeface="Times New Roman" panose="02020603050405020304" pitchFamily="18" charset="0"/>
                <a:cs typeface="Times New Roman" panose="02020603050405020304" pitchFamily="18" charset="0"/>
              </a:rPr>
              <a:t>Inclined plane: 3. Motion down the plane</a:t>
            </a:r>
            <a:endParaRPr lang="en-IN" sz="3600" dirty="0">
              <a:latin typeface="Times New Roman" panose="02020603050405020304" pitchFamily="18" charset="0"/>
              <a:cs typeface="Times New Roman" panose="02020603050405020304" pitchFamily="18" charset="0"/>
            </a:endParaRPr>
          </a:p>
        </p:txBody>
      </p:sp>
      <p:sp>
        <p:nvSpPr>
          <p:cNvPr id="5" name="Rounded Rectangle 4"/>
          <p:cNvSpPr/>
          <p:nvPr/>
        </p:nvSpPr>
        <p:spPr>
          <a:xfrm>
            <a:off x="411892" y="6507891"/>
            <a:ext cx="11376454" cy="156519"/>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0" name="Group 39"/>
          <p:cNvGrpSpPr/>
          <p:nvPr/>
        </p:nvGrpSpPr>
        <p:grpSpPr>
          <a:xfrm>
            <a:off x="597649" y="4188137"/>
            <a:ext cx="1622895" cy="97761"/>
            <a:chOff x="835967" y="4905375"/>
            <a:chExt cx="1622895" cy="97761"/>
          </a:xfrm>
        </p:grpSpPr>
        <p:cxnSp>
          <p:nvCxnSpPr>
            <p:cNvPr id="42" name="Straight Connector 41"/>
            <p:cNvCxnSpPr/>
            <p:nvPr/>
          </p:nvCxnSpPr>
          <p:spPr>
            <a:xfrm>
              <a:off x="1051063" y="4905375"/>
              <a:ext cx="137089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2700000">
              <a:off x="835967" y="4998803"/>
              <a:ext cx="252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2700000">
              <a:off x="1026777" y="4998803"/>
              <a:ext cx="252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2700000">
              <a:off x="937360" y="4998804"/>
              <a:ext cx="252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2700000">
              <a:off x="1221661" y="5003136"/>
              <a:ext cx="252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2700000">
              <a:off x="1132244" y="4998803"/>
              <a:ext cx="252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2700000">
              <a:off x="1430517" y="4998803"/>
              <a:ext cx="252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2700000">
              <a:off x="1341100" y="4990136"/>
              <a:ext cx="252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2700000">
              <a:off x="1625401" y="4998802"/>
              <a:ext cx="252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2700000">
              <a:off x="1535984" y="4990135"/>
              <a:ext cx="252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2700000">
              <a:off x="1816211" y="5003136"/>
              <a:ext cx="252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2700000">
              <a:off x="1726794" y="4994469"/>
              <a:ext cx="252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2700000">
              <a:off x="2011095" y="5003135"/>
              <a:ext cx="252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2700000">
              <a:off x="1921678" y="4994468"/>
              <a:ext cx="252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18900000">
              <a:off x="2206862" y="5000907"/>
              <a:ext cx="252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2700000">
              <a:off x="2117444" y="4992241"/>
              <a:ext cx="252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5" name="Straight Connector 64"/>
          <p:cNvCxnSpPr/>
          <p:nvPr/>
        </p:nvCxnSpPr>
        <p:spPr>
          <a:xfrm rot="-1200000">
            <a:off x="1050514" y="3560188"/>
            <a:ext cx="3672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rot="-1200000">
            <a:off x="2734516" y="2629083"/>
            <a:ext cx="1080000" cy="720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6" name="Straight Connector 65"/>
          <p:cNvCxnSpPr/>
          <p:nvPr/>
        </p:nvCxnSpPr>
        <p:spPr>
          <a:xfrm>
            <a:off x="3294986" y="1388128"/>
            <a:ext cx="0" cy="3100183"/>
          </a:xfrm>
          <a:prstGeom prst="line">
            <a:avLst/>
          </a:prstGeom>
          <a:ln w="28575">
            <a:solidFill>
              <a:schemeClr val="tx1"/>
            </a:solidFill>
            <a:prstDash val="solid"/>
            <a:tailEnd type="stealth" w="lg" len="lg"/>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V="1">
            <a:off x="2371695" y="2590009"/>
            <a:ext cx="1337274" cy="1243400"/>
          </a:xfrm>
          <a:prstGeom prst="line">
            <a:avLst/>
          </a:prstGeom>
          <a:ln w="28575">
            <a:solidFill>
              <a:schemeClr val="tx1"/>
            </a:solidFill>
            <a:prstDash val="lgDash"/>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5000000">
            <a:off x="2328731" y="2308995"/>
            <a:ext cx="1440000" cy="0"/>
          </a:xfrm>
          <a:prstGeom prst="line">
            <a:avLst/>
          </a:prstGeom>
          <a:ln w="28575">
            <a:solidFill>
              <a:schemeClr val="tx1"/>
            </a:solidFill>
            <a:prstDash val="lgDash"/>
            <a:tailEnd type="stealth" w="lg" len="lg"/>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5000000">
            <a:off x="3327516" y="1941093"/>
            <a:ext cx="1440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V="1">
            <a:off x="3309912" y="1272975"/>
            <a:ext cx="491601" cy="1701705"/>
          </a:xfrm>
          <a:prstGeom prst="line">
            <a:avLst/>
          </a:prstGeom>
          <a:ln w="28575">
            <a:solidFill>
              <a:schemeClr val="tx1"/>
            </a:solidFill>
            <a:prstDash val="solid"/>
            <a:tailEnd type="stealth" w="lg" len="lg"/>
          </a:ln>
        </p:spPr>
        <p:style>
          <a:lnRef idx="1">
            <a:schemeClr val="accent1"/>
          </a:lnRef>
          <a:fillRef idx="0">
            <a:schemeClr val="accent1"/>
          </a:fillRef>
          <a:effectRef idx="0">
            <a:schemeClr val="accent1"/>
          </a:effectRef>
          <a:fontRef idx="minor">
            <a:schemeClr val="tx1"/>
          </a:fontRef>
        </p:style>
      </p:cxnSp>
      <p:sp>
        <p:nvSpPr>
          <p:cNvPr id="80" name="Arc 79"/>
          <p:cNvSpPr/>
          <p:nvPr/>
        </p:nvSpPr>
        <p:spPr>
          <a:xfrm rot="-1200000">
            <a:off x="2746736" y="2432448"/>
            <a:ext cx="1080000" cy="1080000"/>
          </a:xfrm>
          <a:prstGeom prst="arc">
            <a:avLst>
              <a:gd name="adj1" fmla="val 15990956"/>
              <a:gd name="adj2" fmla="val 18558678"/>
            </a:avLst>
          </a:prstGeom>
          <a:ln w="12700">
            <a:solidFill>
              <a:schemeClr val="tx1"/>
            </a:solidFill>
            <a:headEnd type="stealth" w="med" len="lg"/>
            <a:tailEnd type="stealth"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81" name="Arc 80"/>
          <p:cNvSpPr/>
          <p:nvPr/>
        </p:nvSpPr>
        <p:spPr>
          <a:xfrm>
            <a:off x="636077" y="3631504"/>
            <a:ext cx="1080000" cy="1080000"/>
          </a:xfrm>
          <a:prstGeom prst="arc">
            <a:avLst>
              <a:gd name="adj1" fmla="val 20284403"/>
              <a:gd name="adj2" fmla="val 105847"/>
            </a:avLst>
          </a:prstGeom>
          <a:ln w="12700">
            <a:solidFill>
              <a:schemeClr val="tx1"/>
            </a:solidFill>
            <a:headEnd type="stealth" w="med" len="lg"/>
            <a:tailEnd type="stealth"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82" name="Arc 81"/>
          <p:cNvSpPr>
            <a:spLocks noChangeAspect="1"/>
          </p:cNvSpPr>
          <p:nvPr/>
        </p:nvSpPr>
        <p:spPr>
          <a:xfrm>
            <a:off x="2586181" y="2214620"/>
            <a:ext cx="1440000" cy="1440000"/>
          </a:xfrm>
          <a:prstGeom prst="arc">
            <a:avLst>
              <a:gd name="adj1" fmla="val 18996896"/>
              <a:gd name="adj2" fmla="val 5482027"/>
            </a:avLst>
          </a:prstGeom>
          <a:ln w="12700">
            <a:solidFill>
              <a:schemeClr val="tx1"/>
            </a:solidFill>
            <a:headEnd type="stealth" w="med" len="lg"/>
            <a:tailEnd type="stealth"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2" name="TextBox 1"/>
              <p:cNvSpPr txBox="1"/>
              <p:nvPr/>
            </p:nvSpPr>
            <p:spPr>
              <a:xfrm>
                <a:off x="1867481" y="3831012"/>
                <a:ext cx="26257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400" i="1" smtClean="0">
                          <a:latin typeface="Cambria Math" panose="02040503050406030204" pitchFamily="18" charset="0"/>
                          <a:ea typeface="Cambria Math" panose="02040503050406030204" pitchFamily="18" charset="0"/>
                        </a:rPr>
                        <m:t>𝛼</m:t>
                      </m:r>
                    </m:oMath>
                  </m:oMathPara>
                </a14:m>
                <a:endParaRPr lang="en-IN" sz="2400" dirty="0"/>
              </a:p>
            </p:txBody>
          </p:sp>
        </mc:Choice>
        <mc:Fallback xmlns="">
          <p:sp>
            <p:nvSpPr>
              <p:cNvPr id="2" name="TextBox 1"/>
              <p:cNvSpPr txBox="1">
                <a:spLocks noRot="1" noChangeAspect="1" noMove="1" noResize="1" noEditPoints="1" noAdjustHandles="1" noChangeArrowheads="1" noChangeShapeType="1" noTextEdit="1"/>
              </p:cNvSpPr>
              <p:nvPr/>
            </p:nvSpPr>
            <p:spPr>
              <a:xfrm>
                <a:off x="1867481" y="3831012"/>
                <a:ext cx="262572" cy="369332"/>
              </a:xfrm>
              <a:prstGeom prst="rect">
                <a:avLst/>
              </a:prstGeom>
              <a:blipFill rotWithShape="0">
                <a:blip r:embed="rId2"/>
                <a:stretch>
                  <a:fillRect l="-13953" r="-1395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1" name="TextBox 40"/>
              <p:cNvSpPr txBox="1"/>
              <p:nvPr/>
            </p:nvSpPr>
            <p:spPr>
              <a:xfrm>
                <a:off x="3525220" y="3237310"/>
                <a:ext cx="25109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400" i="1" smtClean="0">
                          <a:latin typeface="Cambria Math" panose="02040503050406030204" pitchFamily="18" charset="0"/>
                          <a:ea typeface="Cambria Math" panose="02040503050406030204" pitchFamily="18" charset="0"/>
                        </a:rPr>
                        <m:t>𝜃</m:t>
                      </m:r>
                    </m:oMath>
                  </m:oMathPara>
                </a14:m>
                <a:endParaRPr lang="en-IN" sz="2400" dirty="0"/>
              </a:p>
            </p:txBody>
          </p:sp>
        </mc:Choice>
        <mc:Fallback xmlns="">
          <p:sp>
            <p:nvSpPr>
              <p:cNvPr id="41" name="TextBox 40"/>
              <p:cNvSpPr txBox="1">
                <a:spLocks noRot="1" noChangeAspect="1" noMove="1" noResize="1" noEditPoints="1" noAdjustHandles="1" noChangeArrowheads="1" noChangeShapeType="1" noTextEdit="1"/>
              </p:cNvSpPr>
              <p:nvPr/>
            </p:nvSpPr>
            <p:spPr>
              <a:xfrm>
                <a:off x="3525220" y="3237310"/>
                <a:ext cx="251094" cy="369332"/>
              </a:xfrm>
              <a:prstGeom prst="rect">
                <a:avLst/>
              </a:prstGeom>
              <a:blipFill rotWithShape="0">
                <a:blip r:embed="rId3"/>
                <a:stretch>
                  <a:fillRect l="-26829" r="-26829" b="-655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6" name="TextBox 45"/>
              <p:cNvSpPr txBox="1"/>
              <p:nvPr/>
            </p:nvSpPr>
            <p:spPr>
              <a:xfrm>
                <a:off x="5069974" y="1341261"/>
                <a:ext cx="26853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400" b="0" i="1" smtClean="0">
                          <a:latin typeface="Cambria Math" panose="02040503050406030204" pitchFamily="18" charset="0"/>
                          <a:ea typeface="Cambria Math" panose="02040503050406030204" pitchFamily="18" charset="0"/>
                        </a:rPr>
                        <m:t>𝐹</m:t>
                      </m:r>
                    </m:oMath>
                  </m:oMathPara>
                </a14:m>
                <a:endParaRPr lang="en-IN" sz="2400" dirty="0"/>
              </a:p>
            </p:txBody>
          </p:sp>
        </mc:Choice>
        <mc:Fallback xmlns="">
          <p:sp>
            <p:nvSpPr>
              <p:cNvPr id="46" name="TextBox 45"/>
              <p:cNvSpPr txBox="1">
                <a:spLocks noRot="1" noChangeAspect="1" noMove="1" noResize="1" noEditPoints="1" noAdjustHandles="1" noChangeArrowheads="1" noChangeShapeType="1" noTextEdit="1"/>
              </p:cNvSpPr>
              <p:nvPr/>
            </p:nvSpPr>
            <p:spPr>
              <a:xfrm>
                <a:off x="5069974" y="1341261"/>
                <a:ext cx="268535" cy="369332"/>
              </a:xfrm>
              <a:prstGeom prst="rect">
                <a:avLst/>
              </a:prstGeom>
              <a:blipFill rotWithShape="0">
                <a:blip r:embed="rId5"/>
                <a:stretch>
                  <a:fillRect l="-27273" r="-22727" b="-655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1" name="TextBox 60"/>
              <p:cNvSpPr txBox="1"/>
              <p:nvPr/>
            </p:nvSpPr>
            <p:spPr>
              <a:xfrm>
                <a:off x="3939629" y="1073336"/>
                <a:ext cx="27353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400" b="0" i="1" smtClean="0">
                          <a:latin typeface="Cambria Math" panose="02040503050406030204" pitchFamily="18" charset="0"/>
                          <a:ea typeface="Cambria Math" panose="02040503050406030204" pitchFamily="18" charset="0"/>
                        </a:rPr>
                        <m:t>𝑅</m:t>
                      </m:r>
                    </m:oMath>
                  </m:oMathPara>
                </a14:m>
                <a:endParaRPr lang="en-IN" sz="2400" dirty="0"/>
              </a:p>
            </p:txBody>
          </p:sp>
        </mc:Choice>
        <mc:Fallback xmlns="">
          <p:sp>
            <p:nvSpPr>
              <p:cNvPr id="61" name="TextBox 60"/>
              <p:cNvSpPr txBox="1">
                <a:spLocks noRot="1" noChangeAspect="1" noMove="1" noResize="1" noEditPoints="1" noAdjustHandles="1" noChangeArrowheads="1" noChangeShapeType="1" noTextEdit="1"/>
              </p:cNvSpPr>
              <p:nvPr/>
            </p:nvSpPr>
            <p:spPr>
              <a:xfrm>
                <a:off x="3939629" y="1073336"/>
                <a:ext cx="273536" cy="369332"/>
              </a:xfrm>
              <a:prstGeom prst="rect">
                <a:avLst/>
              </a:prstGeom>
              <a:blipFill rotWithShape="0">
                <a:blip r:embed="rId6"/>
                <a:stretch>
                  <a:fillRect l="-24444" r="-24444" b="-655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2" name="TextBox 61"/>
              <p:cNvSpPr txBox="1"/>
              <p:nvPr/>
            </p:nvSpPr>
            <p:spPr>
              <a:xfrm>
                <a:off x="2581921" y="1276548"/>
                <a:ext cx="42171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2400" b="0" i="1" smtClean="0">
                              <a:latin typeface="Cambria Math" panose="02040503050406030204" pitchFamily="18" charset="0"/>
                              <a:ea typeface="Cambria Math" panose="02040503050406030204" pitchFamily="18" charset="0"/>
                            </a:rPr>
                          </m:ctrlPr>
                        </m:sSubPr>
                        <m:e>
                          <m:r>
                            <a:rPr lang="en-IN" sz="2400" b="0" i="1" smtClean="0">
                              <a:latin typeface="Cambria Math" panose="02040503050406030204" pitchFamily="18" charset="0"/>
                              <a:ea typeface="Cambria Math" panose="02040503050406030204" pitchFamily="18" charset="0"/>
                            </a:rPr>
                            <m:t>𝑅</m:t>
                          </m:r>
                        </m:e>
                        <m:sub>
                          <m:r>
                            <a:rPr lang="en-IN" sz="2400" b="0" i="1" smtClean="0">
                              <a:latin typeface="Cambria Math" panose="02040503050406030204" pitchFamily="18" charset="0"/>
                              <a:ea typeface="Cambria Math" panose="02040503050406030204" pitchFamily="18" charset="0"/>
                            </a:rPr>
                            <m:t>𝑛</m:t>
                          </m:r>
                        </m:sub>
                      </m:sSub>
                    </m:oMath>
                  </m:oMathPara>
                </a14:m>
                <a:endParaRPr lang="en-IN" sz="2400" dirty="0"/>
              </a:p>
            </p:txBody>
          </p:sp>
        </mc:Choice>
        <mc:Fallback xmlns="">
          <p:sp>
            <p:nvSpPr>
              <p:cNvPr id="62" name="TextBox 61"/>
              <p:cNvSpPr txBox="1">
                <a:spLocks noRot="1" noChangeAspect="1" noMove="1" noResize="1" noEditPoints="1" noAdjustHandles="1" noChangeArrowheads="1" noChangeShapeType="1" noTextEdit="1"/>
              </p:cNvSpPr>
              <p:nvPr/>
            </p:nvSpPr>
            <p:spPr>
              <a:xfrm>
                <a:off x="2581921" y="1276548"/>
                <a:ext cx="421718" cy="369332"/>
              </a:xfrm>
              <a:prstGeom prst="rect">
                <a:avLst/>
              </a:prstGeom>
              <a:blipFill rotWithShape="0">
                <a:blip r:embed="rId7"/>
                <a:stretch>
                  <a:fillRect l="-17391" r="-1449" b="-983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3" name="TextBox 62"/>
              <p:cNvSpPr txBox="1"/>
              <p:nvPr/>
            </p:nvSpPr>
            <p:spPr>
              <a:xfrm>
                <a:off x="3280469" y="1990536"/>
                <a:ext cx="28392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400" b="0" i="1" smtClean="0">
                          <a:latin typeface="Cambria Math" panose="02040503050406030204" pitchFamily="18" charset="0"/>
                          <a:ea typeface="Cambria Math" panose="02040503050406030204" pitchFamily="18" charset="0"/>
                        </a:rPr>
                        <m:t>𝜑</m:t>
                      </m:r>
                    </m:oMath>
                  </m:oMathPara>
                </a14:m>
                <a:endParaRPr lang="en-IN" sz="2400" dirty="0"/>
              </a:p>
            </p:txBody>
          </p:sp>
        </mc:Choice>
        <mc:Fallback xmlns="">
          <p:sp>
            <p:nvSpPr>
              <p:cNvPr id="63" name="TextBox 62"/>
              <p:cNvSpPr txBox="1">
                <a:spLocks noRot="1" noChangeAspect="1" noMove="1" noResize="1" noEditPoints="1" noAdjustHandles="1" noChangeArrowheads="1" noChangeShapeType="1" noTextEdit="1"/>
              </p:cNvSpPr>
              <p:nvPr/>
            </p:nvSpPr>
            <p:spPr>
              <a:xfrm>
                <a:off x="3280469" y="1990536"/>
                <a:ext cx="283924" cy="369332"/>
              </a:xfrm>
              <a:prstGeom prst="rect">
                <a:avLst/>
              </a:prstGeom>
              <a:blipFill rotWithShape="0">
                <a:blip r:embed="rId8"/>
                <a:stretch>
                  <a:fillRect l="-25532" r="-23404" b="-26667"/>
                </a:stretch>
              </a:blipFill>
            </p:spPr>
            <p:txBody>
              <a:bodyPr/>
              <a:lstStyle/>
              <a:p>
                <a:r>
                  <a:rPr lang="en-IN">
                    <a:noFill/>
                  </a:rPr>
                  <a:t> </a:t>
                </a:r>
              </a:p>
            </p:txBody>
          </p:sp>
        </mc:Fallback>
      </mc:AlternateContent>
      <p:sp>
        <p:nvSpPr>
          <p:cNvPr id="70" name="Arc 69"/>
          <p:cNvSpPr/>
          <p:nvPr/>
        </p:nvSpPr>
        <p:spPr>
          <a:xfrm rot="-1200000">
            <a:off x="2696198" y="2219086"/>
            <a:ext cx="1080000" cy="1080000"/>
          </a:xfrm>
          <a:prstGeom prst="arc">
            <a:avLst>
              <a:gd name="adj1" fmla="val 15979096"/>
              <a:gd name="adj2" fmla="val 17885807"/>
            </a:avLst>
          </a:prstGeom>
          <a:ln w="12700">
            <a:solidFill>
              <a:schemeClr val="tx1"/>
            </a:solidFill>
            <a:headEnd type="stealth" w="med" len="lg"/>
            <a:tailEnd type="stealth"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74" name="TextBox 73"/>
              <p:cNvSpPr txBox="1"/>
              <p:nvPr/>
            </p:nvSpPr>
            <p:spPr>
              <a:xfrm>
                <a:off x="2992044" y="1779034"/>
                <a:ext cx="26257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400" i="1" smtClean="0">
                          <a:latin typeface="Cambria Math" panose="02040503050406030204" pitchFamily="18" charset="0"/>
                          <a:ea typeface="Cambria Math" panose="02040503050406030204" pitchFamily="18" charset="0"/>
                        </a:rPr>
                        <m:t>𝛼</m:t>
                      </m:r>
                    </m:oMath>
                  </m:oMathPara>
                </a14:m>
                <a:endParaRPr lang="en-IN" sz="2400" dirty="0"/>
              </a:p>
            </p:txBody>
          </p:sp>
        </mc:Choice>
        <mc:Fallback xmlns="">
          <p:sp>
            <p:nvSpPr>
              <p:cNvPr id="74" name="TextBox 73"/>
              <p:cNvSpPr txBox="1">
                <a:spLocks noRot="1" noChangeAspect="1" noMove="1" noResize="1" noEditPoints="1" noAdjustHandles="1" noChangeArrowheads="1" noChangeShapeType="1" noTextEdit="1"/>
              </p:cNvSpPr>
              <p:nvPr/>
            </p:nvSpPr>
            <p:spPr>
              <a:xfrm>
                <a:off x="2992044" y="1779034"/>
                <a:ext cx="262572" cy="369332"/>
              </a:xfrm>
              <a:prstGeom prst="rect">
                <a:avLst/>
              </a:prstGeom>
              <a:blipFill rotWithShape="0">
                <a:blip r:embed="rId9"/>
                <a:stretch>
                  <a:fillRect l="-16279" r="-11628"/>
                </a:stretch>
              </a:blipFill>
            </p:spPr>
            <p:txBody>
              <a:bodyPr/>
              <a:lstStyle/>
              <a:p>
                <a:r>
                  <a:rPr lang="en-IN">
                    <a:noFill/>
                  </a:rPr>
                  <a:t> </a:t>
                </a:r>
              </a:p>
            </p:txBody>
          </p:sp>
        </mc:Fallback>
      </mc:AlternateContent>
      <p:cxnSp>
        <p:nvCxnSpPr>
          <p:cNvPr id="79" name="Straight Connector 78"/>
          <p:cNvCxnSpPr/>
          <p:nvPr/>
        </p:nvCxnSpPr>
        <p:spPr>
          <a:xfrm>
            <a:off x="8497928" y="3169534"/>
            <a:ext cx="0" cy="1690507"/>
          </a:xfrm>
          <a:prstGeom prst="line">
            <a:avLst/>
          </a:prstGeom>
          <a:ln w="28575">
            <a:solidFill>
              <a:schemeClr val="tx1"/>
            </a:solidFill>
            <a:prstDash val="solid"/>
            <a:tailEnd type="stealth" w="lg" len="lg"/>
          </a:ln>
        </p:spPr>
        <p:style>
          <a:lnRef idx="1">
            <a:schemeClr val="accent1"/>
          </a:lnRef>
          <a:fillRef idx="0">
            <a:schemeClr val="accent1"/>
          </a:fillRef>
          <a:effectRef idx="0">
            <a:schemeClr val="accent1"/>
          </a:effectRef>
          <a:fontRef idx="minor">
            <a:schemeClr val="tx1"/>
          </a:fontRef>
        </p:style>
      </p:cxnSp>
      <p:sp>
        <p:nvSpPr>
          <p:cNvPr id="85" name="Arc 84"/>
          <p:cNvSpPr>
            <a:spLocks noChangeAspect="1"/>
          </p:cNvSpPr>
          <p:nvPr/>
        </p:nvSpPr>
        <p:spPr>
          <a:xfrm>
            <a:off x="7774854" y="2416459"/>
            <a:ext cx="1440000" cy="1440000"/>
          </a:xfrm>
          <a:prstGeom prst="arc">
            <a:avLst>
              <a:gd name="adj1" fmla="val 17166294"/>
              <a:gd name="adj2" fmla="val 5482027"/>
            </a:avLst>
          </a:prstGeom>
          <a:ln w="12700">
            <a:solidFill>
              <a:schemeClr val="tx1"/>
            </a:solidFill>
            <a:headEnd type="stealth" w="med" len="lg"/>
            <a:tailEnd type="stealth"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86" name="Straight Connector 85"/>
          <p:cNvCxnSpPr/>
          <p:nvPr/>
        </p:nvCxnSpPr>
        <p:spPr>
          <a:xfrm>
            <a:off x="8494854" y="1637478"/>
            <a:ext cx="0" cy="1690507"/>
          </a:xfrm>
          <a:prstGeom prst="line">
            <a:avLst/>
          </a:prstGeom>
          <a:ln w="28575">
            <a:solidFill>
              <a:schemeClr val="tx1"/>
            </a:solidFill>
            <a:prstDash val="dash"/>
            <a:tailEnd type="none" w="lg" len="lg"/>
          </a:ln>
        </p:spPr>
        <p:style>
          <a:lnRef idx="1">
            <a:schemeClr val="accent1"/>
          </a:lnRef>
          <a:fillRef idx="0">
            <a:schemeClr val="accent1"/>
          </a:fillRef>
          <a:effectRef idx="0">
            <a:schemeClr val="accent1"/>
          </a:effectRef>
          <a:fontRef idx="minor">
            <a:schemeClr val="tx1"/>
          </a:fontRef>
        </p:style>
      </p:cxnSp>
      <p:sp>
        <p:nvSpPr>
          <p:cNvPr id="88" name="Arc 87"/>
          <p:cNvSpPr>
            <a:spLocks noChangeAspect="1"/>
          </p:cNvSpPr>
          <p:nvPr/>
        </p:nvSpPr>
        <p:spPr>
          <a:xfrm>
            <a:off x="7422096" y="2027035"/>
            <a:ext cx="2160000" cy="2160000"/>
          </a:xfrm>
          <a:prstGeom prst="arc">
            <a:avLst>
              <a:gd name="adj1" fmla="val 16128345"/>
              <a:gd name="adj2" fmla="val 17260605"/>
            </a:avLst>
          </a:prstGeom>
          <a:ln w="12700">
            <a:solidFill>
              <a:schemeClr val="tx1"/>
            </a:solidFill>
            <a:headEnd type="stealth" w="med" len="lg"/>
            <a:tailEnd type="stealth"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89" name="Arc 88"/>
          <p:cNvSpPr>
            <a:spLocks noChangeAspect="1"/>
          </p:cNvSpPr>
          <p:nvPr/>
        </p:nvSpPr>
        <p:spPr>
          <a:xfrm>
            <a:off x="7420716" y="2025395"/>
            <a:ext cx="2160000" cy="2160000"/>
          </a:xfrm>
          <a:prstGeom prst="arc">
            <a:avLst>
              <a:gd name="adj1" fmla="val 5376517"/>
              <a:gd name="adj2" fmla="val 8099604"/>
            </a:avLst>
          </a:prstGeom>
          <a:ln w="12700">
            <a:solidFill>
              <a:schemeClr val="tx1"/>
            </a:solidFill>
            <a:headEnd type="stealth" w="med" len="lg"/>
            <a:tailEnd type="stealth"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90" name="Arc 89"/>
          <p:cNvSpPr>
            <a:spLocks noChangeAspect="1"/>
          </p:cNvSpPr>
          <p:nvPr/>
        </p:nvSpPr>
        <p:spPr>
          <a:xfrm>
            <a:off x="7773474" y="2428783"/>
            <a:ext cx="1440000" cy="1440000"/>
          </a:xfrm>
          <a:prstGeom prst="arc">
            <a:avLst>
              <a:gd name="adj1" fmla="val 8025021"/>
              <a:gd name="adj2" fmla="val 16257212"/>
            </a:avLst>
          </a:prstGeom>
          <a:ln w="12700">
            <a:solidFill>
              <a:schemeClr val="tx1"/>
            </a:solidFill>
            <a:headEnd type="stealth" w="med" len="lg"/>
            <a:tailEnd type="stealth"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91" name="TextBox 90"/>
              <p:cNvSpPr txBox="1"/>
              <p:nvPr/>
            </p:nvSpPr>
            <p:spPr>
              <a:xfrm>
                <a:off x="3502656" y="4439874"/>
                <a:ext cx="37273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400" b="0" i="1" smtClean="0">
                          <a:latin typeface="Cambria Math" panose="02040503050406030204" pitchFamily="18" charset="0"/>
                        </a:rPr>
                        <m:t>𝑊</m:t>
                      </m:r>
                    </m:oMath>
                  </m:oMathPara>
                </a14:m>
                <a:endParaRPr lang="en-IN" sz="2400" dirty="0"/>
              </a:p>
            </p:txBody>
          </p:sp>
        </mc:Choice>
        <mc:Fallback xmlns="">
          <p:sp>
            <p:nvSpPr>
              <p:cNvPr id="91" name="TextBox 90"/>
              <p:cNvSpPr txBox="1">
                <a:spLocks noRot="1" noChangeAspect="1" noMove="1" noResize="1" noEditPoints="1" noAdjustHandles="1" noChangeArrowheads="1" noChangeShapeType="1" noTextEdit="1"/>
              </p:cNvSpPr>
              <p:nvPr/>
            </p:nvSpPr>
            <p:spPr>
              <a:xfrm>
                <a:off x="3502656" y="4439874"/>
                <a:ext cx="372730" cy="369332"/>
              </a:xfrm>
              <a:prstGeom prst="rect">
                <a:avLst/>
              </a:prstGeom>
              <a:blipFill rotWithShape="0">
                <a:blip r:embed="rId10"/>
                <a:stretch>
                  <a:fillRect l="-19672" r="-14754" b="-655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2" name="TextBox 91"/>
              <p:cNvSpPr txBox="1"/>
              <p:nvPr/>
            </p:nvSpPr>
            <p:spPr>
              <a:xfrm>
                <a:off x="8319728" y="1065933"/>
                <a:ext cx="84362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400" b="0" i="1" smtClean="0">
                          <a:latin typeface="Cambria Math" panose="02040503050406030204" pitchFamily="18" charset="0"/>
                          <a:ea typeface="Cambria Math" panose="02040503050406030204" pitchFamily="18" charset="0"/>
                        </a:rPr>
                        <m:t>𝜑</m:t>
                      </m:r>
                      <m:r>
                        <a:rPr lang="en-IN" sz="2400" b="0" i="1" smtClean="0">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𝛼</m:t>
                      </m:r>
                    </m:oMath>
                  </m:oMathPara>
                </a14:m>
                <a:endParaRPr lang="en-IN" sz="2400" dirty="0"/>
              </a:p>
            </p:txBody>
          </p:sp>
        </mc:Choice>
        <mc:Fallback xmlns="">
          <p:sp>
            <p:nvSpPr>
              <p:cNvPr id="92" name="TextBox 91"/>
              <p:cNvSpPr txBox="1">
                <a:spLocks noRot="1" noChangeAspect="1" noMove="1" noResize="1" noEditPoints="1" noAdjustHandles="1" noChangeArrowheads="1" noChangeShapeType="1" noTextEdit="1"/>
              </p:cNvSpPr>
              <p:nvPr/>
            </p:nvSpPr>
            <p:spPr>
              <a:xfrm>
                <a:off x="8319728" y="1065933"/>
                <a:ext cx="843629" cy="369332"/>
              </a:xfrm>
              <a:prstGeom prst="rect">
                <a:avLst/>
              </a:prstGeom>
              <a:blipFill rotWithShape="0">
                <a:blip r:embed="rId11"/>
                <a:stretch>
                  <a:fillRect l="-8696" r="-3623" b="-2666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3" name="TextBox 92"/>
              <p:cNvSpPr txBox="1"/>
              <p:nvPr/>
            </p:nvSpPr>
            <p:spPr>
              <a:xfrm>
                <a:off x="7752265" y="2169257"/>
                <a:ext cx="25109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400" i="1" smtClean="0">
                          <a:latin typeface="Cambria Math" panose="02040503050406030204" pitchFamily="18" charset="0"/>
                          <a:ea typeface="Cambria Math" panose="02040503050406030204" pitchFamily="18" charset="0"/>
                        </a:rPr>
                        <m:t>𝜃</m:t>
                      </m:r>
                    </m:oMath>
                  </m:oMathPara>
                </a14:m>
                <a:endParaRPr lang="en-IN" sz="2400" dirty="0"/>
              </a:p>
            </p:txBody>
          </p:sp>
        </mc:Choice>
        <mc:Fallback xmlns="">
          <p:sp>
            <p:nvSpPr>
              <p:cNvPr id="93" name="TextBox 92"/>
              <p:cNvSpPr txBox="1">
                <a:spLocks noRot="1" noChangeAspect="1" noMove="1" noResize="1" noEditPoints="1" noAdjustHandles="1" noChangeArrowheads="1" noChangeShapeType="1" noTextEdit="1"/>
              </p:cNvSpPr>
              <p:nvPr/>
            </p:nvSpPr>
            <p:spPr>
              <a:xfrm>
                <a:off x="7752265" y="2169257"/>
                <a:ext cx="251094" cy="369332"/>
              </a:xfrm>
              <a:prstGeom prst="rect">
                <a:avLst/>
              </a:prstGeom>
              <a:blipFill rotWithShape="0">
                <a:blip r:embed="rId12"/>
                <a:stretch>
                  <a:fillRect l="-29268" r="-24390" b="-666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4" name="TextBox 93"/>
              <p:cNvSpPr txBox="1"/>
              <p:nvPr/>
            </p:nvSpPr>
            <p:spPr>
              <a:xfrm>
                <a:off x="9219621" y="3039059"/>
                <a:ext cx="165551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400" b="0" i="1" smtClean="0">
                          <a:latin typeface="Cambria Math" panose="02040503050406030204" pitchFamily="18" charset="0"/>
                          <a:ea typeface="Cambria Math" panose="02040503050406030204" pitchFamily="18" charset="0"/>
                        </a:rPr>
                        <m:t>𝜋</m:t>
                      </m:r>
                      <m:r>
                        <a:rPr lang="en-IN" sz="2400" b="0" i="1" smtClean="0">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𝜑</m:t>
                      </m:r>
                      <m:r>
                        <a:rPr lang="en-IN" sz="2400" b="0" i="1" smtClean="0">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𝛼</m:t>
                      </m:r>
                      <m:r>
                        <a:rPr lang="en-IN" sz="2400" b="0" i="1" smtClean="0">
                          <a:latin typeface="Cambria Math" panose="02040503050406030204" pitchFamily="18" charset="0"/>
                          <a:ea typeface="Cambria Math" panose="02040503050406030204" pitchFamily="18" charset="0"/>
                        </a:rPr>
                        <m:t>)</m:t>
                      </m:r>
                    </m:oMath>
                  </m:oMathPara>
                </a14:m>
                <a:endParaRPr lang="en-IN" sz="2400" dirty="0"/>
              </a:p>
            </p:txBody>
          </p:sp>
        </mc:Choice>
        <mc:Fallback xmlns="">
          <p:sp>
            <p:nvSpPr>
              <p:cNvPr id="94" name="TextBox 93"/>
              <p:cNvSpPr txBox="1">
                <a:spLocks noRot="1" noChangeAspect="1" noMove="1" noResize="1" noEditPoints="1" noAdjustHandles="1" noChangeArrowheads="1" noChangeShapeType="1" noTextEdit="1"/>
              </p:cNvSpPr>
              <p:nvPr/>
            </p:nvSpPr>
            <p:spPr>
              <a:xfrm>
                <a:off x="9219621" y="3039059"/>
                <a:ext cx="1655518" cy="369332"/>
              </a:xfrm>
              <a:prstGeom prst="rect">
                <a:avLst/>
              </a:prstGeom>
              <a:blipFill rotWithShape="0">
                <a:blip r:embed="rId13"/>
                <a:stretch>
                  <a:fillRect l="-1838" r="-6250" b="-3500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5" name="TextBox 94"/>
              <p:cNvSpPr txBox="1"/>
              <p:nvPr/>
            </p:nvSpPr>
            <p:spPr>
              <a:xfrm>
                <a:off x="7514277" y="4350099"/>
                <a:ext cx="80650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400" i="1" smtClean="0">
                          <a:latin typeface="Cambria Math" panose="02040503050406030204" pitchFamily="18" charset="0"/>
                          <a:ea typeface="Cambria Math" panose="02040503050406030204" pitchFamily="18" charset="0"/>
                        </a:rPr>
                        <m:t>𝜋</m:t>
                      </m:r>
                      <m:r>
                        <a:rPr lang="en-IN" sz="2400" b="0" i="1" smtClean="0">
                          <a:latin typeface="Cambria Math" panose="02040503050406030204" pitchFamily="18" charset="0"/>
                          <a:ea typeface="Cambria Math" panose="02040503050406030204" pitchFamily="18" charset="0"/>
                        </a:rPr>
                        <m:t>−</m:t>
                      </m:r>
                      <m:r>
                        <a:rPr lang="en-IN" sz="2400" i="1" smtClean="0">
                          <a:latin typeface="Cambria Math" panose="02040503050406030204" pitchFamily="18" charset="0"/>
                          <a:ea typeface="Cambria Math" panose="02040503050406030204" pitchFamily="18" charset="0"/>
                        </a:rPr>
                        <m:t>𝜃</m:t>
                      </m:r>
                    </m:oMath>
                  </m:oMathPara>
                </a14:m>
                <a:endParaRPr lang="en-IN" sz="2400" dirty="0"/>
              </a:p>
            </p:txBody>
          </p:sp>
        </mc:Choice>
        <mc:Fallback xmlns="">
          <p:sp>
            <p:nvSpPr>
              <p:cNvPr id="95" name="TextBox 94"/>
              <p:cNvSpPr txBox="1">
                <a:spLocks noRot="1" noChangeAspect="1" noMove="1" noResize="1" noEditPoints="1" noAdjustHandles="1" noChangeArrowheads="1" noChangeShapeType="1" noTextEdit="1"/>
              </p:cNvSpPr>
              <p:nvPr/>
            </p:nvSpPr>
            <p:spPr>
              <a:xfrm>
                <a:off x="7514277" y="4350099"/>
                <a:ext cx="806503" cy="369332"/>
              </a:xfrm>
              <a:prstGeom prst="rect">
                <a:avLst/>
              </a:prstGeom>
              <a:blipFill rotWithShape="0">
                <a:blip r:embed="rId14"/>
                <a:stretch>
                  <a:fillRect l="-5303" r="-6818" b="-666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7" name="TextBox 66"/>
              <p:cNvSpPr txBox="1"/>
              <p:nvPr/>
            </p:nvSpPr>
            <p:spPr>
              <a:xfrm>
                <a:off x="4353306" y="2256561"/>
                <a:ext cx="59003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2400" b="0" i="1" smtClean="0">
                              <a:latin typeface="Cambria Math" panose="02040503050406030204" pitchFamily="18" charset="0"/>
                              <a:ea typeface="Cambria Math" panose="02040503050406030204" pitchFamily="18" charset="0"/>
                            </a:rPr>
                          </m:ctrlPr>
                        </m:sSubPr>
                        <m:e>
                          <m:r>
                            <a:rPr lang="en-IN" sz="2400" b="0" i="1" smtClean="0">
                              <a:latin typeface="Cambria Math" panose="02040503050406030204" pitchFamily="18" charset="0"/>
                              <a:ea typeface="Cambria Math" panose="02040503050406030204" pitchFamily="18" charset="0"/>
                            </a:rPr>
                            <m:t>𝜇</m:t>
                          </m:r>
                          <m:r>
                            <a:rPr lang="en-IN" sz="2400" b="0" i="1" smtClean="0">
                              <a:latin typeface="Cambria Math" panose="02040503050406030204" pitchFamily="18" charset="0"/>
                              <a:ea typeface="Cambria Math" panose="02040503050406030204" pitchFamily="18" charset="0"/>
                            </a:rPr>
                            <m:t>𝑅</m:t>
                          </m:r>
                        </m:e>
                        <m:sub>
                          <m:r>
                            <a:rPr lang="en-IN" sz="2400" b="0" i="1" smtClean="0">
                              <a:latin typeface="Cambria Math" panose="02040503050406030204" pitchFamily="18" charset="0"/>
                              <a:ea typeface="Cambria Math" panose="02040503050406030204" pitchFamily="18" charset="0"/>
                            </a:rPr>
                            <m:t>𝑛</m:t>
                          </m:r>
                        </m:sub>
                      </m:sSub>
                    </m:oMath>
                  </m:oMathPara>
                </a14:m>
                <a:endParaRPr lang="en-IN" sz="2400" dirty="0"/>
              </a:p>
            </p:txBody>
          </p:sp>
        </mc:Choice>
        <mc:Fallback xmlns="">
          <p:sp>
            <p:nvSpPr>
              <p:cNvPr id="67" name="TextBox 66"/>
              <p:cNvSpPr txBox="1">
                <a:spLocks noRot="1" noChangeAspect="1" noMove="1" noResize="1" noEditPoints="1" noAdjustHandles="1" noChangeArrowheads="1" noChangeShapeType="1" noTextEdit="1"/>
              </p:cNvSpPr>
              <p:nvPr/>
            </p:nvSpPr>
            <p:spPr>
              <a:xfrm>
                <a:off x="4353306" y="2256561"/>
                <a:ext cx="590033" cy="369332"/>
              </a:xfrm>
              <a:prstGeom prst="rect">
                <a:avLst/>
              </a:prstGeom>
              <a:blipFill rotWithShape="0">
                <a:blip r:embed="rId15"/>
                <a:stretch>
                  <a:fillRect l="-16495" r="-1031" b="-31148"/>
                </a:stretch>
              </a:blipFill>
            </p:spPr>
            <p:txBody>
              <a:bodyPr/>
              <a:lstStyle/>
              <a:p>
                <a:r>
                  <a:rPr lang="en-IN">
                    <a:noFill/>
                  </a:rPr>
                  <a:t> </a:t>
                </a:r>
              </a:p>
            </p:txBody>
          </p:sp>
        </mc:Fallback>
      </mc:AlternateContent>
      <p:cxnSp>
        <p:nvCxnSpPr>
          <p:cNvPr id="87" name="Straight Connector 86"/>
          <p:cNvCxnSpPr/>
          <p:nvPr/>
        </p:nvCxnSpPr>
        <p:spPr>
          <a:xfrm flipV="1">
            <a:off x="3678793" y="1362809"/>
            <a:ext cx="1337274" cy="1243400"/>
          </a:xfrm>
          <a:prstGeom prst="line">
            <a:avLst/>
          </a:prstGeom>
          <a:ln w="28575">
            <a:solidFill>
              <a:schemeClr val="tx1"/>
            </a:solidFill>
            <a:prstDash val="solid"/>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rot="-1200000">
            <a:off x="2769910" y="1477419"/>
            <a:ext cx="1080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rot="-1200000">
            <a:off x="3261513" y="2796148"/>
            <a:ext cx="1080000" cy="0"/>
          </a:xfrm>
          <a:prstGeom prst="line">
            <a:avLst/>
          </a:prstGeom>
          <a:ln w="28575">
            <a:solidFill>
              <a:schemeClr val="tx1"/>
            </a:solidFill>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98" name="Arc 97"/>
          <p:cNvSpPr>
            <a:spLocks noChangeAspect="1"/>
          </p:cNvSpPr>
          <p:nvPr/>
        </p:nvSpPr>
        <p:spPr>
          <a:xfrm>
            <a:off x="2211227" y="1746655"/>
            <a:ext cx="2160000" cy="2160000"/>
          </a:xfrm>
          <a:prstGeom prst="arc">
            <a:avLst>
              <a:gd name="adj1" fmla="val 5376517"/>
              <a:gd name="adj2" fmla="val 7915809"/>
            </a:avLst>
          </a:prstGeom>
          <a:ln w="12700">
            <a:solidFill>
              <a:schemeClr val="tx1"/>
            </a:solidFill>
            <a:headEnd type="stealth" w="med" len="lg"/>
            <a:tailEnd type="stealth"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99" name="TextBox 98"/>
              <p:cNvSpPr txBox="1"/>
              <p:nvPr/>
            </p:nvSpPr>
            <p:spPr>
              <a:xfrm>
                <a:off x="2415822" y="3894471"/>
                <a:ext cx="80650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400" i="1" smtClean="0">
                          <a:latin typeface="Cambria Math" panose="02040503050406030204" pitchFamily="18" charset="0"/>
                          <a:ea typeface="Cambria Math" panose="02040503050406030204" pitchFamily="18" charset="0"/>
                        </a:rPr>
                        <m:t>𝜋</m:t>
                      </m:r>
                      <m:r>
                        <a:rPr lang="en-IN" sz="2400" b="0" i="1" smtClean="0">
                          <a:latin typeface="Cambria Math" panose="02040503050406030204" pitchFamily="18" charset="0"/>
                          <a:ea typeface="Cambria Math" panose="02040503050406030204" pitchFamily="18" charset="0"/>
                        </a:rPr>
                        <m:t>−</m:t>
                      </m:r>
                      <m:r>
                        <a:rPr lang="en-IN" sz="2400" i="1" smtClean="0">
                          <a:latin typeface="Cambria Math" panose="02040503050406030204" pitchFamily="18" charset="0"/>
                          <a:ea typeface="Cambria Math" panose="02040503050406030204" pitchFamily="18" charset="0"/>
                        </a:rPr>
                        <m:t>𝜃</m:t>
                      </m:r>
                    </m:oMath>
                  </m:oMathPara>
                </a14:m>
                <a:endParaRPr lang="en-IN" sz="2400" dirty="0"/>
              </a:p>
            </p:txBody>
          </p:sp>
        </mc:Choice>
        <mc:Fallback xmlns="">
          <p:sp>
            <p:nvSpPr>
              <p:cNvPr id="99" name="TextBox 98"/>
              <p:cNvSpPr txBox="1">
                <a:spLocks noRot="1" noChangeAspect="1" noMove="1" noResize="1" noEditPoints="1" noAdjustHandles="1" noChangeArrowheads="1" noChangeShapeType="1" noTextEdit="1"/>
              </p:cNvSpPr>
              <p:nvPr/>
            </p:nvSpPr>
            <p:spPr>
              <a:xfrm>
                <a:off x="2415822" y="3894471"/>
                <a:ext cx="806503" cy="369332"/>
              </a:xfrm>
              <a:prstGeom prst="rect">
                <a:avLst/>
              </a:prstGeom>
              <a:blipFill rotWithShape="0">
                <a:blip r:embed="rId16"/>
                <a:stretch>
                  <a:fillRect l="-4511" r="-6767" b="-666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0" name="TextBox 99"/>
              <p:cNvSpPr txBox="1"/>
              <p:nvPr/>
            </p:nvSpPr>
            <p:spPr>
              <a:xfrm>
                <a:off x="8563552" y="4863892"/>
                <a:ext cx="37273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400" b="0" i="1" smtClean="0">
                          <a:latin typeface="Cambria Math" panose="02040503050406030204" pitchFamily="18" charset="0"/>
                        </a:rPr>
                        <m:t>𝑊</m:t>
                      </m:r>
                    </m:oMath>
                  </m:oMathPara>
                </a14:m>
                <a:endParaRPr lang="en-IN" sz="2400" dirty="0"/>
              </a:p>
            </p:txBody>
          </p:sp>
        </mc:Choice>
        <mc:Fallback xmlns="">
          <p:sp>
            <p:nvSpPr>
              <p:cNvPr id="100" name="TextBox 99"/>
              <p:cNvSpPr txBox="1">
                <a:spLocks noRot="1" noChangeAspect="1" noMove="1" noResize="1" noEditPoints="1" noAdjustHandles="1" noChangeArrowheads="1" noChangeShapeType="1" noTextEdit="1"/>
              </p:cNvSpPr>
              <p:nvPr/>
            </p:nvSpPr>
            <p:spPr>
              <a:xfrm>
                <a:off x="8563552" y="4863892"/>
                <a:ext cx="372730" cy="369332"/>
              </a:xfrm>
              <a:prstGeom prst="rect">
                <a:avLst/>
              </a:prstGeom>
              <a:blipFill rotWithShape="0">
                <a:blip r:embed="rId17"/>
                <a:stretch>
                  <a:fillRect l="-19672" r="-14754" b="-6667"/>
                </a:stretch>
              </a:blipFill>
            </p:spPr>
            <p:txBody>
              <a:bodyPr/>
              <a:lstStyle/>
              <a:p>
                <a:r>
                  <a:rPr lang="en-IN">
                    <a:noFill/>
                  </a:rPr>
                  <a:t> </a:t>
                </a:r>
              </a:p>
            </p:txBody>
          </p:sp>
        </mc:Fallback>
      </mc:AlternateContent>
      <p:cxnSp>
        <p:nvCxnSpPr>
          <p:cNvPr id="101" name="Straight Connector 100"/>
          <p:cNvCxnSpPr/>
          <p:nvPr/>
        </p:nvCxnSpPr>
        <p:spPr>
          <a:xfrm flipV="1">
            <a:off x="8506800" y="1434754"/>
            <a:ext cx="491601" cy="1701705"/>
          </a:xfrm>
          <a:prstGeom prst="line">
            <a:avLst/>
          </a:prstGeom>
          <a:ln w="28575">
            <a:solidFill>
              <a:schemeClr val="tx1"/>
            </a:solidFill>
            <a:prstDash val="solid"/>
            <a:tailEnd type="stealth" w="lg" len="lg"/>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flipV="1">
            <a:off x="7154507" y="3174044"/>
            <a:ext cx="1337274" cy="1243400"/>
          </a:xfrm>
          <a:prstGeom prst="line">
            <a:avLst/>
          </a:prstGeom>
          <a:ln w="28575">
            <a:solidFill>
              <a:schemeClr val="tx1"/>
            </a:solidFill>
            <a:prstDash val="solid"/>
            <a:headEnd type="stealth" w="lg" len="lg"/>
            <a:tailEnd type="non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4" name="TextBox 63"/>
              <p:cNvSpPr txBox="1"/>
              <p:nvPr/>
            </p:nvSpPr>
            <p:spPr>
              <a:xfrm>
                <a:off x="9224080" y="1315723"/>
                <a:ext cx="27353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400" b="0" i="1" smtClean="0">
                          <a:latin typeface="Cambria Math" panose="02040503050406030204" pitchFamily="18" charset="0"/>
                          <a:ea typeface="Cambria Math" panose="02040503050406030204" pitchFamily="18" charset="0"/>
                        </a:rPr>
                        <m:t>𝑅</m:t>
                      </m:r>
                    </m:oMath>
                  </m:oMathPara>
                </a14:m>
                <a:endParaRPr lang="en-IN" sz="2400" dirty="0"/>
              </a:p>
            </p:txBody>
          </p:sp>
        </mc:Choice>
        <mc:Fallback xmlns="">
          <p:sp>
            <p:nvSpPr>
              <p:cNvPr id="64" name="TextBox 63"/>
              <p:cNvSpPr txBox="1">
                <a:spLocks noRot="1" noChangeAspect="1" noMove="1" noResize="1" noEditPoints="1" noAdjustHandles="1" noChangeArrowheads="1" noChangeShapeType="1" noTextEdit="1"/>
              </p:cNvSpPr>
              <p:nvPr/>
            </p:nvSpPr>
            <p:spPr>
              <a:xfrm>
                <a:off x="9224080" y="1315723"/>
                <a:ext cx="273536" cy="369332"/>
              </a:xfrm>
              <a:prstGeom prst="rect">
                <a:avLst/>
              </a:prstGeom>
              <a:blipFill rotWithShape="1">
                <a:blip r:embed="rId18"/>
                <a:stretch>
                  <a:fillRect l="-24444" r="-24444" b="-666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1" name="TextBox 70"/>
              <p:cNvSpPr txBox="1"/>
              <p:nvPr/>
            </p:nvSpPr>
            <p:spPr>
              <a:xfrm>
                <a:off x="6885972" y="4284942"/>
                <a:ext cx="26853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400" b="0" i="1" smtClean="0">
                          <a:latin typeface="Cambria Math" panose="02040503050406030204" pitchFamily="18" charset="0"/>
                          <a:ea typeface="Cambria Math" panose="02040503050406030204" pitchFamily="18" charset="0"/>
                        </a:rPr>
                        <m:t>𝐹</m:t>
                      </m:r>
                    </m:oMath>
                  </m:oMathPara>
                </a14:m>
                <a:endParaRPr lang="en-IN" sz="2400" dirty="0"/>
              </a:p>
            </p:txBody>
          </p:sp>
        </mc:Choice>
        <mc:Fallback xmlns="">
          <p:sp>
            <p:nvSpPr>
              <p:cNvPr id="71" name="TextBox 70"/>
              <p:cNvSpPr txBox="1">
                <a:spLocks noRot="1" noChangeAspect="1" noMove="1" noResize="1" noEditPoints="1" noAdjustHandles="1" noChangeArrowheads="1" noChangeShapeType="1" noTextEdit="1"/>
              </p:cNvSpPr>
              <p:nvPr/>
            </p:nvSpPr>
            <p:spPr>
              <a:xfrm>
                <a:off x="6885972" y="4284942"/>
                <a:ext cx="268535" cy="369332"/>
              </a:xfrm>
              <a:prstGeom prst="rect">
                <a:avLst/>
              </a:prstGeom>
              <a:blipFill rotWithShape="1">
                <a:blip r:embed="rId19"/>
                <a:stretch>
                  <a:fillRect l="-27273" r="-22727" b="-6667"/>
                </a:stretch>
              </a:blipFill>
            </p:spPr>
            <p:txBody>
              <a:bodyPr/>
              <a:lstStyle/>
              <a:p>
                <a:r>
                  <a:rPr lang="en-IN">
                    <a:noFill/>
                  </a:rPr>
                  <a:t> </a:t>
                </a:r>
              </a:p>
            </p:txBody>
          </p:sp>
        </mc:Fallback>
      </mc:AlternateContent>
    </p:spTree>
    <p:extLst>
      <p:ext uri="{BB962C8B-B14F-4D97-AF65-F5344CB8AC3E}">
        <p14:creationId xmlns:p14="http://schemas.microsoft.com/office/powerpoint/2010/main" val="17564191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11892" y="304800"/>
            <a:ext cx="11376454" cy="601362"/>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smtClean="0">
                <a:latin typeface="Times New Roman" panose="02020603050405020304" pitchFamily="18" charset="0"/>
                <a:cs typeface="Times New Roman" panose="02020603050405020304" pitchFamily="18" charset="0"/>
              </a:rPr>
              <a:t>Types of problems</a:t>
            </a:r>
            <a:endParaRPr lang="en-IN" sz="3600" dirty="0">
              <a:latin typeface="Times New Roman" panose="02020603050405020304" pitchFamily="18" charset="0"/>
              <a:cs typeface="Times New Roman" panose="02020603050405020304" pitchFamily="18" charset="0"/>
            </a:endParaRPr>
          </a:p>
        </p:txBody>
      </p:sp>
      <p:sp>
        <p:nvSpPr>
          <p:cNvPr id="5" name="Rounded Rectangle 4"/>
          <p:cNvSpPr/>
          <p:nvPr/>
        </p:nvSpPr>
        <p:spPr>
          <a:xfrm>
            <a:off x="411892" y="6507891"/>
            <a:ext cx="11376454" cy="156519"/>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3" name="Picture 1028" descr="C:\DOCUME~1\WALTOL~1\LOCALS~1\Temp\\msotw9_temp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850" y="1423529"/>
            <a:ext cx="3603446" cy="2188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029" descr="C:\DOCUME~1\WALTOL~1\LOCALS~1\Temp\\msotw9_temp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3440" y="1345940"/>
            <a:ext cx="3898404" cy="2368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1030" descr="C:\DOCUME~1\WALTOL~1\LOCALS~1\Temp\\msotw9_temp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13463" y="1073585"/>
            <a:ext cx="3384805" cy="2867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 Box 1031"/>
          <p:cNvSpPr txBox="1">
            <a:spLocks noChangeArrowheads="1"/>
          </p:cNvSpPr>
          <p:nvPr/>
        </p:nvSpPr>
        <p:spPr bwMode="auto">
          <a:xfrm>
            <a:off x="363026" y="3993481"/>
            <a:ext cx="3921094" cy="1477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7013" indent="-227013" eaLnBrk="0" hangingPunct="0">
              <a:defRPr sz="2000">
                <a:solidFill>
                  <a:schemeClr val="tx1"/>
                </a:solidFill>
                <a:latin typeface="Times New Roman" pitchFamily="1" charset="0"/>
                <a:ea typeface="ＭＳ Ｐゴシック" pitchFamily="1" charset="-128"/>
              </a:defRPr>
            </a:lvl1pPr>
            <a:lvl2pPr marL="742950" indent="-285750" eaLnBrk="0" hangingPunct="0">
              <a:defRPr sz="2000">
                <a:solidFill>
                  <a:schemeClr val="tx1"/>
                </a:solidFill>
                <a:latin typeface="Times New Roman" pitchFamily="1" charset="0"/>
                <a:ea typeface="ＭＳ Ｐゴシック" pitchFamily="1" charset="-128"/>
              </a:defRPr>
            </a:lvl2pPr>
            <a:lvl3pPr marL="1143000" indent="-228600" eaLnBrk="0" hangingPunct="0">
              <a:defRPr sz="2000">
                <a:solidFill>
                  <a:schemeClr val="tx1"/>
                </a:solidFill>
                <a:latin typeface="Times New Roman" pitchFamily="1" charset="0"/>
                <a:ea typeface="ＭＳ Ｐゴシック" pitchFamily="1" charset="-128"/>
              </a:defRPr>
            </a:lvl3pPr>
            <a:lvl4pPr marL="1600200" indent="-228600" eaLnBrk="0" hangingPunct="0">
              <a:defRPr sz="2000">
                <a:solidFill>
                  <a:schemeClr val="tx1"/>
                </a:solidFill>
                <a:latin typeface="Times New Roman" pitchFamily="1" charset="0"/>
                <a:ea typeface="ＭＳ Ｐゴシック" pitchFamily="1" charset="-128"/>
              </a:defRPr>
            </a:lvl4pPr>
            <a:lvl5pPr marL="2057400" indent="-228600" eaLnBrk="0" hangingPunct="0">
              <a:defRPr sz="2000">
                <a:solidFill>
                  <a:schemeClr val="tx1"/>
                </a:solidFill>
                <a:latin typeface="Times New Roman" pitchFamily="1" charset="0"/>
                <a:ea typeface="ＭＳ Ｐゴシック" pitchFamily="1" charset="-128"/>
              </a:defRPr>
            </a:lvl5pPr>
            <a:lvl6pPr marL="25146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6pPr>
            <a:lvl7pPr marL="29718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7pPr>
            <a:lvl8pPr marL="34290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8pPr>
            <a:lvl9pPr marL="38862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9pPr>
          </a:lstStyle>
          <a:p>
            <a:pPr eaLnBrk="1" hangingPunct="1">
              <a:spcBef>
                <a:spcPct val="50000"/>
              </a:spcBef>
              <a:buFontTx/>
              <a:buChar char="•"/>
            </a:pPr>
            <a:r>
              <a:rPr lang="en-US" altLang="en-US" sz="1800" dirty="0"/>
              <a:t>All applied forces known</a:t>
            </a:r>
          </a:p>
          <a:p>
            <a:pPr eaLnBrk="1" hangingPunct="1">
              <a:spcBef>
                <a:spcPct val="50000"/>
              </a:spcBef>
              <a:buFontTx/>
              <a:buChar char="•"/>
            </a:pPr>
            <a:r>
              <a:rPr lang="en-US" altLang="en-US" sz="1800" dirty="0"/>
              <a:t>Coefficient of static friction is known</a:t>
            </a:r>
          </a:p>
          <a:p>
            <a:pPr eaLnBrk="1" hangingPunct="1">
              <a:spcBef>
                <a:spcPct val="50000"/>
              </a:spcBef>
              <a:buFontTx/>
              <a:buChar char="•"/>
            </a:pPr>
            <a:r>
              <a:rPr lang="en-US" altLang="en-US" sz="1800" dirty="0"/>
              <a:t>Determine whether body will remain at rest or slide</a:t>
            </a:r>
          </a:p>
        </p:txBody>
      </p:sp>
      <p:sp>
        <p:nvSpPr>
          <p:cNvPr id="25" name="Text Box 1032"/>
          <p:cNvSpPr txBox="1">
            <a:spLocks noChangeArrowheads="1"/>
          </p:cNvSpPr>
          <p:nvPr/>
        </p:nvSpPr>
        <p:spPr bwMode="auto">
          <a:xfrm>
            <a:off x="4257305" y="4004566"/>
            <a:ext cx="4168611" cy="1463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7013" indent="-227013" eaLnBrk="0" hangingPunct="0">
              <a:defRPr sz="2000">
                <a:solidFill>
                  <a:schemeClr val="tx1"/>
                </a:solidFill>
                <a:latin typeface="Times New Roman" pitchFamily="1" charset="0"/>
                <a:ea typeface="ＭＳ Ｐゴシック" pitchFamily="1" charset="-128"/>
              </a:defRPr>
            </a:lvl1pPr>
            <a:lvl2pPr marL="742950" indent="-285750" eaLnBrk="0" hangingPunct="0">
              <a:defRPr sz="2000">
                <a:solidFill>
                  <a:schemeClr val="tx1"/>
                </a:solidFill>
                <a:latin typeface="Times New Roman" pitchFamily="1" charset="0"/>
                <a:ea typeface="ＭＳ Ｐゴシック" pitchFamily="1" charset="-128"/>
              </a:defRPr>
            </a:lvl2pPr>
            <a:lvl3pPr marL="1143000" indent="-228600" eaLnBrk="0" hangingPunct="0">
              <a:defRPr sz="2000">
                <a:solidFill>
                  <a:schemeClr val="tx1"/>
                </a:solidFill>
                <a:latin typeface="Times New Roman" pitchFamily="1" charset="0"/>
                <a:ea typeface="ＭＳ Ｐゴシック" pitchFamily="1" charset="-128"/>
              </a:defRPr>
            </a:lvl3pPr>
            <a:lvl4pPr marL="1600200" indent="-228600" eaLnBrk="0" hangingPunct="0">
              <a:defRPr sz="2000">
                <a:solidFill>
                  <a:schemeClr val="tx1"/>
                </a:solidFill>
                <a:latin typeface="Times New Roman" pitchFamily="1" charset="0"/>
                <a:ea typeface="ＭＳ Ｐゴシック" pitchFamily="1" charset="-128"/>
              </a:defRPr>
            </a:lvl4pPr>
            <a:lvl5pPr marL="2057400" indent="-228600" eaLnBrk="0" hangingPunct="0">
              <a:defRPr sz="2000">
                <a:solidFill>
                  <a:schemeClr val="tx1"/>
                </a:solidFill>
                <a:latin typeface="Times New Roman" pitchFamily="1" charset="0"/>
                <a:ea typeface="ＭＳ Ｐゴシック" pitchFamily="1" charset="-128"/>
              </a:defRPr>
            </a:lvl5pPr>
            <a:lvl6pPr marL="25146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6pPr>
            <a:lvl7pPr marL="29718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7pPr>
            <a:lvl8pPr marL="34290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8pPr>
            <a:lvl9pPr marL="38862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9pPr>
          </a:lstStyle>
          <a:p>
            <a:pPr eaLnBrk="1" hangingPunct="1">
              <a:spcBef>
                <a:spcPct val="50000"/>
              </a:spcBef>
              <a:buFontTx/>
              <a:buChar char="•"/>
            </a:pPr>
            <a:r>
              <a:rPr lang="en-US" altLang="en-US" sz="1800" dirty="0"/>
              <a:t>All applied forces known</a:t>
            </a:r>
          </a:p>
          <a:p>
            <a:pPr eaLnBrk="1" hangingPunct="1">
              <a:spcBef>
                <a:spcPct val="50000"/>
              </a:spcBef>
              <a:buFontTx/>
              <a:buChar char="•"/>
            </a:pPr>
            <a:r>
              <a:rPr lang="en-US" altLang="en-US" sz="1800" dirty="0"/>
              <a:t>Motion is impending</a:t>
            </a:r>
          </a:p>
          <a:p>
            <a:pPr eaLnBrk="1" hangingPunct="1">
              <a:spcBef>
                <a:spcPct val="50000"/>
              </a:spcBef>
              <a:buFontTx/>
              <a:buChar char="•"/>
            </a:pPr>
            <a:r>
              <a:rPr lang="en-US" altLang="en-US" sz="1800" dirty="0"/>
              <a:t>Determine value of coefficient of static friction.</a:t>
            </a:r>
          </a:p>
        </p:txBody>
      </p:sp>
      <p:sp>
        <p:nvSpPr>
          <p:cNvPr id="26" name="Text Box 1033"/>
          <p:cNvSpPr txBox="1">
            <a:spLocks noChangeArrowheads="1"/>
          </p:cNvSpPr>
          <p:nvPr/>
        </p:nvSpPr>
        <p:spPr bwMode="auto">
          <a:xfrm>
            <a:off x="8130957" y="3982397"/>
            <a:ext cx="3549817" cy="1754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7013" indent="-227013" eaLnBrk="0" hangingPunct="0">
              <a:defRPr sz="2000">
                <a:solidFill>
                  <a:schemeClr val="tx1"/>
                </a:solidFill>
                <a:latin typeface="Times New Roman" pitchFamily="1" charset="0"/>
                <a:ea typeface="ＭＳ Ｐゴシック" pitchFamily="1" charset="-128"/>
              </a:defRPr>
            </a:lvl1pPr>
            <a:lvl2pPr marL="742950" indent="-285750" eaLnBrk="0" hangingPunct="0">
              <a:defRPr sz="2000">
                <a:solidFill>
                  <a:schemeClr val="tx1"/>
                </a:solidFill>
                <a:latin typeface="Times New Roman" pitchFamily="1" charset="0"/>
                <a:ea typeface="ＭＳ Ｐゴシック" pitchFamily="1" charset="-128"/>
              </a:defRPr>
            </a:lvl2pPr>
            <a:lvl3pPr marL="1143000" indent="-228600" eaLnBrk="0" hangingPunct="0">
              <a:defRPr sz="2000">
                <a:solidFill>
                  <a:schemeClr val="tx1"/>
                </a:solidFill>
                <a:latin typeface="Times New Roman" pitchFamily="1" charset="0"/>
                <a:ea typeface="ＭＳ Ｐゴシック" pitchFamily="1" charset="-128"/>
              </a:defRPr>
            </a:lvl3pPr>
            <a:lvl4pPr marL="1600200" indent="-228600" eaLnBrk="0" hangingPunct="0">
              <a:defRPr sz="2000">
                <a:solidFill>
                  <a:schemeClr val="tx1"/>
                </a:solidFill>
                <a:latin typeface="Times New Roman" pitchFamily="1" charset="0"/>
                <a:ea typeface="ＭＳ Ｐゴシック" pitchFamily="1" charset="-128"/>
              </a:defRPr>
            </a:lvl4pPr>
            <a:lvl5pPr marL="2057400" indent="-228600" eaLnBrk="0" hangingPunct="0">
              <a:defRPr sz="2000">
                <a:solidFill>
                  <a:schemeClr val="tx1"/>
                </a:solidFill>
                <a:latin typeface="Times New Roman" pitchFamily="1" charset="0"/>
                <a:ea typeface="ＭＳ Ｐゴシック" pitchFamily="1" charset="-128"/>
              </a:defRPr>
            </a:lvl5pPr>
            <a:lvl6pPr marL="25146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6pPr>
            <a:lvl7pPr marL="29718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7pPr>
            <a:lvl8pPr marL="34290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8pPr>
            <a:lvl9pPr marL="38862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9pPr>
          </a:lstStyle>
          <a:p>
            <a:pPr eaLnBrk="1" hangingPunct="1">
              <a:spcBef>
                <a:spcPct val="50000"/>
              </a:spcBef>
              <a:buFontTx/>
              <a:buChar char="•"/>
            </a:pPr>
            <a:r>
              <a:rPr lang="en-US" altLang="en-US" sz="1800" dirty="0"/>
              <a:t>Coefficient of static friction is known</a:t>
            </a:r>
          </a:p>
          <a:p>
            <a:pPr eaLnBrk="1" hangingPunct="1">
              <a:spcBef>
                <a:spcPct val="50000"/>
              </a:spcBef>
              <a:buFontTx/>
              <a:buChar char="•"/>
            </a:pPr>
            <a:r>
              <a:rPr lang="en-US" altLang="en-US" sz="1800" dirty="0"/>
              <a:t>Motion is impending</a:t>
            </a:r>
          </a:p>
          <a:p>
            <a:pPr eaLnBrk="1" hangingPunct="1">
              <a:spcBef>
                <a:spcPct val="50000"/>
              </a:spcBef>
              <a:buFontTx/>
              <a:buChar char="•"/>
            </a:pPr>
            <a:r>
              <a:rPr lang="en-US" altLang="en-US" sz="1800" dirty="0"/>
              <a:t>Determine magnitude or direction of one of the applied forces</a:t>
            </a:r>
          </a:p>
        </p:txBody>
      </p:sp>
      <mc:AlternateContent xmlns:mc="http://schemas.openxmlformats.org/markup-compatibility/2006" xmlns:p14="http://schemas.microsoft.com/office/powerpoint/2010/main">
        <mc:Choice Requires="p14">
          <p:contentPart p14:bwMode="auto" r:id="rId5">
            <p14:nvContentPartPr>
              <p14:cNvPr id="2" name="Ink 1"/>
              <p14:cNvContentPartPr/>
              <p14:nvPr/>
            </p14:nvContentPartPr>
            <p14:xfrm>
              <a:off x="632880" y="3082680"/>
              <a:ext cx="4646520" cy="208800"/>
            </p14:xfrm>
          </p:contentPart>
        </mc:Choice>
        <mc:Fallback xmlns="">
          <p:pic>
            <p:nvPicPr>
              <p:cNvPr id="2" name="Ink 1"/>
              <p:cNvPicPr/>
              <p:nvPr/>
            </p:nvPicPr>
            <p:blipFill>
              <a:blip r:embed="rId6"/>
              <a:stretch>
                <a:fillRect/>
              </a:stretch>
            </p:blipFill>
            <p:spPr>
              <a:xfrm>
                <a:off x="629640" y="3079440"/>
                <a:ext cx="4655160" cy="216360"/>
              </a:xfrm>
              <a:prstGeom prst="rect">
                <a:avLst/>
              </a:prstGeom>
            </p:spPr>
          </p:pic>
        </mc:Fallback>
      </mc:AlternateContent>
    </p:spTree>
    <p:extLst>
      <p:ext uri="{BB962C8B-B14F-4D97-AF65-F5344CB8AC3E}">
        <p14:creationId xmlns:p14="http://schemas.microsoft.com/office/powerpoint/2010/main" val="41435423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11892" y="304800"/>
            <a:ext cx="11376454" cy="601362"/>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smtClean="0">
                <a:latin typeface="Times New Roman" panose="02020603050405020304" pitchFamily="18" charset="0"/>
                <a:cs typeface="Times New Roman" panose="02020603050405020304" pitchFamily="18" charset="0"/>
              </a:rPr>
              <a:t>Types of problems</a:t>
            </a:r>
            <a:endParaRPr lang="en-IN" sz="3600" dirty="0">
              <a:latin typeface="Times New Roman" panose="02020603050405020304" pitchFamily="18" charset="0"/>
              <a:cs typeface="Times New Roman" panose="02020603050405020304" pitchFamily="18" charset="0"/>
            </a:endParaRPr>
          </a:p>
        </p:txBody>
      </p:sp>
      <p:sp>
        <p:nvSpPr>
          <p:cNvPr id="5" name="Rounded Rectangle 4"/>
          <p:cNvSpPr/>
          <p:nvPr/>
        </p:nvSpPr>
        <p:spPr>
          <a:xfrm>
            <a:off x="411892" y="6507891"/>
            <a:ext cx="11376454" cy="156519"/>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3" descr="msotw9_temp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5593" y="1212929"/>
            <a:ext cx="3741929" cy="2682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Box 6"/>
          <p:cNvSpPr txBox="1">
            <a:spLocks noChangeArrowheads="1"/>
          </p:cNvSpPr>
          <p:nvPr/>
        </p:nvSpPr>
        <p:spPr bwMode="auto">
          <a:xfrm>
            <a:off x="462033" y="4145493"/>
            <a:ext cx="5694971"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 charset="0"/>
                <a:ea typeface="ＭＳ Ｐゴシック" pitchFamily="1" charset="-128"/>
              </a:defRPr>
            </a:lvl1pPr>
            <a:lvl2pPr marL="742950" indent="-285750" eaLnBrk="0" hangingPunct="0">
              <a:defRPr sz="2000">
                <a:solidFill>
                  <a:schemeClr val="tx1"/>
                </a:solidFill>
                <a:latin typeface="Times New Roman" pitchFamily="1" charset="0"/>
                <a:ea typeface="ＭＳ Ｐゴシック" pitchFamily="1" charset="-128"/>
              </a:defRPr>
            </a:lvl2pPr>
            <a:lvl3pPr marL="1143000" indent="-228600" eaLnBrk="0" hangingPunct="0">
              <a:defRPr sz="2000">
                <a:solidFill>
                  <a:schemeClr val="tx1"/>
                </a:solidFill>
                <a:latin typeface="Times New Roman" pitchFamily="1" charset="0"/>
                <a:ea typeface="ＭＳ Ｐゴシック" pitchFamily="1" charset="-128"/>
              </a:defRPr>
            </a:lvl3pPr>
            <a:lvl4pPr marL="1600200" indent="-228600" eaLnBrk="0" hangingPunct="0">
              <a:defRPr sz="2000">
                <a:solidFill>
                  <a:schemeClr val="tx1"/>
                </a:solidFill>
                <a:latin typeface="Times New Roman" pitchFamily="1" charset="0"/>
                <a:ea typeface="ＭＳ Ｐゴシック" pitchFamily="1" charset="-128"/>
              </a:defRPr>
            </a:lvl4pPr>
            <a:lvl5pPr marL="2057400" indent="-228600" eaLnBrk="0" hangingPunct="0">
              <a:defRPr sz="2000">
                <a:solidFill>
                  <a:schemeClr val="tx1"/>
                </a:solidFill>
                <a:latin typeface="Times New Roman" pitchFamily="1" charset="0"/>
                <a:ea typeface="ＭＳ Ｐゴシック" pitchFamily="1" charset="-128"/>
              </a:defRPr>
            </a:lvl5pPr>
            <a:lvl6pPr marL="25146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6pPr>
            <a:lvl7pPr marL="29718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7pPr>
            <a:lvl8pPr marL="34290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8pPr>
            <a:lvl9pPr marL="38862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9pPr>
          </a:lstStyle>
          <a:p>
            <a:pPr algn="just" eaLnBrk="1" hangingPunct="1">
              <a:spcBef>
                <a:spcPct val="50000"/>
              </a:spcBef>
            </a:pPr>
            <a:r>
              <a:rPr lang="en-US" altLang="en-US" dirty="0"/>
              <a:t>A 100 </a:t>
            </a:r>
            <a:r>
              <a:rPr lang="en-US" altLang="en-US" dirty="0" err="1"/>
              <a:t>lb</a:t>
            </a:r>
            <a:r>
              <a:rPr lang="en-US" altLang="en-US" dirty="0"/>
              <a:t> force acts as shown on a 300 </a:t>
            </a:r>
            <a:r>
              <a:rPr lang="en-US" altLang="en-US" dirty="0" err="1"/>
              <a:t>lb</a:t>
            </a:r>
            <a:r>
              <a:rPr lang="en-US" altLang="en-US" dirty="0"/>
              <a:t> block placed on an inclined plane.  The coefficients of friction between the block and plane are </a:t>
            </a:r>
            <a:r>
              <a:rPr lang="en-US" altLang="en-US" i="1" dirty="0" err="1">
                <a:latin typeface="Symbol" pitchFamily="-1" charset="2"/>
              </a:rPr>
              <a:t>m</a:t>
            </a:r>
            <a:r>
              <a:rPr lang="en-US" altLang="en-US" i="1" baseline="-25000" dirty="0" err="1"/>
              <a:t>s</a:t>
            </a:r>
            <a:r>
              <a:rPr lang="en-US" altLang="en-US" dirty="0"/>
              <a:t> = 0.25 and </a:t>
            </a:r>
            <a:r>
              <a:rPr lang="en-US" altLang="en-US" i="1" dirty="0" err="1">
                <a:latin typeface="Symbol" pitchFamily="-1" charset="2"/>
              </a:rPr>
              <a:t>m</a:t>
            </a:r>
            <a:r>
              <a:rPr lang="en-US" altLang="en-US" i="1" baseline="-25000" dirty="0" err="1"/>
              <a:t>k</a:t>
            </a:r>
            <a:r>
              <a:rPr lang="en-US" altLang="en-US" dirty="0"/>
              <a:t> = 0.20.  Determine whether the block is in equilibrium and find the value of the friction force.</a:t>
            </a:r>
          </a:p>
        </p:txBody>
      </p:sp>
      <p:pic>
        <p:nvPicPr>
          <p:cNvPr id="12" name="Picture 4" descr="msotw9_temp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0155" y="963827"/>
            <a:ext cx="3809711" cy="2256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4636814" y="5407377"/>
            <a:ext cx="895306"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IN" dirty="0" smtClean="0"/>
              <a:t>Ans. 48</a:t>
            </a:r>
            <a:endParaRPr lang="en-IN" dirty="0"/>
          </a:p>
        </p:txBody>
      </p:sp>
    </p:spTree>
    <p:extLst>
      <p:ext uri="{BB962C8B-B14F-4D97-AF65-F5344CB8AC3E}">
        <p14:creationId xmlns:p14="http://schemas.microsoft.com/office/powerpoint/2010/main" val="36338137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11892" y="304800"/>
            <a:ext cx="11376454" cy="601362"/>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smtClean="0">
                <a:latin typeface="Times New Roman" panose="02020603050405020304" pitchFamily="18" charset="0"/>
                <a:cs typeface="Times New Roman" panose="02020603050405020304" pitchFamily="18" charset="0"/>
              </a:rPr>
              <a:t>Types of problems</a:t>
            </a:r>
            <a:endParaRPr lang="en-IN" sz="3600" dirty="0">
              <a:latin typeface="Times New Roman" panose="02020603050405020304" pitchFamily="18" charset="0"/>
              <a:cs typeface="Times New Roman" panose="02020603050405020304" pitchFamily="18" charset="0"/>
            </a:endParaRPr>
          </a:p>
        </p:txBody>
      </p:sp>
      <p:sp>
        <p:nvSpPr>
          <p:cNvPr id="5" name="Rounded Rectangle 4"/>
          <p:cNvSpPr/>
          <p:nvPr/>
        </p:nvSpPr>
        <p:spPr>
          <a:xfrm>
            <a:off x="411892" y="6507891"/>
            <a:ext cx="11376454" cy="156519"/>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7" name="Straight Connector 26"/>
          <p:cNvCxnSpPr/>
          <p:nvPr/>
        </p:nvCxnSpPr>
        <p:spPr>
          <a:xfrm rot="-1200000">
            <a:off x="1050948" y="3907026"/>
            <a:ext cx="36576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rot="-1200000">
            <a:off x="2293735" y="3577551"/>
            <a:ext cx="731520" cy="36576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9" name="Straight Connector 28"/>
          <p:cNvCxnSpPr/>
          <p:nvPr/>
        </p:nvCxnSpPr>
        <p:spPr>
          <a:xfrm>
            <a:off x="2650977" y="3785120"/>
            <a:ext cx="0" cy="593379"/>
          </a:xfrm>
          <a:prstGeom prst="line">
            <a:avLst/>
          </a:prstGeom>
          <a:ln w="28575">
            <a:solidFill>
              <a:schemeClr val="tx1"/>
            </a:solidFill>
            <a:prstDash val="solid"/>
            <a:tailEnd type="stealth" w="lg" len="lg"/>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1203348" y="4527012"/>
            <a:ext cx="36576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rot="-1200000">
            <a:off x="1432857" y="4164012"/>
            <a:ext cx="1370894" cy="140313"/>
            <a:chOff x="812745" y="4175666"/>
            <a:chExt cx="1370894" cy="76981"/>
          </a:xfrm>
        </p:grpSpPr>
        <p:cxnSp>
          <p:nvCxnSpPr>
            <p:cNvPr id="32" name="Straight Connector 31"/>
            <p:cNvCxnSpPr/>
            <p:nvPr/>
          </p:nvCxnSpPr>
          <p:spPr>
            <a:xfrm>
              <a:off x="812745" y="4188137"/>
              <a:ext cx="137089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200000" flipV="1">
              <a:off x="1259961" y="4181529"/>
              <a:ext cx="60446" cy="711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1200000" flipV="1">
              <a:off x="1358506" y="4179924"/>
              <a:ext cx="64008" cy="7023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1200000" flipV="1">
              <a:off x="1546694" y="4176968"/>
              <a:ext cx="64008" cy="7023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1200000" flipV="1">
              <a:off x="1459505" y="4177435"/>
              <a:ext cx="64008" cy="7023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1200000" flipV="1">
              <a:off x="1742599" y="4176124"/>
              <a:ext cx="64008" cy="677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200000" flipV="1">
              <a:off x="1638185" y="4179771"/>
              <a:ext cx="59190" cy="696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200000" flipV="1">
              <a:off x="1841105" y="4175666"/>
              <a:ext cx="60446" cy="711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200000" flipV="1">
              <a:off x="1910934" y="4179917"/>
              <a:ext cx="64008" cy="7023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1200000" flipV="1">
              <a:off x="2106839" y="4179073"/>
              <a:ext cx="64008" cy="677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200000" flipV="1">
              <a:off x="2002425" y="4182720"/>
              <a:ext cx="59190" cy="696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6" name="Group 65"/>
          <p:cNvGrpSpPr/>
          <p:nvPr/>
        </p:nvGrpSpPr>
        <p:grpSpPr>
          <a:xfrm rot="-1200000">
            <a:off x="2728365" y="3686304"/>
            <a:ext cx="1396120" cy="141926"/>
            <a:chOff x="787519" y="4175666"/>
            <a:chExt cx="1396120" cy="77866"/>
          </a:xfrm>
        </p:grpSpPr>
        <p:cxnSp>
          <p:nvCxnSpPr>
            <p:cNvPr id="67" name="Straight Connector 66"/>
            <p:cNvCxnSpPr/>
            <p:nvPr/>
          </p:nvCxnSpPr>
          <p:spPr>
            <a:xfrm>
              <a:off x="812745" y="4188137"/>
              <a:ext cx="137089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200000" flipV="1">
              <a:off x="787519" y="4178769"/>
              <a:ext cx="64008" cy="7023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200000" flipV="1">
              <a:off x="965550" y="4182831"/>
              <a:ext cx="64008" cy="7023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1200000" flipV="1">
              <a:off x="878362" y="4183298"/>
              <a:ext cx="64008" cy="7023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200000" flipV="1">
              <a:off x="1161455" y="4181987"/>
              <a:ext cx="64008" cy="677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200000" flipV="1">
              <a:off x="1060575" y="4180309"/>
              <a:ext cx="59190" cy="696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200000" flipV="1">
              <a:off x="1259961" y="4181529"/>
              <a:ext cx="60446" cy="711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200000" flipV="1">
              <a:off x="1358506" y="4179924"/>
              <a:ext cx="64008" cy="7023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200000" flipV="1">
              <a:off x="1546694" y="4176968"/>
              <a:ext cx="64008" cy="7023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200000" flipV="1">
              <a:off x="1459505" y="4177435"/>
              <a:ext cx="64008" cy="7023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1200000" flipV="1">
              <a:off x="1742599" y="4176124"/>
              <a:ext cx="64008" cy="677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200000" flipV="1">
              <a:off x="1638185" y="4179771"/>
              <a:ext cx="59190" cy="696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1200000" flipV="1">
              <a:off x="1841105" y="4175666"/>
              <a:ext cx="60446" cy="711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1200000" flipV="1">
              <a:off x="1910934" y="4179917"/>
              <a:ext cx="64008" cy="7023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200000" flipV="1">
              <a:off x="2106839" y="4179073"/>
              <a:ext cx="64008" cy="677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1200000" flipV="1">
              <a:off x="2002425" y="4182720"/>
              <a:ext cx="59190" cy="696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3" name="Group 82"/>
          <p:cNvGrpSpPr/>
          <p:nvPr/>
        </p:nvGrpSpPr>
        <p:grpSpPr>
          <a:xfrm rot="-1200000">
            <a:off x="4053425" y="3199012"/>
            <a:ext cx="1396120" cy="141926"/>
            <a:chOff x="787519" y="4175666"/>
            <a:chExt cx="1396120" cy="77866"/>
          </a:xfrm>
        </p:grpSpPr>
        <p:cxnSp>
          <p:nvCxnSpPr>
            <p:cNvPr id="84" name="Straight Connector 83"/>
            <p:cNvCxnSpPr/>
            <p:nvPr/>
          </p:nvCxnSpPr>
          <p:spPr>
            <a:xfrm>
              <a:off x="812745" y="4188137"/>
              <a:ext cx="137089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200000" flipV="1">
              <a:off x="787519" y="4178769"/>
              <a:ext cx="64008" cy="7023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1200000" flipV="1">
              <a:off x="965550" y="4182831"/>
              <a:ext cx="64008" cy="7023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200000" flipV="1">
              <a:off x="878362" y="4183298"/>
              <a:ext cx="64008" cy="7023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1200000" flipV="1">
              <a:off x="1161455" y="4181987"/>
              <a:ext cx="64008" cy="677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1200000" flipV="1">
              <a:off x="1060575" y="4180309"/>
              <a:ext cx="59190" cy="696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200000" flipV="1">
              <a:off x="1259961" y="4181529"/>
              <a:ext cx="60446" cy="711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rot="1200000" flipV="1">
              <a:off x="1358506" y="4179924"/>
              <a:ext cx="64008" cy="7023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rot="1200000" flipV="1">
              <a:off x="1546694" y="4176968"/>
              <a:ext cx="64008" cy="7023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rot="1200000" flipV="1">
              <a:off x="1459505" y="4177435"/>
              <a:ext cx="64008" cy="7023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rot="1200000" flipV="1">
              <a:off x="1742599" y="4176124"/>
              <a:ext cx="64008" cy="677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rot="1200000" flipV="1">
              <a:off x="1638185" y="4179771"/>
              <a:ext cx="59190" cy="696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rot="1200000" flipV="1">
              <a:off x="1841105" y="4175666"/>
              <a:ext cx="60446" cy="711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rot="1200000" flipV="1">
              <a:off x="1910934" y="4179917"/>
              <a:ext cx="64008" cy="7023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rot="1200000" flipV="1">
              <a:off x="2106839" y="4179073"/>
              <a:ext cx="64008" cy="677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rot="1200000" flipV="1">
              <a:off x="2002425" y="4182720"/>
              <a:ext cx="59190" cy="696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0" name="Rectangle 99"/>
          <p:cNvSpPr/>
          <p:nvPr/>
        </p:nvSpPr>
        <p:spPr>
          <a:xfrm rot="-1200000">
            <a:off x="4248186" y="2892183"/>
            <a:ext cx="731520" cy="36576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2" name="Straight Connector 101"/>
          <p:cNvCxnSpPr/>
          <p:nvPr/>
        </p:nvCxnSpPr>
        <p:spPr>
          <a:xfrm>
            <a:off x="4652900" y="3080090"/>
            <a:ext cx="0" cy="593379"/>
          </a:xfrm>
          <a:prstGeom prst="line">
            <a:avLst/>
          </a:prstGeom>
          <a:ln w="28575">
            <a:solidFill>
              <a:schemeClr val="tx1"/>
            </a:solidFill>
            <a:prstDash val="solid"/>
            <a:tailEnd type="stealth" w="lg" len="lg"/>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28" idx="3"/>
            <a:endCxn id="100" idx="1"/>
          </p:cNvCxnSpPr>
          <p:nvPr/>
        </p:nvCxnSpPr>
        <p:spPr>
          <a:xfrm flipV="1">
            <a:off x="3003197" y="3200160"/>
            <a:ext cx="1267047" cy="43517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6" name="Rectangle 105"/>
              <p:cNvSpPr/>
              <p:nvPr/>
            </p:nvSpPr>
            <p:spPr>
              <a:xfrm>
                <a:off x="4590344" y="3600454"/>
                <a:ext cx="52905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ea typeface="Cambria Math" panose="02040503050406030204" pitchFamily="18" charset="0"/>
                            </a:rPr>
                          </m:ctrlPr>
                        </m:sSubPr>
                        <m:e>
                          <m:r>
                            <a:rPr lang="en-US" b="0" i="1" smtClean="0">
                              <a:latin typeface="Cambria Math"/>
                              <a:ea typeface="Cambria Math" panose="02040503050406030204" pitchFamily="18" charset="0"/>
                            </a:rPr>
                            <m:t>𝑊</m:t>
                          </m:r>
                        </m:e>
                        <m:sub>
                          <m:r>
                            <a:rPr lang="en-US" b="0" i="1" smtClean="0">
                              <a:latin typeface="Cambria Math"/>
                              <a:ea typeface="Cambria Math" panose="02040503050406030204" pitchFamily="18" charset="0"/>
                            </a:rPr>
                            <m:t>1</m:t>
                          </m:r>
                        </m:sub>
                      </m:sSub>
                    </m:oMath>
                  </m:oMathPara>
                </a14:m>
                <a:endParaRPr lang="en-IN" dirty="0"/>
              </a:p>
            </p:txBody>
          </p:sp>
        </mc:Choice>
        <mc:Fallback xmlns="">
          <p:sp>
            <p:nvSpPr>
              <p:cNvPr id="106" name="Rectangle 105"/>
              <p:cNvSpPr>
                <a:spLocks noRot="1" noChangeAspect="1" noMove="1" noResize="1" noEditPoints="1" noAdjustHandles="1" noChangeArrowheads="1" noChangeShapeType="1" noTextEdit="1"/>
              </p:cNvSpPr>
              <p:nvPr/>
            </p:nvSpPr>
            <p:spPr>
              <a:xfrm>
                <a:off x="4590344" y="3600454"/>
                <a:ext cx="529055" cy="369332"/>
              </a:xfrm>
              <a:prstGeom prst="rect">
                <a:avLst/>
              </a:prstGeom>
              <a:blipFill rotWithShape="1">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7" name="Rectangle 106"/>
              <p:cNvSpPr/>
              <p:nvPr/>
            </p:nvSpPr>
            <p:spPr>
              <a:xfrm>
                <a:off x="2655756" y="4113043"/>
                <a:ext cx="52905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ea typeface="Cambria Math" panose="02040503050406030204" pitchFamily="18" charset="0"/>
                            </a:rPr>
                          </m:ctrlPr>
                        </m:sSubPr>
                        <m:e>
                          <m:r>
                            <a:rPr lang="en-US" b="0" i="1" smtClean="0">
                              <a:latin typeface="Cambria Math"/>
                              <a:ea typeface="Cambria Math" panose="02040503050406030204" pitchFamily="18" charset="0"/>
                            </a:rPr>
                            <m:t>𝑊</m:t>
                          </m:r>
                        </m:e>
                        <m:sub>
                          <m:r>
                            <a:rPr lang="en-US" b="0" i="1" smtClean="0">
                              <a:latin typeface="Cambria Math"/>
                              <a:ea typeface="Cambria Math" panose="02040503050406030204" pitchFamily="18" charset="0"/>
                            </a:rPr>
                            <m:t>2</m:t>
                          </m:r>
                        </m:sub>
                      </m:sSub>
                    </m:oMath>
                  </m:oMathPara>
                </a14:m>
                <a:endParaRPr lang="en-IN" dirty="0"/>
              </a:p>
            </p:txBody>
          </p:sp>
        </mc:Choice>
        <mc:Fallback xmlns="">
          <p:sp>
            <p:nvSpPr>
              <p:cNvPr id="107" name="Rectangle 106"/>
              <p:cNvSpPr>
                <a:spLocks noRot="1" noChangeAspect="1" noMove="1" noResize="1" noEditPoints="1" noAdjustHandles="1" noChangeArrowheads="1" noChangeShapeType="1" noTextEdit="1"/>
              </p:cNvSpPr>
              <p:nvPr/>
            </p:nvSpPr>
            <p:spPr>
              <a:xfrm>
                <a:off x="2655756" y="4113043"/>
                <a:ext cx="529055" cy="369332"/>
              </a:xfrm>
              <a:prstGeom prst="rect">
                <a:avLst/>
              </a:prstGeom>
              <a:blipFill rotWithShape="1">
                <a:blip r:embed="rId3"/>
                <a:stretch>
                  <a:fillRect/>
                </a:stretch>
              </a:blipFill>
            </p:spPr>
            <p:txBody>
              <a:bodyPr/>
              <a:lstStyle/>
              <a:p>
                <a:r>
                  <a:rPr lang="en-IN">
                    <a:noFill/>
                  </a:rPr>
                  <a:t> </a:t>
                </a:r>
              </a:p>
            </p:txBody>
          </p:sp>
        </mc:Fallback>
      </mc:AlternateContent>
      <p:sp>
        <p:nvSpPr>
          <p:cNvPr id="108" name="Arc 107"/>
          <p:cNvSpPr/>
          <p:nvPr/>
        </p:nvSpPr>
        <p:spPr>
          <a:xfrm>
            <a:off x="636077" y="3975879"/>
            <a:ext cx="1080000" cy="1080000"/>
          </a:xfrm>
          <a:prstGeom prst="arc">
            <a:avLst>
              <a:gd name="adj1" fmla="val 20284403"/>
              <a:gd name="adj2" fmla="val 105847"/>
            </a:avLst>
          </a:prstGeom>
          <a:ln w="12700">
            <a:solidFill>
              <a:schemeClr val="tx1"/>
            </a:solidFill>
            <a:headEnd type="stealth" w="med" len="lg"/>
            <a:tailEnd type="stealth"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109" name="TextBox 108"/>
              <p:cNvSpPr txBox="1"/>
              <p:nvPr/>
            </p:nvSpPr>
            <p:spPr>
              <a:xfrm>
                <a:off x="1584791" y="4547436"/>
                <a:ext cx="26257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400" i="1" smtClean="0">
                          <a:latin typeface="Cambria Math" panose="02040503050406030204" pitchFamily="18" charset="0"/>
                          <a:ea typeface="Cambria Math" panose="02040503050406030204" pitchFamily="18" charset="0"/>
                        </a:rPr>
                        <m:t>𝛼</m:t>
                      </m:r>
                    </m:oMath>
                  </m:oMathPara>
                </a14:m>
                <a:endParaRPr lang="en-IN" sz="2400" dirty="0"/>
              </a:p>
            </p:txBody>
          </p:sp>
        </mc:Choice>
        <mc:Fallback xmlns="">
          <p:sp>
            <p:nvSpPr>
              <p:cNvPr id="109" name="TextBox 108"/>
              <p:cNvSpPr txBox="1">
                <a:spLocks noRot="1" noChangeAspect="1" noMove="1" noResize="1" noEditPoints="1" noAdjustHandles="1" noChangeArrowheads="1" noChangeShapeType="1" noTextEdit="1"/>
              </p:cNvSpPr>
              <p:nvPr/>
            </p:nvSpPr>
            <p:spPr>
              <a:xfrm>
                <a:off x="1584791" y="4547436"/>
                <a:ext cx="262572" cy="369332"/>
              </a:xfrm>
              <a:prstGeom prst="rect">
                <a:avLst/>
              </a:prstGeom>
              <a:blipFill rotWithShape="1">
                <a:blip r:embed="rId4"/>
                <a:stretch>
                  <a:fillRect l="-16279" r="-11628"/>
                </a:stretch>
              </a:blipFill>
            </p:spPr>
            <p:txBody>
              <a:bodyPr/>
              <a:lstStyle/>
              <a:p>
                <a:r>
                  <a:rPr lang="en-IN">
                    <a:noFill/>
                  </a:rPr>
                  <a:t> </a:t>
                </a:r>
              </a:p>
            </p:txBody>
          </p:sp>
        </mc:Fallback>
      </mc:AlternateContent>
      <p:cxnSp>
        <p:nvCxnSpPr>
          <p:cNvPr id="110" name="Straight Connector 109"/>
          <p:cNvCxnSpPr/>
          <p:nvPr/>
        </p:nvCxnSpPr>
        <p:spPr>
          <a:xfrm flipH="1" flipV="1">
            <a:off x="7887057" y="4294677"/>
            <a:ext cx="338252" cy="929338"/>
          </a:xfrm>
          <a:prstGeom prst="line">
            <a:avLst/>
          </a:prstGeom>
          <a:ln w="28575">
            <a:solidFill>
              <a:schemeClr val="tx1"/>
            </a:solidFill>
            <a:prstDash val="solid"/>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1" name="TextBox 110"/>
              <p:cNvSpPr txBox="1"/>
              <p:nvPr/>
            </p:nvSpPr>
            <p:spPr>
              <a:xfrm>
                <a:off x="8263582" y="4732102"/>
                <a:ext cx="40184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2400" b="0" i="1" smtClean="0">
                              <a:latin typeface="Cambria Math" panose="02040503050406030204" pitchFamily="18" charset="0"/>
                              <a:ea typeface="Cambria Math" panose="02040503050406030204" pitchFamily="18" charset="0"/>
                            </a:rPr>
                          </m:ctrlPr>
                        </m:sSubPr>
                        <m:e>
                          <m:r>
                            <a:rPr lang="en-IN" sz="2400" b="0" i="1" smtClean="0">
                              <a:latin typeface="Cambria Math" panose="02040503050406030204" pitchFamily="18" charset="0"/>
                              <a:ea typeface="Cambria Math" panose="02040503050406030204" pitchFamily="18" charset="0"/>
                            </a:rPr>
                            <m:t>𝑅</m:t>
                          </m:r>
                        </m:e>
                        <m:sub>
                          <m:r>
                            <a:rPr lang="en-US" sz="2400" b="0" i="1" smtClean="0">
                              <a:latin typeface="Cambria Math"/>
                              <a:ea typeface="Cambria Math" panose="02040503050406030204" pitchFamily="18" charset="0"/>
                            </a:rPr>
                            <m:t>2</m:t>
                          </m:r>
                        </m:sub>
                      </m:sSub>
                    </m:oMath>
                  </m:oMathPara>
                </a14:m>
                <a:endParaRPr lang="en-IN" sz="2400" dirty="0"/>
              </a:p>
            </p:txBody>
          </p:sp>
        </mc:Choice>
        <mc:Fallback xmlns="">
          <p:sp>
            <p:nvSpPr>
              <p:cNvPr id="111" name="TextBox 110"/>
              <p:cNvSpPr txBox="1">
                <a:spLocks noRot="1" noChangeAspect="1" noMove="1" noResize="1" noEditPoints="1" noAdjustHandles="1" noChangeArrowheads="1" noChangeShapeType="1" noTextEdit="1"/>
              </p:cNvSpPr>
              <p:nvPr/>
            </p:nvSpPr>
            <p:spPr>
              <a:xfrm>
                <a:off x="8263582" y="4732102"/>
                <a:ext cx="401841" cy="369332"/>
              </a:xfrm>
              <a:prstGeom prst="rect">
                <a:avLst/>
              </a:prstGeom>
              <a:blipFill rotWithShape="1">
                <a:blip r:embed="rId5"/>
                <a:stretch>
                  <a:fillRect l="-18462" r="-7692" b="-1311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2" name="TextBox 111"/>
              <p:cNvSpPr txBox="1"/>
              <p:nvPr/>
            </p:nvSpPr>
            <p:spPr>
              <a:xfrm>
                <a:off x="10424335" y="3205557"/>
                <a:ext cx="72552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2400" b="0" i="1" smtClean="0">
                              <a:latin typeface="Cambria Math" panose="02040503050406030204" pitchFamily="18" charset="0"/>
                              <a:ea typeface="Cambria Math" panose="02040503050406030204" pitchFamily="18" charset="0"/>
                            </a:rPr>
                          </m:ctrlPr>
                        </m:sSubPr>
                        <m:e>
                          <m:sSub>
                            <m:sSubPr>
                              <m:ctrlPr>
                                <a:rPr lang="en-IN" sz="2400" b="0" i="1" smtClean="0">
                                  <a:latin typeface="Cambria Math" panose="02040503050406030204" pitchFamily="18" charset="0"/>
                                  <a:ea typeface="Cambria Math" panose="02040503050406030204" pitchFamily="18" charset="0"/>
                                </a:rPr>
                              </m:ctrlPr>
                            </m:sSubPr>
                            <m:e>
                              <m:r>
                                <a:rPr lang="en-IN" sz="2400" i="1">
                                  <a:latin typeface="Cambria Math" panose="02040503050406030204" pitchFamily="18" charset="0"/>
                                  <a:ea typeface="Cambria Math" panose="02040503050406030204" pitchFamily="18" charset="0"/>
                                </a:rPr>
                                <m:t>𝜇</m:t>
                              </m:r>
                            </m:e>
                            <m:sub>
                              <m:r>
                                <a:rPr lang="en-US" sz="2400" b="0" i="1" smtClean="0">
                                  <a:latin typeface="Cambria Math"/>
                                  <a:ea typeface="Cambria Math" panose="02040503050406030204" pitchFamily="18" charset="0"/>
                                </a:rPr>
                                <m:t>1</m:t>
                              </m:r>
                            </m:sub>
                          </m:sSub>
                          <m:r>
                            <a:rPr lang="en-IN" sz="2400" b="0" i="1" smtClean="0">
                              <a:latin typeface="Cambria Math" panose="02040503050406030204" pitchFamily="18" charset="0"/>
                              <a:ea typeface="Cambria Math" panose="02040503050406030204" pitchFamily="18" charset="0"/>
                            </a:rPr>
                            <m:t>𝑅</m:t>
                          </m:r>
                        </m:e>
                        <m:sub>
                          <m:r>
                            <a:rPr lang="en-US" sz="2400" b="0" i="1" smtClean="0">
                              <a:latin typeface="Cambria Math"/>
                              <a:ea typeface="Cambria Math" panose="02040503050406030204" pitchFamily="18" charset="0"/>
                            </a:rPr>
                            <m:t>1</m:t>
                          </m:r>
                        </m:sub>
                      </m:sSub>
                    </m:oMath>
                  </m:oMathPara>
                </a14:m>
                <a:endParaRPr lang="en-IN" sz="2400" dirty="0"/>
              </a:p>
            </p:txBody>
          </p:sp>
        </mc:Choice>
        <mc:Fallback xmlns="">
          <p:sp>
            <p:nvSpPr>
              <p:cNvPr id="112" name="TextBox 111"/>
              <p:cNvSpPr txBox="1">
                <a:spLocks noRot="1" noChangeAspect="1" noMove="1" noResize="1" noEditPoints="1" noAdjustHandles="1" noChangeArrowheads="1" noChangeShapeType="1" noTextEdit="1"/>
              </p:cNvSpPr>
              <p:nvPr/>
            </p:nvSpPr>
            <p:spPr>
              <a:xfrm>
                <a:off x="10424335" y="3205557"/>
                <a:ext cx="725520" cy="369332"/>
              </a:xfrm>
              <a:prstGeom prst="rect">
                <a:avLst/>
              </a:prstGeom>
              <a:blipFill rotWithShape="1">
                <a:blip r:embed="rId6"/>
                <a:stretch>
                  <a:fillRect l="-7563" r="-2521" b="-23333"/>
                </a:stretch>
              </a:blipFill>
            </p:spPr>
            <p:txBody>
              <a:bodyPr/>
              <a:lstStyle/>
              <a:p>
                <a:r>
                  <a:rPr lang="en-IN">
                    <a:noFill/>
                  </a:rPr>
                  <a:t> </a:t>
                </a:r>
              </a:p>
            </p:txBody>
          </p:sp>
        </mc:Fallback>
      </mc:AlternateContent>
      <p:cxnSp>
        <p:nvCxnSpPr>
          <p:cNvPr id="113" name="Straight Connector 112"/>
          <p:cNvCxnSpPr/>
          <p:nvPr/>
        </p:nvCxnSpPr>
        <p:spPr>
          <a:xfrm rot="-1200000">
            <a:off x="7743982" y="4078103"/>
            <a:ext cx="1080000" cy="0"/>
          </a:xfrm>
          <a:prstGeom prst="line">
            <a:avLst/>
          </a:prstGeom>
          <a:ln w="28575">
            <a:solidFill>
              <a:schemeClr val="tx1"/>
            </a:solidFill>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rot="-1200000">
            <a:off x="6145462" y="3963958"/>
            <a:ext cx="36576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5" name="Rectangle 114"/>
          <p:cNvSpPr/>
          <p:nvPr/>
        </p:nvSpPr>
        <p:spPr>
          <a:xfrm rot="-1200000">
            <a:off x="7388249" y="3634483"/>
            <a:ext cx="731520" cy="36576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16" name="Straight Connector 115"/>
          <p:cNvCxnSpPr/>
          <p:nvPr/>
        </p:nvCxnSpPr>
        <p:spPr>
          <a:xfrm>
            <a:off x="7745491" y="2683814"/>
            <a:ext cx="0" cy="2189591"/>
          </a:xfrm>
          <a:prstGeom prst="line">
            <a:avLst/>
          </a:prstGeom>
          <a:ln w="28575">
            <a:solidFill>
              <a:schemeClr val="tx1"/>
            </a:solidFill>
            <a:prstDash val="solid"/>
            <a:tailEnd type="stealth" w="lg" len="lg"/>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6297862" y="4583944"/>
            <a:ext cx="36576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8" name="Rectangle 117"/>
          <p:cNvSpPr/>
          <p:nvPr/>
        </p:nvSpPr>
        <p:spPr>
          <a:xfrm rot="-1200000">
            <a:off x="9342700" y="2949115"/>
            <a:ext cx="731520" cy="36576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19" name="Straight Connector 118"/>
          <p:cNvCxnSpPr/>
          <p:nvPr/>
        </p:nvCxnSpPr>
        <p:spPr>
          <a:xfrm>
            <a:off x="9747414" y="2030671"/>
            <a:ext cx="0" cy="2347828"/>
          </a:xfrm>
          <a:prstGeom prst="line">
            <a:avLst/>
          </a:prstGeom>
          <a:ln w="28575">
            <a:solidFill>
              <a:schemeClr val="tx1"/>
            </a:solidFill>
            <a:prstDash val="solid"/>
            <a:tailEnd type="stealth" w="lg" len="lg"/>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a:stCxn id="115" idx="3"/>
          </p:cNvCxnSpPr>
          <p:nvPr/>
        </p:nvCxnSpPr>
        <p:spPr>
          <a:xfrm flipV="1">
            <a:off x="8097711" y="3523017"/>
            <a:ext cx="492784" cy="169249"/>
          </a:xfrm>
          <a:prstGeom prst="line">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1" name="Rectangle 120"/>
              <p:cNvSpPr/>
              <p:nvPr/>
            </p:nvSpPr>
            <p:spPr>
              <a:xfrm>
                <a:off x="9163717" y="3763546"/>
                <a:ext cx="52905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ea typeface="Cambria Math" panose="02040503050406030204" pitchFamily="18" charset="0"/>
                            </a:rPr>
                          </m:ctrlPr>
                        </m:sSubPr>
                        <m:e>
                          <m:r>
                            <a:rPr lang="en-US" b="0" i="1" smtClean="0">
                              <a:latin typeface="Cambria Math"/>
                              <a:ea typeface="Cambria Math" panose="02040503050406030204" pitchFamily="18" charset="0"/>
                            </a:rPr>
                            <m:t>𝑊</m:t>
                          </m:r>
                        </m:e>
                        <m:sub>
                          <m:r>
                            <a:rPr lang="en-US" b="0" i="1" smtClean="0">
                              <a:latin typeface="Cambria Math"/>
                              <a:ea typeface="Cambria Math" panose="02040503050406030204" pitchFamily="18" charset="0"/>
                            </a:rPr>
                            <m:t>1</m:t>
                          </m:r>
                        </m:sub>
                      </m:sSub>
                    </m:oMath>
                  </m:oMathPara>
                </a14:m>
                <a:endParaRPr lang="en-IN" dirty="0"/>
              </a:p>
            </p:txBody>
          </p:sp>
        </mc:Choice>
        <mc:Fallback xmlns="">
          <p:sp>
            <p:nvSpPr>
              <p:cNvPr id="121" name="Rectangle 120"/>
              <p:cNvSpPr>
                <a:spLocks noRot="1" noChangeAspect="1" noMove="1" noResize="1" noEditPoints="1" noAdjustHandles="1" noChangeArrowheads="1" noChangeShapeType="1" noTextEdit="1"/>
              </p:cNvSpPr>
              <p:nvPr/>
            </p:nvSpPr>
            <p:spPr>
              <a:xfrm>
                <a:off x="9163717" y="3763546"/>
                <a:ext cx="529055" cy="369332"/>
              </a:xfrm>
              <a:prstGeom prst="rect">
                <a:avLst/>
              </a:prstGeom>
              <a:blipFill rotWithShape="1">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2" name="Rectangle 121"/>
              <p:cNvSpPr/>
              <p:nvPr/>
            </p:nvSpPr>
            <p:spPr>
              <a:xfrm>
                <a:off x="7349670" y="4688739"/>
                <a:ext cx="52905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ea typeface="Cambria Math" panose="02040503050406030204" pitchFamily="18" charset="0"/>
                            </a:rPr>
                          </m:ctrlPr>
                        </m:sSubPr>
                        <m:e>
                          <m:r>
                            <a:rPr lang="en-US" b="0" i="1" smtClean="0">
                              <a:latin typeface="Cambria Math"/>
                              <a:ea typeface="Cambria Math" panose="02040503050406030204" pitchFamily="18" charset="0"/>
                            </a:rPr>
                            <m:t>𝑊</m:t>
                          </m:r>
                        </m:e>
                        <m:sub>
                          <m:r>
                            <a:rPr lang="en-US" b="0" i="1" smtClean="0">
                              <a:latin typeface="Cambria Math"/>
                              <a:ea typeface="Cambria Math" panose="02040503050406030204" pitchFamily="18" charset="0"/>
                            </a:rPr>
                            <m:t>2</m:t>
                          </m:r>
                        </m:sub>
                      </m:sSub>
                    </m:oMath>
                  </m:oMathPara>
                </a14:m>
                <a:endParaRPr lang="en-IN" dirty="0"/>
              </a:p>
            </p:txBody>
          </p:sp>
        </mc:Choice>
        <mc:Fallback xmlns="">
          <p:sp>
            <p:nvSpPr>
              <p:cNvPr id="122" name="Rectangle 121"/>
              <p:cNvSpPr>
                <a:spLocks noRot="1" noChangeAspect="1" noMove="1" noResize="1" noEditPoints="1" noAdjustHandles="1" noChangeArrowheads="1" noChangeShapeType="1" noTextEdit="1"/>
              </p:cNvSpPr>
              <p:nvPr/>
            </p:nvSpPr>
            <p:spPr>
              <a:xfrm>
                <a:off x="7349670" y="4688739"/>
                <a:ext cx="529055" cy="369332"/>
              </a:xfrm>
              <a:prstGeom prst="rect">
                <a:avLst/>
              </a:prstGeom>
              <a:blipFill rotWithShape="1">
                <a:blip r:embed="rId8"/>
                <a:stretch>
                  <a:fillRect/>
                </a:stretch>
              </a:blipFill>
            </p:spPr>
            <p:txBody>
              <a:bodyPr/>
              <a:lstStyle/>
              <a:p>
                <a:r>
                  <a:rPr lang="en-IN">
                    <a:noFill/>
                  </a:rPr>
                  <a:t> </a:t>
                </a:r>
              </a:p>
            </p:txBody>
          </p:sp>
        </mc:Fallback>
      </mc:AlternateContent>
      <p:sp>
        <p:nvSpPr>
          <p:cNvPr id="123" name="Arc 122"/>
          <p:cNvSpPr/>
          <p:nvPr/>
        </p:nvSpPr>
        <p:spPr>
          <a:xfrm>
            <a:off x="5730591" y="4032811"/>
            <a:ext cx="1080000" cy="1080000"/>
          </a:xfrm>
          <a:prstGeom prst="arc">
            <a:avLst>
              <a:gd name="adj1" fmla="val 20284403"/>
              <a:gd name="adj2" fmla="val 105847"/>
            </a:avLst>
          </a:prstGeom>
          <a:ln w="12700">
            <a:solidFill>
              <a:schemeClr val="tx1"/>
            </a:solidFill>
            <a:headEnd type="stealth" w="med" len="lg"/>
            <a:tailEnd type="stealth"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124" name="TextBox 123"/>
              <p:cNvSpPr txBox="1"/>
              <p:nvPr/>
            </p:nvSpPr>
            <p:spPr>
              <a:xfrm>
                <a:off x="6554707" y="4732102"/>
                <a:ext cx="26257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400" i="1" smtClean="0">
                          <a:latin typeface="Cambria Math" panose="02040503050406030204" pitchFamily="18" charset="0"/>
                          <a:ea typeface="Cambria Math" panose="02040503050406030204" pitchFamily="18" charset="0"/>
                        </a:rPr>
                        <m:t>𝛼</m:t>
                      </m:r>
                    </m:oMath>
                  </m:oMathPara>
                </a14:m>
                <a:endParaRPr lang="en-IN" sz="2400" dirty="0"/>
              </a:p>
            </p:txBody>
          </p:sp>
        </mc:Choice>
        <mc:Fallback xmlns="">
          <p:sp>
            <p:nvSpPr>
              <p:cNvPr id="124" name="TextBox 123"/>
              <p:cNvSpPr txBox="1">
                <a:spLocks noRot="1" noChangeAspect="1" noMove="1" noResize="1" noEditPoints="1" noAdjustHandles="1" noChangeArrowheads="1" noChangeShapeType="1" noTextEdit="1"/>
              </p:cNvSpPr>
              <p:nvPr/>
            </p:nvSpPr>
            <p:spPr>
              <a:xfrm>
                <a:off x="6554707" y="4732102"/>
                <a:ext cx="262572" cy="369332"/>
              </a:xfrm>
              <a:prstGeom prst="rect">
                <a:avLst/>
              </a:prstGeom>
              <a:blipFill rotWithShape="1">
                <a:blip r:embed="rId9"/>
                <a:stretch>
                  <a:fillRect l="-13953" r="-1395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6" name="TextBox 125"/>
              <p:cNvSpPr txBox="1"/>
              <p:nvPr/>
            </p:nvSpPr>
            <p:spPr>
              <a:xfrm>
                <a:off x="8639238" y="4001032"/>
                <a:ext cx="72552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2400" b="0" i="1" smtClean="0">
                              <a:latin typeface="Cambria Math" panose="02040503050406030204" pitchFamily="18" charset="0"/>
                              <a:ea typeface="Cambria Math" panose="02040503050406030204" pitchFamily="18" charset="0"/>
                            </a:rPr>
                          </m:ctrlPr>
                        </m:sSubPr>
                        <m:e>
                          <m:sSub>
                            <m:sSubPr>
                              <m:ctrlPr>
                                <a:rPr lang="en-IN" sz="2400" b="0" i="1" smtClean="0">
                                  <a:latin typeface="Cambria Math" panose="02040503050406030204" pitchFamily="18" charset="0"/>
                                  <a:ea typeface="Cambria Math" panose="02040503050406030204" pitchFamily="18" charset="0"/>
                                </a:rPr>
                              </m:ctrlPr>
                            </m:sSubPr>
                            <m:e>
                              <m:r>
                                <a:rPr lang="en-IN" sz="2400" i="1">
                                  <a:latin typeface="Cambria Math" panose="02040503050406030204" pitchFamily="18" charset="0"/>
                                  <a:ea typeface="Cambria Math" panose="02040503050406030204" pitchFamily="18" charset="0"/>
                                </a:rPr>
                                <m:t>𝜇</m:t>
                              </m:r>
                            </m:e>
                            <m:sub>
                              <m:r>
                                <a:rPr lang="en-US" sz="2400" b="0" i="1" smtClean="0">
                                  <a:latin typeface="Cambria Math"/>
                                  <a:ea typeface="Cambria Math" panose="02040503050406030204" pitchFamily="18" charset="0"/>
                                </a:rPr>
                                <m:t>2</m:t>
                              </m:r>
                            </m:sub>
                          </m:sSub>
                          <m:r>
                            <a:rPr lang="en-IN" sz="2400" b="0" i="1" smtClean="0">
                              <a:latin typeface="Cambria Math" panose="02040503050406030204" pitchFamily="18" charset="0"/>
                              <a:ea typeface="Cambria Math" panose="02040503050406030204" pitchFamily="18" charset="0"/>
                            </a:rPr>
                            <m:t>𝑅</m:t>
                          </m:r>
                        </m:e>
                        <m:sub>
                          <m:r>
                            <a:rPr lang="en-US" sz="2400" b="0" i="1" smtClean="0">
                              <a:latin typeface="Cambria Math"/>
                              <a:ea typeface="Cambria Math" panose="02040503050406030204" pitchFamily="18" charset="0"/>
                            </a:rPr>
                            <m:t>2</m:t>
                          </m:r>
                        </m:sub>
                      </m:sSub>
                    </m:oMath>
                  </m:oMathPara>
                </a14:m>
                <a:endParaRPr lang="en-IN" sz="2400" dirty="0"/>
              </a:p>
            </p:txBody>
          </p:sp>
        </mc:Choice>
        <mc:Fallback xmlns="">
          <p:sp>
            <p:nvSpPr>
              <p:cNvPr id="126" name="TextBox 125"/>
              <p:cNvSpPr txBox="1">
                <a:spLocks noRot="1" noChangeAspect="1" noMove="1" noResize="1" noEditPoints="1" noAdjustHandles="1" noChangeArrowheads="1" noChangeShapeType="1" noTextEdit="1"/>
              </p:cNvSpPr>
              <p:nvPr/>
            </p:nvSpPr>
            <p:spPr>
              <a:xfrm>
                <a:off x="8639238" y="4001032"/>
                <a:ext cx="725520" cy="369332"/>
              </a:xfrm>
              <a:prstGeom prst="rect">
                <a:avLst/>
              </a:prstGeom>
              <a:blipFill rotWithShape="1">
                <a:blip r:embed="rId10"/>
                <a:stretch>
                  <a:fillRect l="-8403" r="-3361" b="-22951"/>
                </a:stretch>
              </a:blipFill>
            </p:spPr>
            <p:txBody>
              <a:bodyPr/>
              <a:lstStyle/>
              <a:p>
                <a:r>
                  <a:rPr lang="en-IN">
                    <a:noFill/>
                  </a:rPr>
                  <a:t> </a:t>
                </a:r>
              </a:p>
            </p:txBody>
          </p:sp>
        </mc:Fallback>
      </mc:AlternateContent>
      <p:cxnSp>
        <p:nvCxnSpPr>
          <p:cNvPr id="127" name="Straight Connector 126"/>
          <p:cNvCxnSpPr/>
          <p:nvPr/>
        </p:nvCxnSpPr>
        <p:spPr>
          <a:xfrm rot="-1200000">
            <a:off x="9625753" y="3329874"/>
            <a:ext cx="1080000" cy="0"/>
          </a:xfrm>
          <a:prstGeom prst="line">
            <a:avLst/>
          </a:prstGeom>
          <a:ln w="28575">
            <a:solidFill>
              <a:schemeClr val="tx1"/>
            </a:solidFill>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flipH="1" flipV="1">
            <a:off x="9869239" y="3436217"/>
            <a:ext cx="370684" cy="1018444"/>
          </a:xfrm>
          <a:prstGeom prst="line">
            <a:avLst/>
          </a:prstGeom>
          <a:ln w="28575">
            <a:solidFill>
              <a:schemeClr val="tx1"/>
            </a:solidFill>
            <a:prstDash val="solid"/>
            <a:tailEnd type="stealth" w="lg" len="lg"/>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V="1">
            <a:off x="8871974" y="3261992"/>
            <a:ext cx="492784" cy="169249"/>
          </a:xfrm>
          <a:prstGeom prst="line">
            <a:avLst/>
          </a:prstGeom>
          <a:ln w="28575">
            <a:solidFill>
              <a:schemeClr val="tx1"/>
            </a:solidFill>
            <a:headEnd type="stealth" w="lg" len="lg"/>
          </a:ln>
        </p:spPr>
        <p:style>
          <a:lnRef idx="1">
            <a:schemeClr val="accent1"/>
          </a:lnRef>
          <a:fillRef idx="0">
            <a:schemeClr val="accent1"/>
          </a:fillRef>
          <a:effectRef idx="0">
            <a:schemeClr val="accent1"/>
          </a:effectRef>
          <a:fontRef idx="minor">
            <a:schemeClr val="tx1"/>
          </a:fontRef>
        </p:style>
      </p:cxnSp>
      <p:sp>
        <p:nvSpPr>
          <p:cNvPr id="134" name="Arc 133"/>
          <p:cNvSpPr/>
          <p:nvPr/>
        </p:nvSpPr>
        <p:spPr>
          <a:xfrm rot="-1200000">
            <a:off x="7165297" y="3265349"/>
            <a:ext cx="1080000" cy="1080000"/>
          </a:xfrm>
          <a:prstGeom prst="arc">
            <a:avLst>
              <a:gd name="adj1" fmla="val 15979096"/>
              <a:gd name="adj2" fmla="val 17885807"/>
            </a:avLst>
          </a:prstGeom>
          <a:ln w="12700">
            <a:solidFill>
              <a:schemeClr val="tx1"/>
            </a:solidFill>
            <a:headEnd type="stealth" w="med" len="lg"/>
            <a:tailEnd type="stealth"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135" name="TextBox 134"/>
              <p:cNvSpPr txBox="1"/>
              <p:nvPr/>
            </p:nvSpPr>
            <p:spPr>
              <a:xfrm>
                <a:off x="7421321" y="2695832"/>
                <a:ext cx="26257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400" i="1" smtClean="0">
                          <a:latin typeface="Cambria Math" panose="02040503050406030204" pitchFamily="18" charset="0"/>
                          <a:ea typeface="Cambria Math" panose="02040503050406030204" pitchFamily="18" charset="0"/>
                        </a:rPr>
                        <m:t>𝛼</m:t>
                      </m:r>
                    </m:oMath>
                  </m:oMathPara>
                </a14:m>
                <a:endParaRPr lang="en-IN" sz="2400" dirty="0"/>
              </a:p>
            </p:txBody>
          </p:sp>
        </mc:Choice>
        <mc:Fallback xmlns="">
          <p:sp>
            <p:nvSpPr>
              <p:cNvPr id="135" name="TextBox 134"/>
              <p:cNvSpPr txBox="1">
                <a:spLocks noRot="1" noChangeAspect="1" noMove="1" noResize="1" noEditPoints="1" noAdjustHandles="1" noChangeArrowheads="1" noChangeShapeType="1" noTextEdit="1"/>
              </p:cNvSpPr>
              <p:nvPr/>
            </p:nvSpPr>
            <p:spPr>
              <a:xfrm>
                <a:off x="7421321" y="2695832"/>
                <a:ext cx="262572" cy="369332"/>
              </a:xfrm>
              <a:prstGeom prst="rect">
                <a:avLst/>
              </a:prstGeom>
              <a:blipFill rotWithShape="1">
                <a:blip r:embed="rId11"/>
                <a:stretch>
                  <a:fillRect l="-13953" r="-13953"/>
                </a:stretch>
              </a:blipFill>
            </p:spPr>
            <p:txBody>
              <a:bodyPr/>
              <a:lstStyle/>
              <a:p>
                <a:r>
                  <a:rPr lang="en-IN">
                    <a:noFill/>
                  </a:rPr>
                  <a:t> </a:t>
                </a:r>
              </a:p>
            </p:txBody>
          </p:sp>
        </mc:Fallback>
      </mc:AlternateContent>
      <p:cxnSp>
        <p:nvCxnSpPr>
          <p:cNvPr id="136" name="Straight Connector 135"/>
          <p:cNvCxnSpPr/>
          <p:nvPr/>
        </p:nvCxnSpPr>
        <p:spPr>
          <a:xfrm flipH="1" flipV="1">
            <a:off x="7421321" y="3045361"/>
            <a:ext cx="441986" cy="1214344"/>
          </a:xfrm>
          <a:prstGeom prst="line">
            <a:avLst/>
          </a:prstGeom>
          <a:ln w="28575">
            <a:solidFill>
              <a:schemeClr val="tx1"/>
            </a:solidFill>
            <a:prstDash val="dash"/>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flipH="1" flipV="1">
            <a:off x="9437325" y="2262271"/>
            <a:ext cx="441986" cy="1214344"/>
          </a:xfrm>
          <a:prstGeom prst="line">
            <a:avLst/>
          </a:prstGeom>
          <a:ln w="28575">
            <a:solidFill>
              <a:schemeClr val="tx1"/>
            </a:solidFill>
            <a:prstDash val="dash"/>
            <a:headEnd type="none"/>
            <a:tailEnd type="none" w="lg" len="lg"/>
          </a:ln>
        </p:spPr>
        <p:style>
          <a:lnRef idx="1">
            <a:schemeClr val="accent1"/>
          </a:lnRef>
          <a:fillRef idx="0">
            <a:schemeClr val="accent1"/>
          </a:fillRef>
          <a:effectRef idx="0">
            <a:schemeClr val="accent1"/>
          </a:effectRef>
          <a:fontRef idx="minor">
            <a:schemeClr val="tx1"/>
          </a:fontRef>
        </p:style>
      </p:cxnSp>
      <p:sp>
        <p:nvSpPr>
          <p:cNvPr id="142" name="Arc 141"/>
          <p:cNvSpPr/>
          <p:nvPr/>
        </p:nvSpPr>
        <p:spPr>
          <a:xfrm rot="-1200000">
            <a:off x="9142862" y="2433469"/>
            <a:ext cx="1080000" cy="1080000"/>
          </a:xfrm>
          <a:prstGeom prst="arc">
            <a:avLst>
              <a:gd name="adj1" fmla="val 16128332"/>
              <a:gd name="adj2" fmla="val 17890618"/>
            </a:avLst>
          </a:prstGeom>
          <a:ln w="12700">
            <a:solidFill>
              <a:schemeClr val="tx1"/>
            </a:solidFill>
            <a:headEnd type="stealth" w="med" len="lg"/>
            <a:tailEnd type="stealth"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143" name="TextBox 142"/>
              <p:cNvSpPr txBox="1"/>
              <p:nvPr/>
            </p:nvSpPr>
            <p:spPr>
              <a:xfrm>
                <a:off x="9448234" y="2007008"/>
                <a:ext cx="26257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400" i="1" smtClean="0">
                          <a:latin typeface="Cambria Math" panose="02040503050406030204" pitchFamily="18" charset="0"/>
                          <a:ea typeface="Cambria Math" panose="02040503050406030204" pitchFamily="18" charset="0"/>
                        </a:rPr>
                        <m:t>𝛼</m:t>
                      </m:r>
                    </m:oMath>
                  </m:oMathPara>
                </a14:m>
                <a:endParaRPr lang="en-IN" sz="2400" dirty="0"/>
              </a:p>
            </p:txBody>
          </p:sp>
        </mc:Choice>
        <mc:Fallback xmlns="">
          <p:sp>
            <p:nvSpPr>
              <p:cNvPr id="143" name="TextBox 142"/>
              <p:cNvSpPr txBox="1">
                <a:spLocks noRot="1" noChangeAspect="1" noMove="1" noResize="1" noEditPoints="1" noAdjustHandles="1" noChangeArrowheads="1" noChangeShapeType="1" noTextEdit="1"/>
              </p:cNvSpPr>
              <p:nvPr/>
            </p:nvSpPr>
            <p:spPr>
              <a:xfrm>
                <a:off x="9448234" y="2007008"/>
                <a:ext cx="262572" cy="369332"/>
              </a:xfrm>
              <a:prstGeom prst="rect">
                <a:avLst/>
              </a:prstGeom>
              <a:blipFill rotWithShape="1">
                <a:blip r:embed="rId12"/>
                <a:stretch>
                  <a:fillRect l="-16279" r="-1162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4" name="Rectangle 143"/>
              <p:cNvSpPr/>
              <p:nvPr/>
            </p:nvSpPr>
            <p:spPr>
              <a:xfrm>
                <a:off x="8183911" y="3026894"/>
                <a:ext cx="3804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ea typeface="Cambria Math" panose="02040503050406030204" pitchFamily="18" charset="0"/>
                        </a:rPr>
                        <m:t>𝑇</m:t>
                      </m:r>
                    </m:oMath>
                  </m:oMathPara>
                </a14:m>
                <a:endParaRPr lang="en-IN" dirty="0"/>
              </a:p>
            </p:txBody>
          </p:sp>
        </mc:Choice>
        <mc:Fallback xmlns="">
          <p:sp>
            <p:nvSpPr>
              <p:cNvPr id="144" name="Rectangle 143"/>
              <p:cNvSpPr>
                <a:spLocks noRot="1" noChangeAspect="1" noMove="1" noResize="1" noEditPoints="1" noAdjustHandles="1" noChangeArrowheads="1" noChangeShapeType="1" noTextEdit="1"/>
              </p:cNvSpPr>
              <p:nvPr/>
            </p:nvSpPr>
            <p:spPr>
              <a:xfrm>
                <a:off x="8183911" y="3026894"/>
                <a:ext cx="380489" cy="369332"/>
              </a:xfrm>
              <a:prstGeom prst="rect">
                <a:avLst/>
              </a:prstGeom>
              <a:blipFill rotWithShape="1">
                <a:blip r:embed="rId1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5" name="Text Box 6"/>
              <p:cNvSpPr txBox="1">
                <a:spLocks noChangeArrowheads="1"/>
              </p:cNvSpPr>
              <p:nvPr/>
            </p:nvSpPr>
            <p:spPr bwMode="auto">
              <a:xfrm>
                <a:off x="411893" y="906162"/>
                <a:ext cx="11376454" cy="101566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defRPr sz="2000">
                    <a:solidFill>
                      <a:schemeClr val="tx1"/>
                    </a:solidFill>
                    <a:latin typeface="Times New Roman" pitchFamily="1" charset="0"/>
                    <a:ea typeface="ＭＳ Ｐゴシック" pitchFamily="1" charset="-128"/>
                  </a:defRPr>
                </a:lvl1pPr>
                <a:lvl2pPr marL="742950" indent="-285750" eaLnBrk="0" hangingPunct="0">
                  <a:defRPr sz="2000">
                    <a:solidFill>
                      <a:schemeClr val="tx1"/>
                    </a:solidFill>
                    <a:latin typeface="Times New Roman" pitchFamily="1" charset="0"/>
                    <a:ea typeface="ＭＳ Ｐゴシック" pitchFamily="1" charset="-128"/>
                  </a:defRPr>
                </a:lvl2pPr>
                <a:lvl3pPr marL="1143000" indent="-228600" eaLnBrk="0" hangingPunct="0">
                  <a:defRPr sz="2000">
                    <a:solidFill>
                      <a:schemeClr val="tx1"/>
                    </a:solidFill>
                    <a:latin typeface="Times New Roman" pitchFamily="1" charset="0"/>
                    <a:ea typeface="ＭＳ Ｐゴシック" pitchFamily="1" charset="-128"/>
                  </a:defRPr>
                </a:lvl3pPr>
                <a:lvl4pPr marL="1600200" indent="-228600" eaLnBrk="0" hangingPunct="0">
                  <a:defRPr sz="2000">
                    <a:solidFill>
                      <a:schemeClr val="tx1"/>
                    </a:solidFill>
                    <a:latin typeface="Times New Roman" pitchFamily="1" charset="0"/>
                    <a:ea typeface="ＭＳ Ｐゴシック" pitchFamily="1" charset="-128"/>
                  </a:defRPr>
                </a:lvl4pPr>
                <a:lvl5pPr marL="2057400" indent="-228600" eaLnBrk="0" hangingPunct="0">
                  <a:defRPr sz="2000">
                    <a:solidFill>
                      <a:schemeClr val="tx1"/>
                    </a:solidFill>
                    <a:latin typeface="Times New Roman" pitchFamily="1" charset="0"/>
                    <a:ea typeface="ＭＳ Ｐゴシック" pitchFamily="1" charset="-128"/>
                  </a:defRPr>
                </a:lvl5pPr>
                <a:lvl6pPr marL="25146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6pPr>
                <a:lvl7pPr marL="29718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7pPr>
                <a:lvl8pPr marL="34290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8pPr>
                <a:lvl9pPr marL="38862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9pPr>
              </a:lstStyle>
              <a:p>
                <a:pPr algn="just" eaLnBrk="1" hangingPunct="1">
                  <a:spcBef>
                    <a:spcPct val="50000"/>
                  </a:spcBef>
                </a:pPr>
                <a:r>
                  <a:rPr lang="en-US" altLang="en-US" dirty="0" smtClean="0"/>
                  <a:t>Two blocks of weight </a:t>
                </a:r>
                <a14:m>
                  <m:oMath xmlns:m="http://schemas.openxmlformats.org/officeDocument/2006/math">
                    <m:sSub>
                      <m:sSubPr>
                        <m:ctrlPr>
                          <a:rPr lang="en-IN" i="1">
                            <a:latin typeface="Cambria Math" panose="02040503050406030204" pitchFamily="18" charset="0"/>
                            <a:ea typeface="Cambria Math" panose="02040503050406030204" pitchFamily="18" charset="0"/>
                          </a:rPr>
                        </m:ctrlPr>
                      </m:sSubPr>
                      <m:e>
                        <m:r>
                          <a:rPr lang="en-US" i="1">
                            <a:latin typeface="Cambria Math"/>
                            <a:ea typeface="Cambria Math" panose="02040503050406030204" pitchFamily="18" charset="0"/>
                          </a:rPr>
                          <m:t>𝑊</m:t>
                        </m:r>
                      </m:e>
                      <m:sub>
                        <m:r>
                          <a:rPr lang="en-US" b="0" i="1" smtClean="0">
                            <a:latin typeface="Cambria Math"/>
                            <a:ea typeface="Cambria Math" panose="02040503050406030204" pitchFamily="18" charset="0"/>
                          </a:rPr>
                          <m:t>1</m:t>
                        </m:r>
                      </m:sub>
                    </m:sSub>
                    <m:r>
                      <a:rPr lang="en-US" b="0" i="1" smtClean="0">
                        <a:latin typeface="Cambria Math"/>
                        <a:ea typeface="Cambria Math" panose="02040503050406030204" pitchFamily="18" charset="0"/>
                      </a:rPr>
                      <m:t>=50 </m:t>
                    </m:r>
                    <m:r>
                      <m:rPr>
                        <m:sty m:val="p"/>
                      </m:rPr>
                      <a:rPr lang="en-US" b="0" i="0" smtClean="0">
                        <a:latin typeface="Cambria Math"/>
                        <a:ea typeface="Cambria Math" panose="02040503050406030204" pitchFamily="18" charset="0"/>
                      </a:rPr>
                      <m:t>N</m:t>
                    </m:r>
                  </m:oMath>
                </a14:m>
                <a:r>
                  <a:rPr lang="en-US" altLang="en-US" dirty="0" smtClean="0"/>
                  <a:t> and </a:t>
                </a:r>
                <a14:m>
                  <m:oMath xmlns:m="http://schemas.openxmlformats.org/officeDocument/2006/math">
                    <m:sSub>
                      <m:sSubPr>
                        <m:ctrlPr>
                          <a:rPr lang="en-IN" i="1">
                            <a:latin typeface="Cambria Math" panose="02040503050406030204" pitchFamily="18" charset="0"/>
                            <a:ea typeface="Cambria Math" panose="02040503050406030204" pitchFamily="18" charset="0"/>
                          </a:rPr>
                        </m:ctrlPr>
                      </m:sSubPr>
                      <m:e>
                        <m:r>
                          <a:rPr lang="en-US" i="1">
                            <a:latin typeface="Cambria Math"/>
                            <a:ea typeface="Cambria Math" panose="02040503050406030204" pitchFamily="18" charset="0"/>
                          </a:rPr>
                          <m:t>𝑊</m:t>
                        </m:r>
                      </m:e>
                      <m:sub>
                        <m:r>
                          <a:rPr lang="en-US" i="1">
                            <a:latin typeface="Cambria Math"/>
                            <a:ea typeface="Cambria Math" panose="02040503050406030204" pitchFamily="18" charset="0"/>
                          </a:rPr>
                          <m:t>2</m:t>
                        </m:r>
                      </m:sub>
                    </m:sSub>
                    <m:r>
                      <a:rPr lang="en-US" b="0" i="1" smtClean="0">
                        <a:latin typeface="Cambria Math"/>
                        <a:ea typeface="Cambria Math" panose="02040503050406030204" pitchFamily="18" charset="0"/>
                      </a:rPr>
                      <m:t>=100 </m:t>
                    </m:r>
                    <m:r>
                      <m:rPr>
                        <m:sty m:val="p"/>
                      </m:rPr>
                      <a:rPr lang="en-US" b="0" i="0" smtClean="0">
                        <a:latin typeface="Cambria Math"/>
                        <a:ea typeface="Cambria Math" panose="02040503050406030204" pitchFamily="18" charset="0"/>
                      </a:rPr>
                      <m:t>N</m:t>
                    </m:r>
                  </m:oMath>
                </a14:m>
                <a:r>
                  <a:rPr lang="en-US" altLang="en-US" dirty="0" smtClean="0"/>
                  <a:t> rest on a rough inclined plane and are connected by a string. The coefficient of friction between the inclined plane and </a:t>
                </a:r>
                <a14:m>
                  <m:oMath xmlns:m="http://schemas.openxmlformats.org/officeDocument/2006/math">
                    <m:sSub>
                      <m:sSubPr>
                        <m:ctrlPr>
                          <a:rPr lang="en-IN" i="1">
                            <a:latin typeface="Cambria Math" panose="02040503050406030204" pitchFamily="18" charset="0"/>
                            <a:ea typeface="Cambria Math" panose="02040503050406030204" pitchFamily="18" charset="0"/>
                          </a:rPr>
                        </m:ctrlPr>
                      </m:sSubPr>
                      <m:e>
                        <m:r>
                          <a:rPr lang="en-US" i="1">
                            <a:latin typeface="Cambria Math"/>
                            <a:ea typeface="Cambria Math" panose="02040503050406030204" pitchFamily="18" charset="0"/>
                          </a:rPr>
                          <m:t>𝑊</m:t>
                        </m:r>
                      </m:e>
                      <m:sub>
                        <m:r>
                          <a:rPr lang="en-US" i="1">
                            <a:latin typeface="Cambria Math"/>
                            <a:ea typeface="Cambria Math" panose="02040503050406030204" pitchFamily="18" charset="0"/>
                          </a:rPr>
                          <m:t>1</m:t>
                        </m:r>
                      </m:sub>
                    </m:sSub>
                  </m:oMath>
                </a14:m>
                <a:r>
                  <a:rPr lang="en-US" altLang="en-US" dirty="0" smtClean="0"/>
                  <a:t> and </a:t>
                </a:r>
                <a14:m>
                  <m:oMath xmlns:m="http://schemas.openxmlformats.org/officeDocument/2006/math">
                    <m:sSub>
                      <m:sSubPr>
                        <m:ctrlPr>
                          <a:rPr lang="en-IN" i="1">
                            <a:latin typeface="Cambria Math" panose="02040503050406030204" pitchFamily="18" charset="0"/>
                            <a:ea typeface="Cambria Math" panose="02040503050406030204" pitchFamily="18" charset="0"/>
                          </a:rPr>
                        </m:ctrlPr>
                      </m:sSubPr>
                      <m:e>
                        <m:r>
                          <a:rPr lang="en-US" i="1">
                            <a:latin typeface="Cambria Math"/>
                            <a:ea typeface="Cambria Math" panose="02040503050406030204" pitchFamily="18" charset="0"/>
                          </a:rPr>
                          <m:t>𝑊</m:t>
                        </m:r>
                      </m:e>
                      <m:sub>
                        <m:r>
                          <a:rPr lang="en-US" b="0" i="1" smtClean="0">
                            <a:latin typeface="Cambria Math"/>
                            <a:ea typeface="Cambria Math" panose="02040503050406030204" pitchFamily="18" charset="0"/>
                          </a:rPr>
                          <m:t>2</m:t>
                        </m:r>
                      </m:sub>
                    </m:sSub>
                  </m:oMath>
                </a14:m>
                <a:r>
                  <a:rPr lang="en-US" altLang="en-US" dirty="0" smtClean="0"/>
                  <a:t> are </a:t>
                </a:r>
                <a14:m>
                  <m:oMath xmlns:m="http://schemas.openxmlformats.org/officeDocument/2006/math">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𝜇</m:t>
                        </m:r>
                      </m:e>
                      <m:sub>
                        <m:r>
                          <a:rPr lang="en-US" i="1">
                            <a:latin typeface="Cambria Math"/>
                            <a:ea typeface="Cambria Math" panose="02040503050406030204" pitchFamily="18" charset="0"/>
                          </a:rPr>
                          <m:t>1</m:t>
                        </m:r>
                      </m:sub>
                    </m:sSub>
                    <m:r>
                      <a:rPr lang="en-US" b="0" i="1" smtClean="0">
                        <a:latin typeface="Cambria Math"/>
                        <a:ea typeface="Cambria Math" panose="02040503050406030204" pitchFamily="18" charset="0"/>
                      </a:rPr>
                      <m:t>=0.3</m:t>
                    </m:r>
                  </m:oMath>
                </a14:m>
                <a:r>
                  <a:rPr lang="en-US" altLang="en-US" dirty="0" smtClean="0"/>
                  <a:t> and </a:t>
                </a:r>
                <a14:m>
                  <m:oMath xmlns:m="http://schemas.openxmlformats.org/officeDocument/2006/math">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𝜇</m:t>
                        </m:r>
                      </m:e>
                      <m:sub>
                        <m:r>
                          <a:rPr lang="en-US" b="0" i="1" smtClean="0">
                            <a:latin typeface="Cambria Math"/>
                            <a:ea typeface="Cambria Math" panose="02040503050406030204" pitchFamily="18" charset="0"/>
                          </a:rPr>
                          <m:t>2</m:t>
                        </m:r>
                      </m:sub>
                    </m:sSub>
                    <m:r>
                      <a:rPr lang="en-US" b="0" i="1" smtClean="0">
                        <a:latin typeface="Cambria Math"/>
                        <a:ea typeface="Cambria Math" panose="02040503050406030204" pitchFamily="18" charset="0"/>
                      </a:rPr>
                      <m:t>=0.2</m:t>
                    </m:r>
                  </m:oMath>
                </a14:m>
                <a:r>
                  <a:rPr lang="en-US" altLang="en-US" dirty="0" smtClean="0"/>
                  <a:t>, respectively. Find the inclination of the plane for which slipping will impend.  </a:t>
                </a:r>
                <a:endParaRPr lang="en-US" altLang="en-US" dirty="0"/>
              </a:p>
            </p:txBody>
          </p:sp>
        </mc:Choice>
        <mc:Fallback xmlns="">
          <p:sp>
            <p:nvSpPr>
              <p:cNvPr id="145" name="Text Box 6"/>
              <p:cNvSpPr txBox="1">
                <a:spLocks noRot="1" noChangeAspect="1" noMove="1" noResize="1" noEditPoints="1" noAdjustHandles="1" noChangeArrowheads="1" noChangeShapeType="1" noTextEdit="1"/>
              </p:cNvSpPr>
              <p:nvPr/>
            </p:nvSpPr>
            <p:spPr bwMode="auto">
              <a:xfrm>
                <a:off x="411893" y="906162"/>
                <a:ext cx="11376454" cy="1015663"/>
              </a:xfrm>
              <a:prstGeom prst="rect">
                <a:avLst/>
              </a:prstGeom>
              <a:blipFill rotWithShape="1">
                <a:blip r:embed="rId14"/>
                <a:stretch>
                  <a:fillRect l="-589" t="-3012" r="-536" b="-1024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6" name="TextBox 145"/>
              <p:cNvSpPr txBox="1"/>
              <p:nvPr/>
            </p:nvSpPr>
            <p:spPr>
              <a:xfrm>
                <a:off x="10158513" y="3758404"/>
                <a:ext cx="40184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2400" b="0" i="1" smtClean="0">
                              <a:latin typeface="Cambria Math" panose="02040503050406030204" pitchFamily="18" charset="0"/>
                              <a:ea typeface="Cambria Math" panose="02040503050406030204" pitchFamily="18" charset="0"/>
                            </a:rPr>
                          </m:ctrlPr>
                        </m:sSubPr>
                        <m:e>
                          <m:r>
                            <a:rPr lang="en-IN" sz="2400" b="0" i="1" smtClean="0">
                              <a:latin typeface="Cambria Math" panose="02040503050406030204" pitchFamily="18" charset="0"/>
                              <a:ea typeface="Cambria Math" panose="02040503050406030204" pitchFamily="18" charset="0"/>
                            </a:rPr>
                            <m:t>𝑅</m:t>
                          </m:r>
                        </m:e>
                        <m:sub>
                          <m:r>
                            <a:rPr lang="en-US" sz="2400" b="0" i="1" smtClean="0">
                              <a:latin typeface="Cambria Math"/>
                              <a:ea typeface="Cambria Math" panose="02040503050406030204" pitchFamily="18" charset="0"/>
                            </a:rPr>
                            <m:t>1</m:t>
                          </m:r>
                        </m:sub>
                      </m:sSub>
                    </m:oMath>
                  </m:oMathPara>
                </a14:m>
                <a:endParaRPr lang="en-IN" sz="2400" dirty="0"/>
              </a:p>
            </p:txBody>
          </p:sp>
        </mc:Choice>
        <mc:Fallback xmlns="">
          <p:sp>
            <p:nvSpPr>
              <p:cNvPr id="146" name="TextBox 145"/>
              <p:cNvSpPr txBox="1">
                <a:spLocks noRot="1" noChangeAspect="1" noMove="1" noResize="1" noEditPoints="1" noAdjustHandles="1" noChangeArrowheads="1" noChangeShapeType="1" noTextEdit="1"/>
              </p:cNvSpPr>
              <p:nvPr/>
            </p:nvSpPr>
            <p:spPr>
              <a:xfrm>
                <a:off x="10158513" y="3758404"/>
                <a:ext cx="401841" cy="369332"/>
              </a:xfrm>
              <a:prstGeom prst="rect">
                <a:avLst/>
              </a:prstGeom>
              <a:blipFill rotWithShape="1">
                <a:blip r:embed="rId15"/>
                <a:stretch>
                  <a:fillRect l="-16667" r="-6061" b="-13333"/>
                </a:stretch>
              </a:blipFill>
            </p:spPr>
            <p:txBody>
              <a:bodyPr/>
              <a:lstStyle/>
              <a:p>
                <a:r>
                  <a:rPr lang="en-IN">
                    <a:noFill/>
                  </a:rPr>
                  <a:t> </a:t>
                </a:r>
              </a:p>
            </p:txBody>
          </p:sp>
        </mc:Fallback>
      </mc:AlternateContent>
      <p:sp>
        <p:nvSpPr>
          <p:cNvPr id="2" name="TextBox 1"/>
          <p:cNvSpPr txBox="1"/>
          <p:nvPr/>
        </p:nvSpPr>
        <p:spPr>
          <a:xfrm>
            <a:off x="8410876" y="1546973"/>
            <a:ext cx="1964111"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IN" dirty="0" smtClean="0"/>
              <a:t>ANS. Tan^-1(7/30)</a:t>
            </a:r>
            <a:endParaRPr lang="en-IN" dirty="0"/>
          </a:p>
        </p:txBody>
      </p:sp>
    </p:spTree>
    <p:extLst>
      <p:ext uri="{BB962C8B-B14F-4D97-AF65-F5344CB8AC3E}">
        <p14:creationId xmlns:p14="http://schemas.microsoft.com/office/powerpoint/2010/main" val="7388005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11892" y="304800"/>
            <a:ext cx="11376454" cy="601362"/>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smtClean="0">
                <a:latin typeface="Times New Roman" panose="02020603050405020304" pitchFamily="18" charset="0"/>
                <a:cs typeface="Times New Roman" panose="02020603050405020304" pitchFamily="18" charset="0"/>
              </a:rPr>
              <a:t>Types of problems</a:t>
            </a:r>
            <a:endParaRPr lang="en-IN" sz="3600" dirty="0">
              <a:latin typeface="Times New Roman" panose="02020603050405020304" pitchFamily="18" charset="0"/>
              <a:cs typeface="Times New Roman" panose="02020603050405020304" pitchFamily="18" charset="0"/>
            </a:endParaRPr>
          </a:p>
        </p:txBody>
      </p:sp>
      <p:sp>
        <p:nvSpPr>
          <p:cNvPr id="5" name="Rounded Rectangle 4"/>
          <p:cNvSpPr/>
          <p:nvPr/>
        </p:nvSpPr>
        <p:spPr>
          <a:xfrm>
            <a:off x="411892" y="6507891"/>
            <a:ext cx="11376454" cy="156519"/>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Picture 1"/>
          <p:cNvPicPr>
            <a:picLocks noChangeAspect="1"/>
          </p:cNvPicPr>
          <p:nvPr/>
        </p:nvPicPr>
        <p:blipFill rotWithShape="1">
          <a:blip r:embed="rId2"/>
          <a:srcRect l="25169" t="9041" r="8696" b="3717"/>
          <a:stretch/>
        </p:blipFill>
        <p:spPr>
          <a:xfrm>
            <a:off x="597630" y="1414978"/>
            <a:ext cx="3016704" cy="4714360"/>
          </a:xfrm>
          <a:prstGeom prst="rect">
            <a:avLst/>
          </a:prstGeom>
        </p:spPr>
      </p:pic>
      <p:sp>
        <p:nvSpPr>
          <p:cNvPr id="7" name="Text Box 6"/>
          <p:cNvSpPr txBox="1">
            <a:spLocks noChangeArrowheads="1"/>
          </p:cNvSpPr>
          <p:nvPr/>
        </p:nvSpPr>
        <p:spPr bwMode="auto">
          <a:xfrm>
            <a:off x="3614334" y="1009763"/>
            <a:ext cx="8174012"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Times New Roman" pitchFamily="1" charset="0"/>
                <a:ea typeface="ＭＳ Ｐゴシック" pitchFamily="1" charset="-128"/>
              </a:defRPr>
            </a:lvl1pPr>
            <a:lvl2pPr marL="742950" indent="-285750" eaLnBrk="0" hangingPunct="0">
              <a:defRPr sz="2000">
                <a:solidFill>
                  <a:schemeClr val="tx1"/>
                </a:solidFill>
                <a:latin typeface="Times New Roman" pitchFamily="1" charset="0"/>
                <a:ea typeface="ＭＳ Ｐゴシック" pitchFamily="1" charset="-128"/>
              </a:defRPr>
            </a:lvl2pPr>
            <a:lvl3pPr marL="1143000" indent="-228600" eaLnBrk="0" hangingPunct="0">
              <a:defRPr sz="2000">
                <a:solidFill>
                  <a:schemeClr val="tx1"/>
                </a:solidFill>
                <a:latin typeface="Times New Roman" pitchFamily="1" charset="0"/>
                <a:ea typeface="ＭＳ Ｐゴシック" pitchFamily="1" charset="-128"/>
              </a:defRPr>
            </a:lvl3pPr>
            <a:lvl4pPr marL="1600200" indent="-228600" eaLnBrk="0" hangingPunct="0">
              <a:defRPr sz="2000">
                <a:solidFill>
                  <a:schemeClr val="tx1"/>
                </a:solidFill>
                <a:latin typeface="Times New Roman" pitchFamily="1" charset="0"/>
                <a:ea typeface="ＭＳ Ｐゴシック" pitchFamily="1" charset="-128"/>
              </a:defRPr>
            </a:lvl4pPr>
            <a:lvl5pPr marL="2057400" indent="-228600" eaLnBrk="0" hangingPunct="0">
              <a:defRPr sz="2000">
                <a:solidFill>
                  <a:schemeClr val="tx1"/>
                </a:solidFill>
                <a:latin typeface="Times New Roman" pitchFamily="1" charset="0"/>
                <a:ea typeface="ＭＳ Ｐゴシック" pitchFamily="1" charset="-128"/>
              </a:defRPr>
            </a:lvl5pPr>
            <a:lvl6pPr marL="25146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6pPr>
            <a:lvl7pPr marL="29718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7pPr>
            <a:lvl8pPr marL="34290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8pPr>
            <a:lvl9pPr marL="38862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9pPr>
          </a:lstStyle>
          <a:p>
            <a:pPr algn="just" eaLnBrk="1" hangingPunct="1">
              <a:spcBef>
                <a:spcPct val="50000"/>
              </a:spcBef>
            </a:pPr>
            <a:r>
              <a:rPr lang="en-US" altLang="en-US" sz="2400" dirty="0" smtClean="0"/>
              <a:t>A pipe of diameter 3 in. is gripped by the </a:t>
            </a:r>
            <a:r>
              <a:rPr lang="en-US" altLang="en-US" sz="2400" dirty="0" err="1" smtClean="0"/>
              <a:t>stillson</a:t>
            </a:r>
            <a:r>
              <a:rPr lang="en-US" altLang="en-US" sz="2400" dirty="0" smtClean="0"/>
              <a:t> wrench as shown. Portions </a:t>
            </a:r>
            <a:r>
              <a:rPr lang="en-US" altLang="en-US" sz="2400" i="1" dirty="0" smtClean="0"/>
              <a:t>AB</a:t>
            </a:r>
            <a:r>
              <a:rPr lang="en-US" altLang="en-US" sz="2400" dirty="0" smtClean="0"/>
              <a:t> and </a:t>
            </a:r>
            <a:r>
              <a:rPr lang="en-US" altLang="en-US" sz="2400" i="1" dirty="0" smtClean="0"/>
              <a:t>DE</a:t>
            </a:r>
            <a:r>
              <a:rPr lang="en-US" altLang="en-US" sz="2400" dirty="0" smtClean="0"/>
              <a:t> of the wrench is rigidly attached to each other and portion </a:t>
            </a:r>
            <a:r>
              <a:rPr lang="en-US" altLang="en-US" sz="2400" i="1" dirty="0" smtClean="0"/>
              <a:t>CF</a:t>
            </a:r>
            <a:r>
              <a:rPr lang="en-US" altLang="en-US" sz="2400" dirty="0" smtClean="0"/>
              <a:t> is connected by a pin at </a:t>
            </a:r>
            <a:r>
              <a:rPr lang="en-US" altLang="en-US" sz="2400" i="1" dirty="0" smtClean="0"/>
              <a:t>D</a:t>
            </a:r>
            <a:r>
              <a:rPr lang="en-US" altLang="en-US" sz="2400" dirty="0" smtClean="0"/>
              <a:t>. If the wrench is to grip the pipe and to be self locking, determine the minimum coefficient of friction at </a:t>
            </a:r>
            <a:r>
              <a:rPr lang="en-US" altLang="en-US" sz="2400" i="1" dirty="0" smtClean="0"/>
              <a:t>A</a:t>
            </a:r>
            <a:r>
              <a:rPr lang="en-US" altLang="en-US" sz="2400" dirty="0" smtClean="0"/>
              <a:t> and </a:t>
            </a:r>
            <a:r>
              <a:rPr lang="en-US" altLang="en-US" sz="2400" i="1" dirty="0" smtClean="0"/>
              <a:t>C</a:t>
            </a:r>
            <a:r>
              <a:rPr lang="en-US" altLang="en-US" sz="2400" dirty="0" smtClean="0"/>
              <a:t>.</a:t>
            </a:r>
            <a:endParaRPr lang="en-US" altLang="en-US" sz="2400" dirty="0"/>
          </a:p>
        </p:txBody>
      </p:sp>
      <p:pic>
        <p:nvPicPr>
          <p:cNvPr id="614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6643" b="6854"/>
          <a:stretch/>
        </p:blipFill>
        <p:spPr bwMode="auto">
          <a:xfrm>
            <a:off x="5309784" y="3436541"/>
            <a:ext cx="1611251" cy="1291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72650" y="2725738"/>
            <a:ext cx="1276350" cy="340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14334" y="2912268"/>
            <a:ext cx="169545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342893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11892" y="304800"/>
            <a:ext cx="11376454" cy="601362"/>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smtClean="0">
                <a:latin typeface="Times New Roman" panose="02020603050405020304" pitchFamily="18" charset="0"/>
                <a:cs typeface="Times New Roman" panose="02020603050405020304" pitchFamily="18" charset="0"/>
              </a:rPr>
              <a:t>Types of problems</a:t>
            </a:r>
            <a:endParaRPr lang="en-IN" sz="3600" dirty="0">
              <a:latin typeface="Times New Roman" panose="02020603050405020304" pitchFamily="18" charset="0"/>
              <a:cs typeface="Times New Roman" panose="02020603050405020304" pitchFamily="18" charset="0"/>
            </a:endParaRPr>
          </a:p>
        </p:txBody>
      </p:sp>
      <p:sp>
        <p:nvSpPr>
          <p:cNvPr id="5" name="Rounded Rectangle 4"/>
          <p:cNvSpPr/>
          <p:nvPr/>
        </p:nvSpPr>
        <p:spPr>
          <a:xfrm>
            <a:off x="411892" y="6507891"/>
            <a:ext cx="11376454" cy="156519"/>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1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72625" y="2135188"/>
            <a:ext cx="1276350" cy="340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975" y="1743075"/>
            <a:ext cx="3209925" cy="285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Oval 2"/>
          <p:cNvSpPr/>
          <p:nvPr/>
        </p:nvSpPr>
        <p:spPr>
          <a:xfrm>
            <a:off x="5592128" y="1934528"/>
            <a:ext cx="1097280" cy="109728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p:cNvSpPr/>
          <p:nvPr/>
        </p:nvSpPr>
        <p:spPr>
          <a:xfrm>
            <a:off x="5486400" y="1828800"/>
            <a:ext cx="1280160" cy="128016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 name="Straight Connector 7"/>
          <p:cNvCxnSpPr>
            <a:stCxn id="11" idx="0"/>
          </p:cNvCxnSpPr>
          <p:nvPr/>
        </p:nvCxnSpPr>
        <p:spPr>
          <a:xfrm>
            <a:off x="6126480" y="1828800"/>
            <a:ext cx="13601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100119" y="3108960"/>
            <a:ext cx="13601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7243763" y="1828800"/>
            <a:ext cx="0" cy="1280160"/>
          </a:xfrm>
          <a:prstGeom prst="line">
            <a:avLst/>
          </a:prstGeom>
          <a:ln>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7347665" y="2298502"/>
            <a:ext cx="825867" cy="461665"/>
          </a:xfrm>
          <a:prstGeom prst="rect">
            <a:avLst/>
          </a:prstGeom>
        </p:spPr>
        <p:txBody>
          <a:bodyPr wrap="none">
            <a:spAutoFit/>
          </a:bodyPr>
          <a:lstStyle/>
          <a:p>
            <a:r>
              <a:rPr lang="en-US" altLang="en-US" sz="2400" b="1" dirty="0">
                <a:latin typeface="Times New Roman" pitchFamily="18" charset="0"/>
                <a:cs typeface="Times New Roman" pitchFamily="18" charset="0"/>
              </a:rPr>
              <a:t>3 in. </a:t>
            </a:r>
            <a:endParaRPr lang="en-IN" sz="2400" b="1" dirty="0">
              <a:latin typeface="Times New Roman" pitchFamily="18" charset="0"/>
              <a:cs typeface="Times New Roman" pitchFamily="18" charset="0"/>
            </a:endParaRPr>
          </a:p>
        </p:txBody>
      </p:sp>
    </p:spTree>
    <p:extLst>
      <p:ext uri="{BB962C8B-B14F-4D97-AF65-F5344CB8AC3E}">
        <p14:creationId xmlns:p14="http://schemas.microsoft.com/office/powerpoint/2010/main" val="438887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11892" y="304800"/>
            <a:ext cx="11376454" cy="601362"/>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ounded Rectangle 4"/>
          <p:cNvSpPr/>
          <p:nvPr/>
        </p:nvSpPr>
        <p:spPr>
          <a:xfrm>
            <a:off x="411892" y="6507891"/>
            <a:ext cx="11376454" cy="156519"/>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5" descr="spaceshuttle.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1892" y="906162"/>
            <a:ext cx="6915304" cy="5601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7" descr="bikebrakes.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310969" y="2207041"/>
            <a:ext cx="4477377" cy="430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6"/>
          <p:cNvSpPr txBox="1">
            <a:spLocks noChangeArrowheads="1"/>
          </p:cNvSpPr>
          <p:nvPr/>
        </p:nvSpPr>
        <p:spPr bwMode="auto">
          <a:xfrm>
            <a:off x="7235298" y="994369"/>
            <a:ext cx="4435241"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7013" indent="-227013" eaLnBrk="0" hangingPunct="0">
              <a:defRPr sz="2000">
                <a:solidFill>
                  <a:schemeClr val="tx1"/>
                </a:solidFill>
                <a:latin typeface="Times New Roman" pitchFamily="1" charset="0"/>
                <a:ea typeface="ＭＳ Ｐゴシック" pitchFamily="1" charset="-128"/>
              </a:defRPr>
            </a:lvl1pPr>
            <a:lvl2pPr marL="742950" indent="-285750" eaLnBrk="0" hangingPunct="0">
              <a:defRPr sz="2000">
                <a:solidFill>
                  <a:schemeClr val="tx1"/>
                </a:solidFill>
                <a:latin typeface="Times New Roman" pitchFamily="1" charset="0"/>
                <a:ea typeface="ＭＳ Ｐゴシック" pitchFamily="1" charset="-128"/>
              </a:defRPr>
            </a:lvl2pPr>
            <a:lvl3pPr marL="1143000" indent="-228600" eaLnBrk="0" hangingPunct="0">
              <a:defRPr sz="2000">
                <a:solidFill>
                  <a:schemeClr val="tx1"/>
                </a:solidFill>
                <a:latin typeface="Times New Roman" pitchFamily="1" charset="0"/>
                <a:ea typeface="ＭＳ Ｐゴシック" pitchFamily="1" charset="-128"/>
              </a:defRPr>
            </a:lvl3pPr>
            <a:lvl4pPr marL="1600200" indent="-228600" eaLnBrk="0" hangingPunct="0">
              <a:defRPr sz="2000">
                <a:solidFill>
                  <a:schemeClr val="tx1"/>
                </a:solidFill>
                <a:latin typeface="Times New Roman" pitchFamily="1" charset="0"/>
                <a:ea typeface="ＭＳ Ｐゴシック" pitchFamily="1" charset="-128"/>
              </a:defRPr>
            </a:lvl4pPr>
            <a:lvl5pPr marL="2057400" indent="-228600" eaLnBrk="0" hangingPunct="0">
              <a:defRPr sz="2000">
                <a:solidFill>
                  <a:schemeClr val="tx1"/>
                </a:solidFill>
                <a:latin typeface="Times New Roman" pitchFamily="1" charset="0"/>
                <a:ea typeface="ＭＳ Ｐゴシック" pitchFamily="1" charset="-128"/>
              </a:defRPr>
            </a:lvl5pPr>
            <a:lvl6pPr marL="25146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6pPr>
            <a:lvl7pPr marL="29718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7pPr>
            <a:lvl8pPr marL="34290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8pPr>
            <a:lvl9pPr marL="38862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9pPr>
          </a:lstStyle>
          <a:p>
            <a:pPr eaLnBrk="1" hangingPunct="1">
              <a:spcBef>
                <a:spcPct val="50000"/>
              </a:spcBef>
            </a:pPr>
            <a:r>
              <a:rPr lang="en-US" altLang="en-US" dirty="0"/>
              <a:t>	Friction is both problematic and useful in many engineering applications, such as in tires and brakes. </a:t>
            </a:r>
          </a:p>
        </p:txBody>
      </p:sp>
    </p:spTree>
    <p:extLst>
      <p:ext uri="{BB962C8B-B14F-4D97-AF65-F5344CB8AC3E}">
        <p14:creationId xmlns:p14="http://schemas.microsoft.com/office/powerpoint/2010/main" val="19845696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11892" y="304800"/>
            <a:ext cx="11376454" cy="601362"/>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smtClean="0">
                <a:latin typeface="Times New Roman" panose="02020603050405020304" pitchFamily="18" charset="0"/>
                <a:cs typeface="Times New Roman" panose="02020603050405020304" pitchFamily="18" charset="0"/>
              </a:rPr>
              <a:t>Screw Threads</a:t>
            </a:r>
            <a:endParaRPr lang="en-IN" sz="3600" dirty="0">
              <a:latin typeface="Times New Roman" panose="02020603050405020304" pitchFamily="18" charset="0"/>
              <a:cs typeface="Times New Roman" panose="02020603050405020304" pitchFamily="18" charset="0"/>
            </a:endParaRPr>
          </a:p>
        </p:txBody>
      </p:sp>
      <p:sp>
        <p:nvSpPr>
          <p:cNvPr id="5" name="Rounded Rectangle 4"/>
          <p:cNvSpPr/>
          <p:nvPr/>
        </p:nvSpPr>
        <p:spPr>
          <a:xfrm>
            <a:off x="411892" y="6507891"/>
            <a:ext cx="11376454" cy="156519"/>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3460" y="906162"/>
            <a:ext cx="3830064" cy="3403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6" name="Text Box 6"/>
              <p:cNvSpPr txBox="1">
                <a:spLocks noChangeArrowheads="1"/>
              </p:cNvSpPr>
              <p:nvPr/>
            </p:nvSpPr>
            <p:spPr bwMode="auto">
              <a:xfrm>
                <a:off x="411893" y="906162"/>
                <a:ext cx="6796746" cy="232499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defRPr sz="2000">
                    <a:solidFill>
                      <a:schemeClr val="tx1"/>
                    </a:solidFill>
                    <a:latin typeface="Times New Roman" pitchFamily="1" charset="0"/>
                    <a:ea typeface="ＭＳ Ｐゴシック" pitchFamily="1" charset="-128"/>
                  </a:defRPr>
                </a:lvl1pPr>
                <a:lvl2pPr marL="742950" indent="-285750" eaLnBrk="0" hangingPunct="0">
                  <a:defRPr sz="2000">
                    <a:solidFill>
                      <a:schemeClr val="tx1"/>
                    </a:solidFill>
                    <a:latin typeface="Times New Roman" pitchFamily="1" charset="0"/>
                    <a:ea typeface="ＭＳ Ｐゴシック" pitchFamily="1" charset="-128"/>
                  </a:defRPr>
                </a:lvl2pPr>
                <a:lvl3pPr marL="1143000" indent="-228600" eaLnBrk="0" hangingPunct="0">
                  <a:defRPr sz="2000">
                    <a:solidFill>
                      <a:schemeClr val="tx1"/>
                    </a:solidFill>
                    <a:latin typeface="Times New Roman" pitchFamily="1" charset="0"/>
                    <a:ea typeface="ＭＳ Ｐゴシック" pitchFamily="1" charset="-128"/>
                  </a:defRPr>
                </a:lvl3pPr>
                <a:lvl4pPr marL="1600200" indent="-228600" eaLnBrk="0" hangingPunct="0">
                  <a:defRPr sz="2000">
                    <a:solidFill>
                      <a:schemeClr val="tx1"/>
                    </a:solidFill>
                    <a:latin typeface="Times New Roman" pitchFamily="1" charset="0"/>
                    <a:ea typeface="ＭＳ Ｐゴシック" pitchFamily="1" charset="-128"/>
                  </a:defRPr>
                </a:lvl4pPr>
                <a:lvl5pPr marL="2057400" indent="-228600" eaLnBrk="0" hangingPunct="0">
                  <a:defRPr sz="2000">
                    <a:solidFill>
                      <a:schemeClr val="tx1"/>
                    </a:solidFill>
                    <a:latin typeface="Times New Roman" pitchFamily="1" charset="0"/>
                    <a:ea typeface="ＭＳ Ｐゴシック" pitchFamily="1" charset="-128"/>
                  </a:defRPr>
                </a:lvl5pPr>
                <a:lvl6pPr marL="25146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6pPr>
                <a:lvl7pPr marL="29718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7pPr>
                <a:lvl8pPr marL="34290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8pPr>
                <a:lvl9pPr marL="38862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9pPr>
              </a:lstStyle>
              <a:p>
                <a:pPr algn="just" eaLnBrk="1" hangingPunct="1">
                  <a:spcBef>
                    <a:spcPct val="50000"/>
                  </a:spcBef>
                </a:pPr>
                <a:r>
                  <a:rPr lang="en-US" altLang="en-US" dirty="0" smtClean="0"/>
                  <a:t>A screw thread is obtained when the hypotenuse of a right angle triangle is wrapped round the circumference of a cylinder.</a:t>
                </a:r>
              </a:p>
              <a:p>
                <a:pPr algn="just" eaLnBrk="1" hangingPunct="1">
                  <a:spcBef>
                    <a:spcPct val="50000"/>
                  </a:spcBef>
                </a:pPr>
                <a:r>
                  <a:rPr lang="en-US" altLang="en-US" dirty="0" smtClean="0"/>
                  <a:t>Length of base = circumference of the cylinder of screw thread</a:t>
                </a:r>
              </a:p>
              <a:p>
                <a:pPr algn="just" eaLnBrk="1" hangingPunct="1">
                  <a:spcBef>
                    <a:spcPct val="50000"/>
                  </a:spcBef>
                </a:pPr>
                <a:r>
                  <a:rPr lang="en-US" altLang="en-US" dirty="0" smtClean="0"/>
                  <a:t>=</a:t>
                </a:r>
                <a14:m>
                  <m:oMath xmlns:m="http://schemas.openxmlformats.org/officeDocument/2006/math">
                    <m:r>
                      <a:rPr lang="en-US" altLang="en-US" i="1" smtClean="0">
                        <a:latin typeface="Cambria Math"/>
                        <a:ea typeface="Cambria Math"/>
                      </a:rPr>
                      <m:t>𝜋</m:t>
                    </m:r>
                    <m:r>
                      <a:rPr lang="en-US" altLang="en-US" b="0" i="1" smtClean="0">
                        <a:latin typeface="Cambria Math"/>
                        <a:ea typeface="Cambria Math"/>
                      </a:rPr>
                      <m:t> </m:t>
                    </m:r>
                    <m:r>
                      <a:rPr lang="en-US" altLang="en-US" b="0" i="1" smtClean="0">
                        <a:latin typeface="Cambria Math"/>
                        <a:ea typeface="Cambria Math"/>
                      </a:rPr>
                      <m:t>𝑑</m:t>
                    </m:r>
                  </m:oMath>
                </a14:m>
                <a:r>
                  <a:rPr lang="en-US" altLang="en-US" dirty="0" smtClean="0"/>
                  <a:t>, lead of thread= </a:t>
                </a:r>
                <a14:m>
                  <m:oMath xmlns:m="http://schemas.openxmlformats.org/officeDocument/2006/math">
                    <m:r>
                      <a:rPr lang="en-US" altLang="en-US" b="0" i="1" smtClean="0">
                        <a:latin typeface="Cambria Math"/>
                      </a:rPr>
                      <m:t>𝑙</m:t>
                    </m:r>
                  </m:oMath>
                </a14:m>
                <a:r>
                  <a:rPr lang="en-US" altLang="en-US" dirty="0" smtClean="0"/>
                  <a:t> = height of triangle</a:t>
                </a:r>
              </a:p>
              <a:p>
                <a:pPr algn="just" eaLnBrk="1" hangingPunct="1">
                  <a:spcBef>
                    <a:spcPct val="50000"/>
                  </a:spcBef>
                </a:pPr>
                <a14:m>
                  <m:oMath xmlns:m="http://schemas.openxmlformats.org/officeDocument/2006/math">
                    <m:func>
                      <m:funcPr>
                        <m:ctrlPr>
                          <a:rPr lang="en-US" altLang="en-US" i="1" smtClean="0">
                            <a:latin typeface="Cambria Math" panose="02040503050406030204" pitchFamily="18" charset="0"/>
                          </a:rPr>
                        </m:ctrlPr>
                      </m:funcPr>
                      <m:fName>
                        <m:r>
                          <m:rPr>
                            <m:sty m:val="p"/>
                          </m:rPr>
                          <a:rPr lang="en-US" altLang="en-US" i="0" smtClean="0">
                            <a:latin typeface="Cambria Math"/>
                          </a:rPr>
                          <m:t>tan</m:t>
                        </m:r>
                      </m:fName>
                      <m:e>
                        <m:r>
                          <a:rPr lang="en-US" altLang="en-US" i="1" smtClean="0">
                            <a:latin typeface="Cambria Math"/>
                            <a:ea typeface="Cambria Math"/>
                          </a:rPr>
                          <m:t>𝛼</m:t>
                        </m:r>
                      </m:e>
                    </m:func>
                    <m:r>
                      <a:rPr lang="en-US" altLang="en-US" b="0" i="1" smtClean="0">
                        <a:latin typeface="Cambria Math"/>
                      </a:rPr>
                      <m:t>=</m:t>
                    </m:r>
                    <m:f>
                      <m:fPr>
                        <m:ctrlPr>
                          <a:rPr lang="en-US" altLang="en-US" b="0" i="1" smtClean="0">
                            <a:latin typeface="Cambria Math" panose="02040503050406030204" pitchFamily="18" charset="0"/>
                          </a:rPr>
                        </m:ctrlPr>
                      </m:fPr>
                      <m:num>
                        <m:r>
                          <a:rPr lang="en-US" altLang="en-US" b="0" i="1" smtClean="0">
                            <a:latin typeface="Cambria Math"/>
                          </a:rPr>
                          <m:t>𝑙</m:t>
                        </m:r>
                      </m:num>
                      <m:den>
                        <m:r>
                          <a:rPr lang="en-US" altLang="en-US" i="1">
                            <a:latin typeface="Cambria Math"/>
                            <a:ea typeface="Cambria Math"/>
                          </a:rPr>
                          <m:t>𝜋</m:t>
                        </m:r>
                        <m:r>
                          <a:rPr lang="en-US" altLang="en-US" i="1">
                            <a:latin typeface="Cambria Math"/>
                            <a:ea typeface="Cambria Math"/>
                          </a:rPr>
                          <m:t> </m:t>
                        </m:r>
                        <m:r>
                          <a:rPr lang="en-US" altLang="en-US" i="1">
                            <a:latin typeface="Cambria Math"/>
                            <a:ea typeface="Cambria Math"/>
                          </a:rPr>
                          <m:t>𝑑</m:t>
                        </m:r>
                      </m:den>
                    </m:f>
                  </m:oMath>
                </a14:m>
                <a:r>
                  <a:rPr lang="en-US" altLang="en-US" dirty="0" smtClean="0"/>
                  <a:t> , where </a:t>
                </a:r>
                <a14:m>
                  <m:oMath xmlns:m="http://schemas.openxmlformats.org/officeDocument/2006/math">
                    <m:r>
                      <a:rPr lang="en-US" altLang="en-US" i="1">
                        <a:latin typeface="Cambria Math"/>
                        <a:ea typeface="Cambria Math"/>
                      </a:rPr>
                      <m:t>𝛼</m:t>
                    </m:r>
                  </m:oMath>
                </a14:m>
                <a:r>
                  <a:rPr lang="en-US" altLang="en-US" dirty="0" smtClean="0"/>
                  <a:t> is the helix angle</a:t>
                </a:r>
                <a:endParaRPr lang="en-US" altLang="en-US" dirty="0"/>
              </a:p>
            </p:txBody>
          </p:sp>
        </mc:Choice>
        <mc:Fallback xmlns="">
          <p:sp>
            <p:nvSpPr>
              <p:cNvPr id="6" name="Text Box 6"/>
              <p:cNvSpPr txBox="1">
                <a:spLocks noRot="1" noChangeAspect="1" noMove="1" noResize="1" noEditPoints="1" noAdjustHandles="1" noChangeArrowheads="1" noChangeShapeType="1" noTextEdit="1"/>
              </p:cNvSpPr>
              <p:nvPr/>
            </p:nvSpPr>
            <p:spPr bwMode="auto">
              <a:xfrm>
                <a:off x="411893" y="906162"/>
                <a:ext cx="6796746" cy="2324995"/>
              </a:xfrm>
              <a:prstGeom prst="rect">
                <a:avLst/>
              </a:prstGeom>
              <a:blipFill rotWithShape="1">
                <a:blip r:embed="rId3"/>
                <a:stretch>
                  <a:fillRect l="-987" t="-1312" r="-89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IN">
                    <a:noFill/>
                  </a:rPr>
                  <a:t> </a:t>
                </a:r>
              </a:p>
            </p:txBody>
          </p:sp>
        </mc:Fallback>
      </mc:AlternateContent>
      <p:sp>
        <p:nvSpPr>
          <p:cNvPr id="7" name="Text Box 6"/>
          <p:cNvSpPr txBox="1">
            <a:spLocks noChangeArrowheads="1"/>
          </p:cNvSpPr>
          <p:nvPr/>
        </p:nvSpPr>
        <p:spPr bwMode="auto">
          <a:xfrm>
            <a:off x="411893" y="3380557"/>
            <a:ext cx="67967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Times New Roman" pitchFamily="1" charset="0"/>
                <a:ea typeface="ＭＳ Ｐゴシック" pitchFamily="1" charset="-128"/>
              </a:defRPr>
            </a:lvl1pPr>
            <a:lvl2pPr marL="742950" indent="-285750" eaLnBrk="0" hangingPunct="0">
              <a:defRPr sz="2000">
                <a:solidFill>
                  <a:schemeClr val="tx1"/>
                </a:solidFill>
                <a:latin typeface="Times New Roman" pitchFamily="1" charset="0"/>
                <a:ea typeface="ＭＳ Ｐゴシック" pitchFamily="1" charset="-128"/>
              </a:defRPr>
            </a:lvl2pPr>
            <a:lvl3pPr marL="1143000" indent="-228600" eaLnBrk="0" hangingPunct="0">
              <a:defRPr sz="2000">
                <a:solidFill>
                  <a:schemeClr val="tx1"/>
                </a:solidFill>
                <a:latin typeface="Times New Roman" pitchFamily="1" charset="0"/>
                <a:ea typeface="ＭＳ Ｐゴシック" pitchFamily="1" charset="-128"/>
              </a:defRPr>
            </a:lvl3pPr>
            <a:lvl4pPr marL="1600200" indent="-228600" eaLnBrk="0" hangingPunct="0">
              <a:defRPr sz="2000">
                <a:solidFill>
                  <a:schemeClr val="tx1"/>
                </a:solidFill>
                <a:latin typeface="Times New Roman" pitchFamily="1" charset="0"/>
                <a:ea typeface="ＭＳ Ｐゴシック" pitchFamily="1" charset="-128"/>
              </a:defRPr>
            </a:lvl4pPr>
            <a:lvl5pPr marL="2057400" indent="-228600" eaLnBrk="0" hangingPunct="0">
              <a:defRPr sz="2000">
                <a:solidFill>
                  <a:schemeClr val="tx1"/>
                </a:solidFill>
                <a:latin typeface="Times New Roman" pitchFamily="1" charset="0"/>
                <a:ea typeface="ＭＳ Ｐゴシック" pitchFamily="1" charset="-128"/>
              </a:defRPr>
            </a:lvl5pPr>
            <a:lvl6pPr marL="25146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6pPr>
            <a:lvl7pPr marL="29718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7pPr>
            <a:lvl8pPr marL="34290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8pPr>
            <a:lvl9pPr marL="38862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9pPr>
          </a:lstStyle>
          <a:p>
            <a:pPr algn="just" eaLnBrk="1" hangingPunct="1">
              <a:spcBef>
                <a:spcPct val="50000"/>
              </a:spcBef>
            </a:pPr>
            <a:r>
              <a:rPr lang="en-US" altLang="en-US" b="1" dirty="0" smtClean="0">
                <a:solidFill>
                  <a:srgbClr val="FF0000"/>
                </a:solidFill>
              </a:rPr>
              <a:t>Square thread</a:t>
            </a:r>
            <a:endParaRPr lang="en-US" altLang="en-US" b="1" dirty="0">
              <a:solidFill>
                <a:srgbClr val="FF0000"/>
              </a:solidFill>
            </a:endParaRPr>
          </a:p>
        </p:txBody>
      </p:sp>
      <mc:AlternateContent xmlns:mc="http://schemas.openxmlformats.org/markup-compatibility/2006" xmlns:a14="http://schemas.microsoft.com/office/drawing/2010/main">
        <mc:Choice Requires="a14">
          <p:sp>
            <p:nvSpPr>
              <p:cNvPr id="8" name="Text Box 6"/>
              <p:cNvSpPr txBox="1">
                <a:spLocks noChangeArrowheads="1"/>
              </p:cNvSpPr>
              <p:nvPr/>
            </p:nvSpPr>
            <p:spPr bwMode="auto">
              <a:xfrm>
                <a:off x="411893" y="4064998"/>
                <a:ext cx="6796746" cy="197284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defRPr sz="2000">
                    <a:solidFill>
                      <a:schemeClr val="tx1"/>
                    </a:solidFill>
                    <a:latin typeface="Times New Roman" pitchFamily="1" charset="0"/>
                    <a:ea typeface="ＭＳ Ｐゴシック" pitchFamily="1" charset="-128"/>
                  </a:defRPr>
                </a:lvl1pPr>
                <a:lvl2pPr marL="742950" indent="-285750" eaLnBrk="0" hangingPunct="0">
                  <a:defRPr sz="2000">
                    <a:solidFill>
                      <a:schemeClr val="tx1"/>
                    </a:solidFill>
                    <a:latin typeface="Times New Roman" pitchFamily="1" charset="0"/>
                    <a:ea typeface="ＭＳ Ｐゴシック" pitchFamily="1" charset="-128"/>
                  </a:defRPr>
                </a:lvl2pPr>
                <a:lvl3pPr marL="1143000" indent="-228600" eaLnBrk="0" hangingPunct="0">
                  <a:defRPr sz="2000">
                    <a:solidFill>
                      <a:schemeClr val="tx1"/>
                    </a:solidFill>
                    <a:latin typeface="Times New Roman" pitchFamily="1" charset="0"/>
                    <a:ea typeface="ＭＳ Ｐゴシック" pitchFamily="1" charset="-128"/>
                  </a:defRPr>
                </a:lvl3pPr>
                <a:lvl4pPr marL="1600200" indent="-228600" eaLnBrk="0" hangingPunct="0">
                  <a:defRPr sz="2000">
                    <a:solidFill>
                      <a:schemeClr val="tx1"/>
                    </a:solidFill>
                    <a:latin typeface="Times New Roman" pitchFamily="1" charset="0"/>
                    <a:ea typeface="ＭＳ Ｐゴシック" pitchFamily="1" charset="-128"/>
                  </a:defRPr>
                </a:lvl4pPr>
                <a:lvl5pPr marL="2057400" indent="-228600" eaLnBrk="0" hangingPunct="0">
                  <a:defRPr sz="2000">
                    <a:solidFill>
                      <a:schemeClr val="tx1"/>
                    </a:solidFill>
                    <a:latin typeface="Times New Roman" pitchFamily="1" charset="0"/>
                    <a:ea typeface="ＭＳ Ｐゴシック" pitchFamily="1" charset="-128"/>
                  </a:defRPr>
                </a:lvl5pPr>
                <a:lvl6pPr marL="25146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6pPr>
                <a:lvl7pPr marL="29718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7pPr>
                <a:lvl8pPr marL="34290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8pPr>
                <a:lvl9pPr marL="38862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9pPr>
              </a:lstStyle>
              <a:p>
                <a:pPr algn="just" eaLnBrk="1" hangingPunct="1">
                  <a:spcBef>
                    <a:spcPct val="50000"/>
                  </a:spcBef>
                </a:pPr>
                <a:r>
                  <a:rPr lang="en-US" altLang="en-US" dirty="0" smtClean="0"/>
                  <a:t>A square thread used as a jack to raise a load </a:t>
                </a:r>
                <a14:m>
                  <m:oMath xmlns:m="http://schemas.openxmlformats.org/officeDocument/2006/math">
                    <m:r>
                      <a:rPr lang="en-US" altLang="en-US" b="0" i="1" smtClean="0">
                        <a:latin typeface="Cambria Math"/>
                        <a:ea typeface="Cambria Math"/>
                      </a:rPr>
                      <m:t>𝑊</m:t>
                    </m:r>
                    <m:r>
                      <a:rPr lang="en-US" altLang="en-US" b="0" i="0" smtClean="0">
                        <a:latin typeface="Cambria Math"/>
                        <a:ea typeface="Cambria Math"/>
                      </a:rPr>
                      <m:t>.</m:t>
                    </m:r>
                  </m:oMath>
                </a14:m>
                <a:r>
                  <a:rPr lang="en-US" altLang="en-US" dirty="0" smtClean="0"/>
                  <a:t> Force </a:t>
                </a:r>
                <a14:m>
                  <m:oMath xmlns:m="http://schemas.openxmlformats.org/officeDocument/2006/math">
                    <m:r>
                      <a:rPr lang="en-IN" altLang="en-US" b="0" i="1" smtClean="0">
                        <a:latin typeface="Cambria Math" panose="02040503050406030204" pitchFamily="18" charset="0"/>
                      </a:rPr>
                      <m:t>𝑄</m:t>
                    </m:r>
                  </m:oMath>
                </a14:m>
                <a:r>
                  <a:rPr lang="en-US" altLang="en-US" dirty="0" smtClean="0"/>
                  <a:t> acting horizontally is the force at the thread required to slide the load </a:t>
                </a:r>
                <a14:m>
                  <m:oMath xmlns:m="http://schemas.openxmlformats.org/officeDocument/2006/math">
                    <m:r>
                      <a:rPr lang="en-US" altLang="en-US" b="0" i="1" smtClean="0">
                        <a:latin typeface="Cambria Math"/>
                      </a:rPr>
                      <m:t>𝑊</m:t>
                    </m:r>
                  </m:oMath>
                </a14:m>
                <a:r>
                  <a:rPr lang="en-US" altLang="en-US" dirty="0" smtClean="0"/>
                  <a:t> up the inclined plane </a:t>
                </a:r>
                <a14:m>
                  <m:oMath xmlns:m="http://schemas.openxmlformats.org/officeDocument/2006/math">
                    <m:d>
                      <m:dPr>
                        <m:ctrlPr>
                          <a:rPr lang="en-US" altLang="en-US" i="1" smtClean="0">
                            <a:latin typeface="Cambria Math" panose="02040503050406030204" pitchFamily="18" charset="0"/>
                          </a:rPr>
                        </m:ctrlPr>
                      </m:dPr>
                      <m:e>
                        <m:r>
                          <a:rPr lang="en-US" altLang="en-US" i="1" smtClean="0">
                            <a:latin typeface="Cambria Math"/>
                            <a:ea typeface="Cambria Math"/>
                          </a:rPr>
                          <m:t>𝜃</m:t>
                        </m:r>
                        <m:r>
                          <a:rPr lang="en-US" altLang="en-US" b="0" i="1" smtClean="0">
                            <a:latin typeface="Cambria Math"/>
                            <a:ea typeface="Cambria Math"/>
                          </a:rPr>
                          <m:t>=</m:t>
                        </m:r>
                        <m:sSup>
                          <m:sSupPr>
                            <m:ctrlPr>
                              <a:rPr lang="en-US" altLang="en-US" b="0" i="1" smtClean="0">
                                <a:latin typeface="Cambria Math" panose="02040503050406030204" pitchFamily="18" charset="0"/>
                                <a:ea typeface="Cambria Math"/>
                              </a:rPr>
                            </m:ctrlPr>
                          </m:sSupPr>
                          <m:e>
                            <m:r>
                              <a:rPr lang="en-US" altLang="en-US" b="0" i="1" smtClean="0">
                                <a:latin typeface="Cambria Math"/>
                                <a:ea typeface="Cambria Math"/>
                              </a:rPr>
                              <m:t>90</m:t>
                            </m:r>
                          </m:e>
                          <m:sup>
                            <m:r>
                              <a:rPr lang="en-US" altLang="en-US" b="0" i="1" smtClean="0">
                                <a:latin typeface="Cambria Math"/>
                                <a:ea typeface="Cambria Math"/>
                              </a:rPr>
                              <m:t>0</m:t>
                            </m:r>
                          </m:sup>
                        </m:sSup>
                      </m:e>
                    </m:d>
                  </m:oMath>
                </a14:m>
                <a:endParaRPr lang="en-US" altLang="en-US" dirty="0" smtClean="0"/>
              </a:p>
              <a:p>
                <a:pPr algn="just" eaLnBrk="1" hangingPunct="1">
                  <a:spcBef>
                    <a:spcPct val="50000"/>
                  </a:spcBef>
                </a:pPr>
                <a14:m>
                  <m:oMathPara xmlns:m="http://schemas.openxmlformats.org/officeDocument/2006/math">
                    <m:oMathParaPr>
                      <m:jc m:val="centerGroup"/>
                    </m:oMathParaPr>
                    <m:oMath xmlns:m="http://schemas.openxmlformats.org/officeDocument/2006/math">
                      <m:r>
                        <a:rPr lang="en-IN" altLang="en-US" b="0" i="1" smtClean="0">
                          <a:latin typeface="Cambria Math" panose="02040503050406030204" pitchFamily="18" charset="0"/>
                        </a:rPr>
                        <m:t>𝑄</m:t>
                      </m:r>
                      <m:r>
                        <a:rPr lang="en-US" altLang="en-US" b="0" i="1" smtClean="0">
                          <a:latin typeface="Cambria Math"/>
                        </a:rPr>
                        <m:t>=</m:t>
                      </m:r>
                      <m:f>
                        <m:fPr>
                          <m:ctrlPr>
                            <a:rPr lang="en-US" altLang="en-US" b="0" i="1" smtClean="0">
                              <a:latin typeface="Cambria Math" panose="02040503050406030204" pitchFamily="18" charset="0"/>
                            </a:rPr>
                          </m:ctrlPr>
                        </m:fPr>
                        <m:num>
                          <m:r>
                            <a:rPr lang="en-US" altLang="en-US" b="0" i="1" smtClean="0">
                              <a:latin typeface="Cambria Math"/>
                            </a:rPr>
                            <m:t>𝑊</m:t>
                          </m:r>
                          <m:func>
                            <m:funcPr>
                              <m:ctrlPr>
                                <a:rPr lang="en-US" altLang="en-US" b="0" i="1" smtClean="0">
                                  <a:latin typeface="Cambria Math" panose="02040503050406030204" pitchFamily="18" charset="0"/>
                                </a:rPr>
                              </m:ctrlPr>
                            </m:funcPr>
                            <m:fName>
                              <m:r>
                                <m:rPr>
                                  <m:sty m:val="p"/>
                                </m:rPr>
                                <a:rPr lang="en-US" altLang="en-US" b="0" i="0" smtClean="0">
                                  <a:latin typeface="Cambria Math"/>
                                </a:rPr>
                                <m:t>sin</m:t>
                              </m:r>
                            </m:fName>
                            <m:e>
                              <m:d>
                                <m:dPr>
                                  <m:ctrlPr>
                                    <a:rPr lang="en-US" altLang="en-US" b="0" i="1" smtClean="0">
                                      <a:latin typeface="Cambria Math" panose="02040503050406030204" pitchFamily="18" charset="0"/>
                                    </a:rPr>
                                  </m:ctrlPr>
                                </m:dPr>
                                <m:e>
                                  <m:r>
                                    <a:rPr lang="en-US" altLang="en-US" b="0" i="1" smtClean="0">
                                      <a:latin typeface="Cambria Math"/>
                                      <a:ea typeface="Cambria Math"/>
                                    </a:rPr>
                                    <m:t>𝛼</m:t>
                                  </m:r>
                                  <m:r>
                                    <a:rPr lang="en-US" altLang="en-US" b="0" i="1" smtClean="0">
                                      <a:latin typeface="Cambria Math"/>
                                      <a:ea typeface="Cambria Math"/>
                                    </a:rPr>
                                    <m:t>+</m:t>
                                  </m:r>
                                  <m:r>
                                    <a:rPr lang="en-US" altLang="en-US" b="0" i="1" smtClean="0">
                                      <a:latin typeface="Cambria Math"/>
                                      <a:ea typeface="Cambria Math"/>
                                    </a:rPr>
                                    <m:t>𝜑</m:t>
                                  </m:r>
                                </m:e>
                              </m:d>
                            </m:e>
                          </m:func>
                        </m:num>
                        <m:den>
                          <m:func>
                            <m:funcPr>
                              <m:ctrlPr>
                                <a:rPr lang="en-US" altLang="en-US" b="0" i="1" smtClean="0">
                                  <a:latin typeface="Cambria Math" panose="02040503050406030204" pitchFamily="18" charset="0"/>
                                </a:rPr>
                              </m:ctrlPr>
                            </m:funcPr>
                            <m:fName>
                              <m:r>
                                <m:rPr>
                                  <m:sty m:val="p"/>
                                </m:rPr>
                                <a:rPr lang="en-US" altLang="en-US" b="0" i="0" smtClean="0">
                                  <a:latin typeface="Cambria Math"/>
                                </a:rPr>
                                <m:t>sin</m:t>
                              </m:r>
                            </m:fName>
                            <m:e>
                              <m:d>
                                <m:dPr>
                                  <m:begChr m:val="["/>
                                  <m:endChr m:val="]"/>
                                  <m:ctrlPr>
                                    <a:rPr lang="en-US" altLang="en-US" b="0" i="1" smtClean="0">
                                      <a:latin typeface="Cambria Math" panose="02040503050406030204" pitchFamily="18" charset="0"/>
                                    </a:rPr>
                                  </m:ctrlPr>
                                </m:dPr>
                                <m:e>
                                  <m:sSup>
                                    <m:sSupPr>
                                      <m:ctrlPr>
                                        <a:rPr lang="en-US" altLang="en-US" i="1">
                                          <a:latin typeface="Cambria Math" panose="02040503050406030204" pitchFamily="18" charset="0"/>
                                          <a:ea typeface="Cambria Math"/>
                                        </a:rPr>
                                      </m:ctrlPr>
                                    </m:sSupPr>
                                    <m:e>
                                      <m:r>
                                        <a:rPr lang="en-US" altLang="en-US" i="1">
                                          <a:latin typeface="Cambria Math"/>
                                          <a:ea typeface="Cambria Math"/>
                                        </a:rPr>
                                        <m:t>90</m:t>
                                      </m:r>
                                    </m:e>
                                    <m:sup>
                                      <m:r>
                                        <a:rPr lang="en-US" altLang="en-US" i="1">
                                          <a:latin typeface="Cambria Math"/>
                                          <a:ea typeface="Cambria Math"/>
                                        </a:rPr>
                                        <m:t>0</m:t>
                                      </m:r>
                                    </m:sup>
                                  </m:sSup>
                                  <m:r>
                                    <a:rPr lang="en-US" altLang="en-US" b="0" i="1" smtClean="0">
                                      <a:latin typeface="Cambria Math"/>
                                      <a:ea typeface="Cambria Math"/>
                                    </a:rPr>
                                    <m:t>−</m:t>
                                  </m:r>
                                  <m:d>
                                    <m:dPr>
                                      <m:ctrlPr>
                                        <a:rPr lang="en-US" altLang="en-US" i="1">
                                          <a:latin typeface="Cambria Math" panose="02040503050406030204" pitchFamily="18" charset="0"/>
                                        </a:rPr>
                                      </m:ctrlPr>
                                    </m:dPr>
                                    <m:e>
                                      <m:r>
                                        <a:rPr lang="en-US" altLang="en-US" i="1">
                                          <a:latin typeface="Cambria Math"/>
                                          <a:ea typeface="Cambria Math"/>
                                        </a:rPr>
                                        <m:t>𝛼</m:t>
                                      </m:r>
                                      <m:r>
                                        <a:rPr lang="en-US" altLang="en-US" i="1">
                                          <a:latin typeface="Cambria Math"/>
                                          <a:ea typeface="Cambria Math"/>
                                        </a:rPr>
                                        <m:t>+</m:t>
                                      </m:r>
                                      <m:r>
                                        <a:rPr lang="en-US" altLang="en-US" i="1">
                                          <a:latin typeface="Cambria Math"/>
                                          <a:ea typeface="Cambria Math"/>
                                        </a:rPr>
                                        <m:t>𝜑</m:t>
                                      </m:r>
                                    </m:e>
                                  </m:d>
                                </m:e>
                              </m:d>
                            </m:e>
                          </m:func>
                        </m:den>
                      </m:f>
                    </m:oMath>
                  </m:oMathPara>
                </a14:m>
                <a:endParaRPr lang="en-US" altLang="en-US" dirty="0" smtClean="0"/>
              </a:p>
              <a:p>
                <a:pPr algn="just" eaLnBrk="1" hangingPunct="1">
                  <a:spcBef>
                    <a:spcPct val="50000"/>
                  </a:spcBef>
                </a:pPr>
                <a14:m>
                  <m:oMathPara xmlns:m="http://schemas.openxmlformats.org/officeDocument/2006/math">
                    <m:oMathParaPr>
                      <m:jc m:val="centerGroup"/>
                    </m:oMathParaPr>
                    <m:oMath xmlns:m="http://schemas.openxmlformats.org/officeDocument/2006/math">
                      <m:r>
                        <a:rPr lang="en-US" altLang="en-US" b="0" i="1" smtClean="0">
                          <a:latin typeface="Cambria Math"/>
                        </a:rPr>
                        <m:t>=</m:t>
                      </m:r>
                      <m:r>
                        <a:rPr lang="en-US" altLang="en-US" b="0" i="1" smtClean="0">
                          <a:latin typeface="Cambria Math"/>
                        </a:rPr>
                        <m:t>𝑊</m:t>
                      </m:r>
                      <m:func>
                        <m:funcPr>
                          <m:ctrlPr>
                            <a:rPr lang="en-US" altLang="en-US" b="0" i="1" smtClean="0">
                              <a:latin typeface="Cambria Math" panose="02040503050406030204" pitchFamily="18" charset="0"/>
                            </a:rPr>
                          </m:ctrlPr>
                        </m:funcPr>
                        <m:fName>
                          <m:r>
                            <m:rPr>
                              <m:sty m:val="p"/>
                            </m:rPr>
                            <a:rPr lang="en-US" altLang="en-US" b="0" i="0" smtClean="0">
                              <a:latin typeface="Cambria Math"/>
                            </a:rPr>
                            <m:t>tan</m:t>
                          </m:r>
                        </m:fName>
                        <m:e>
                          <m:d>
                            <m:dPr>
                              <m:ctrlPr>
                                <a:rPr lang="en-US" altLang="en-US" i="1">
                                  <a:latin typeface="Cambria Math" panose="02040503050406030204" pitchFamily="18" charset="0"/>
                                </a:rPr>
                              </m:ctrlPr>
                            </m:dPr>
                            <m:e>
                              <m:r>
                                <a:rPr lang="en-US" altLang="en-US" i="1">
                                  <a:latin typeface="Cambria Math"/>
                                  <a:ea typeface="Cambria Math"/>
                                </a:rPr>
                                <m:t>𝛼</m:t>
                              </m:r>
                              <m:r>
                                <a:rPr lang="en-US" altLang="en-US" i="1">
                                  <a:latin typeface="Cambria Math"/>
                                  <a:ea typeface="Cambria Math"/>
                                </a:rPr>
                                <m:t>+</m:t>
                              </m:r>
                              <m:r>
                                <a:rPr lang="en-US" altLang="en-US" i="1">
                                  <a:latin typeface="Cambria Math"/>
                                  <a:ea typeface="Cambria Math"/>
                                </a:rPr>
                                <m:t>𝜑</m:t>
                              </m:r>
                            </m:e>
                          </m:d>
                        </m:e>
                      </m:func>
                    </m:oMath>
                  </m:oMathPara>
                </a14:m>
                <a:endParaRPr lang="en-US" altLang="en-US" dirty="0"/>
              </a:p>
            </p:txBody>
          </p:sp>
        </mc:Choice>
        <mc:Fallback xmlns="">
          <p:sp>
            <p:nvSpPr>
              <p:cNvPr id="8" name="Text Box 6"/>
              <p:cNvSpPr txBox="1">
                <a:spLocks noRot="1" noChangeAspect="1" noMove="1" noResize="1" noEditPoints="1" noAdjustHandles="1" noChangeArrowheads="1" noChangeShapeType="1" noTextEdit="1"/>
              </p:cNvSpPr>
              <p:nvPr/>
            </p:nvSpPr>
            <p:spPr bwMode="auto">
              <a:xfrm>
                <a:off x="411893" y="4064998"/>
                <a:ext cx="6796746" cy="1972848"/>
              </a:xfrm>
              <a:prstGeom prst="rect">
                <a:avLst/>
              </a:prstGeom>
              <a:blipFill rotWithShape="0">
                <a:blip r:embed="rId4"/>
                <a:stretch>
                  <a:fillRect l="-987" t="-1858" r="-897" b="-123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IN">
                    <a:noFill/>
                  </a:rPr>
                  <a:t> </a:t>
                </a:r>
              </a:p>
            </p:txBody>
          </p:sp>
        </mc:Fallback>
      </mc:AlternateContent>
      <p:pic>
        <p:nvPicPr>
          <p:cNvPr id="9" name="Picture 3" descr="C:\DOCUME~1\WALTOL~1\LOCALS~1\Temp\\msotw9_temp0.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97874" y="4011686"/>
            <a:ext cx="2603061" cy="237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706146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11892" y="304800"/>
            <a:ext cx="11376454" cy="601362"/>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smtClean="0">
                <a:latin typeface="Times New Roman" panose="02020603050405020304" pitchFamily="18" charset="0"/>
                <a:cs typeface="Times New Roman" panose="02020603050405020304" pitchFamily="18" charset="0"/>
              </a:rPr>
              <a:t>Screw Threads</a:t>
            </a:r>
            <a:endParaRPr lang="en-IN" sz="3600" dirty="0">
              <a:latin typeface="Times New Roman" panose="02020603050405020304" pitchFamily="18" charset="0"/>
              <a:cs typeface="Times New Roman" panose="02020603050405020304" pitchFamily="18" charset="0"/>
            </a:endParaRPr>
          </a:p>
        </p:txBody>
      </p:sp>
      <p:sp>
        <p:nvSpPr>
          <p:cNvPr id="5" name="Rounded Rectangle 4"/>
          <p:cNvSpPr/>
          <p:nvPr/>
        </p:nvSpPr>
        <p:spPr>
          <a:xfrm>
            <a:off x="411892" y="6507891"/>
            <a:ext cx="11376454" cy="156519"/>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6" name="Text Box 6"/>
              <p:cNvSpPr txBox="1">
                <a:spLocks noChangeArrowheads="1"/>
              </p:cNvSpPr>
              <p:nvPr/>
            </p:nvSpPr>
            <p:spPr bwMode="auto">
              <a:xfrm>
                <a:off x="605642" y="939114"/>
                <a:ext cx="11020301" cy="524085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defRPr sz="2000">
                    <a:solidFill>
                      <a:schemeClr val="tx1"/>
                    </a:solidFill>
                    <a:latin typeface="Times New Roman" pitchFamily="1" charset="0"/>
                    <a:ea typeface="ＭＳ Ｐゴシック" pitchFamily="1" charset="-128"/>
                  </a:defRPr>
                </a:lvl1pPr>
                <a:lvl2pPr marL="742950" indent="-285750" eaLnBrk="0" hangingPunct="0">
                  <a:defRPr sz="2000">
                    <a:solidFill>
                      <a:schemeClr val="tx1"/>
                    </a:solidFill>
                    <a:latin typeface="Times New Roman" pitchFamily="1" charset="0"/>
                    <a:ea typeface="ＭＳ Ｐゴシック" pitchFamily="1" charset="-128"/>
                  </a:defRPr>
                </a:lvl2pPr>
                <a:lvl3pPr marL="1143000" indent="-228600" eaLnBrk="0" hangingPunct="0">
                  <a:defRPr sz="2000">
                    <a:solidFill>
                      <a:schemeClr val="tx1"/>
                    </a:solidFill>
                    <a:latin typeface="Times New Roman" pitchFamily="1" charset="0"/>
                    <a:ea typeface="ＭＳ Ｐゴシック" pitchFamily="1" charset="-128"/>
                  </a:defRPr>
                </a:lvl3pPr>
                <a:lvl4pPr marL="1600200" indent="-228600" eaLnBrk="0" hangingPunct="0">
                  <a:defRPr sz="2000">
                    <a:solidFill>
                      <a:schemeClr val="tx1"/>
                    </a:solidFill>
                    <a:latin typeface="Times New Roman" pitchFamily="1" charset="0"/>
                    <a:ea typeface="ＭＳ Ｐゴシック" pitchFamily="1" charset="-128"/>
                  </a:defRPr>
                </a:lvl4pPr>
                <a:lvl5pPr marL="2057400" indent="-228600" eaLnBrk="0" hangingPunct="0">
                  <a:defRPr sz="2000">
                    <a:solidFill>
                      <a:schemeClr val="tx1"/>
                    </a:solidFill>
                    <a:latin typeface="Times New Roman" pitchFamily="1" charset="0"/>
                    <a:ea typeface="ＭＳ Ｐゴシック" pitchFamily="1" charset="-128"/>
                  </a:defRPr>
                </a:lvl5pPr>
                <a:lvl6pPr marL="25146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6pPr>
                <a:lvl7pPr marL="29718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7pPr>
                <a:lvl8pPr marL="34290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8pPr>
                <a:lvl9pPr marL="38862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9pPr>
              </a:lstStyle>
              <a:p>
                <a:pPr algn="ctr" eaLnBrk="1" hangingPunct="1">
                  <a:spcBef>
                    <a:spcPct val="50000"/>
                  </a:spcBef>
                </a:pPr>
                <a:r>
                  <a:rPr lang="en-US" altLang="en-US" dirty="0" smtClean="0"/>
                  <a:t>A bar is usually fixed to the screw head to use as a lever for the application of force.</a:t>
                </a:r>
              </a:p>
              <a:p>
                <a:pPr algn="ctr" eaLnBrk="1" hangingPunct="1">
                  <a:spcBef>
                    <a:spcPct val="50000"/>
                  </a:spcBef>
                </a:pPr>
                <a:r>
                  <a:rPr lang="en-US" altLang="en-US" dirty="0" smtClean="0"/>
                  <a:t>Let </a:t>
                </a:r>
                <a14:m>
                  <m:oMath xmlns:m="http://schemas.openxmlformats.org/officeDocument/2006/math">
                    <m:r>
                      <a:rPr lang="en-IN" altLang="en-US" b="0" i="1" smtClean="0">
                        <a:latin typeface="Cambria Math" panose="02040503050406030204" pitchFamily="18" charset="0"/>
                        <a:ea typeface="Cambria Math"/>
                      </a:rPr>
                      <m:t>𝑃</m:t>
                    </m:r>
                  </m:oMath>
                </a14:m>
                <a:r>
                  <a:rPr lang="en-US" altLang="en-US" dirty="0" smtClean="0"/>
                  <a:t>= force applied at the end of the bar of length </a:t>
                </a:r>
                <a14:m>
                  <m:oMath xmlns:m="http://schemas.openxmlformats.org/officeDocument/2006/math">
                    <m:r>
                      <a:rPr lang="en-IN" altLang="en-US" b="0" i="1" smtClean="0">
                        <a:latin typeface="Cambria Math" panose="02040503050406030204" pitchFamily="18" charset="0"/>
                        <a:ea typeface="Cambria Math"/>
                      </a:rPr>
                      <m:t>𝑎</m:t>
                    </m:r>
                  </m:oMath>
                </a14:m>
                <a:r>
                  <a:rPr lang="en-US" altLang="en-US" dirty="0" smtClean="0"/>
                  <a:t>, </a:t>
                </a:r>
              </a:p>
              <a:p>
                <a:pPr algn="ctr" eaLnBrk="1" hangingPunct="1">
                  <a:spcBef>
                    <a:spcPct val="50000"/>
                  </a:spcBef>
                </a:pPr>
                <a:r>
                  <a:rPr lang="en-US" altLang="en-US" dirty="0" smtClean="0"/>
                  <a:t>Then </a:t>
                </a:r>
                <a14:m>
                  <m:oMath xmlns:m="http://schemas.openxmlformats.org/officeDocument/2006/math">
                    <m:r>
                      <a:rPr lang="en-IN" altLang="en-US" b="0" i="1" smtClean="0">
                        <a:latin typeface="Cambria Math" panose="02040503050406030204" pitchFamily="18" charset="0"/>
                      </a:rPr>
                      <m:t>𝑃𝑎</m:t>
                    </m:r>
                  </m:oMath>
                </a14:m>
                <a:r>
                  <a:rPr lang="en-US" altLang="en-US" dirty="0" smtClean="0"/>
                  <a:t> = </a:t>
                </a:r>
                <a14:m>
                  <m:oMath xmlns:m="http://schemas.openxmlformats.org/officeDocument/2006/math">
                    <m:r>
                      <a:rPr lang="en-IN" altLang="en-US" b="0" i="1" smtClean="0">
                        <a:latin typeface="Cambria Math" panose="02040503050406030204" pitchFamily="18" charset="0"/>
                      </a:rPr>
                      <m:t>𝑄</m:t>
                    </m:r>
                    <m:f>
                      <m:fPr>
                        <m:ctrlPr>
                          <a:rPr lang="en-US" altLang="en-US" b="0" i="1" smtClean="0">
                            <a:latin typeface="Cambria Math" panose="02040503050406030204" pitchFamily="18" charset="0"/>
                          </a:rPr>
                        </m:ctrlPr>
                      </m:fPr>
                      <m:num>
                        <m:r>
                          <a:rPr lang="en-US" altLang="en-US" b="0" i="1" smtClean="0">
                            <a:latin typeface="Cambria Math"/>
                          </a:rPr>
                          <m:t>𝑑</m:t>
                        </m:r>
                      </m:num>
                      <m:den>
                        <m:r>
                          <a:rPr lang="en-US" altLang="en-US" b="0" i="1" smtClean="0">
                            <a:latin typeface="Cambria Math"/>
                          </a:rPr>
                          <m:t>2</m:t>
                        </m:r>
                      </m:den>
                    </m:f>
                    <m:r>
                      <a:rPr lang="en-US" altLang="en-US" b="0" i="1" smtClean="0">
                        <a:latin typeface="Cambria Math"/>
                      </a:rPr>
                      <m:t>=</m:t>
                    </m:r>
                    <m:r>
                      <a:rPr lang="en-IN" altLang="en-US" b="0" i="1" smtClean="0">
                        <a:latin typeface="Cambria Math" panose="02040503050406030204" pitchFamily="18" charset="0"/>
                      </a:rPr>
                      <m:t>𝑄</m:t>
                    </m:r>
                    <m:r>
                      <a:rPr lang="en-IN" altLang="en-US" b="0" i="1" smtClean="0">
                        <a:latin typeface="Cambria Math" panose="02040503050406030204" pitchFamily="18" charset="0"/>
                      </a:rPr>
                      <m:t> </m:t>
                    </m:r>
                    <m:r>
                      <a:rPr lang="en-US" altLang="en-US" b="0" i="1" smtClean="0">
                        <a:latin typeface="Cambria Math"/>
                      </a:rPr>
                      <m:t>𝑟</m:t>
                    </m:r>
                  </m:oMath>
                </a14:m>
                <a:r>
                  <a:rPr lang="en-US" altLang="en-US" dirty="0" smtClean="0"/>
                  <a:t> or </a:t>
                </a:r>
                <a14:m>
                  <m:oMath xmlns:m="http://schemas.openxmlformats.org/officeDocument/2006/math">
                    <m:r>
                      <a:rPr lang="en-IN" altLang="en-US" b="0" i="1" smtClean="0">
                        <a:latin typeface="Cambria Math" panose="02040503050406030204" pitchFamily="18" charset="0"/>
                      </a:rPr>
                      <m:t>𝑃</m:t>
                    </m:r>
                    <m:r>
                      <a:rPr lang="en-US" altLang="en-US" i="1">
                        <a:latin typeface="Cambria Math"/>
                      </a:rPr>
                      <m:t>=</m:t>
                    </m:r>
                    <m:f>
                      <m:fPr>
                        <m:ctrlPr>
                          <a:rPr lang="en-US" altLang="en-US" i="1">
                            <a:latin typeface="Cambria Math" panose="02040503050406030204" pitchFamily="18" charset="0"/>
                          </a:rPr>
                        </m:ctrlPr>
                      </m:fPr>
                      <m:num>
                        <m:r>
                          <a:rPr lang="en-IN" altLang="en-US" b="0" i="1" smtClean="0">
                            <a:latin typeface="Cambria Math" panose="02040503050406030204" pitchFamily="18" charset="0"/>
                          </a:rPr>
                          <m:t>𝑄</m:t>
                        </m:r>
                        <m:r>
                          <a:rPr lang="en-IN" altLang="en-US" b="0" i="1" smtClean="0">
                            <a:latin typeface="Cambria Math" panose="02040503050406030204" pitchFamily="18" charset="0"/>
                          </a:rPr>
                          <m:t> </m:t>
                        </m:r>
                        <m:r>
                          <a:rPr lang="en-US" altLang="en-US" i="1">
                            <a:latin typeface="Cambria Math"/>
                          </a:rPr>
                          <m:t>𝑟</m:t>
                        </m:r>
                      </m:num>
                      <m:den>
                        <m:r>
                          <a:rPr lang="en-IN" altLang="en-US" b="0" i="1" smtClean="0">
                            <a:latin typeface="Cambria Math" panose="02040503050406030204" pitchFamily="18" charset="0"/>
                          </a:rPr>
                          <m:t>𝑎</m:t>
                        </m:r>
                      </m:den>
                    </m:f>
                    <m:r>
                      <a:rPr lang="en-US" altLang="en-US" b="0" i="1" smtClean="0">
                        <a:latin typeface="Cambria Math"/>
                      </a:rPr>
                      <m:t>=</m:t>
                    </m:r>
                    <m:f>
                      <m:fPr>
                        <m:ctrlPr>
                          <a:rPr lang="en-US" altLang="en-US" i="1">
                            <a:latin typeface="Cambria Math" panose="02040503050406030204" pitchFamily="18" charset="0"/>
                          </a:rPr>
                        </m:ctrlPr>
                      </m:fPr>
                      <m:num>
                        <m:r>
                          <a:rPr lang="en-US" altLang="en-US" b="0" i="1" smtClean="0">
                            <a:latin typeface="Cambria Math"/>
                          </a:rPr>
                          <m:t>𝑊</m:t>
                        </m:r>
                        <m:r>
                          <a:rPr lang="en-US" altLang="en-US" i="1">
                            <a:latin typeface="Cambria Math"/>
                          </a:rPr>
                          <m:t>𝑟</m:t>
                        </m:r>
                      </m:num>
                      <m:den>
                        <m:r>
                          <a:rPr lang="en-IN" altLang="en-US" b="0" i="1" smtClean="0">
                            <a:latin typeface="Cambria Math" panose="02040503050406030204" pitchFamily="18" charset="0"/>
                          </a:rPr>
                          <m:t>𝑎</m:t>
                        </m:r>
                      </m:den>
                    </m:f>
                  </m:oMath>
                </a14:m>
                <a:r>
                  <a:rPr lang="en-US" altLang="en-US" dirty="0"/>
                  <a:t> </a:t>
                </a:r>
                <a14:m>
                  <m:oMath xmlns:m="http://schemas.openxmlformats.org/officeDocument/2006/math">
                    <m:func>
                      <m:funcPr>
                        <m:ctrlPr>
                          <a:rPr lang="en-US" altLang="en-US" i="1">
                            <a:latin typeface="Cambria Math" panose="02040503050406030204" pitchFamily="18" charset="0"/>
                          </a:rPr>
                        </m:ctrlPr>
                      </m:funcPr>
                      <m:fName>
                        <m:r>
                          <m:rPr>
                            <m:sty m:val="p"/>
                          </m:rPr>
                          <a:rPr lang="en-US" altLang="en-US">
                            <a:latin typeface="Cambria Math"/>
                          </a:rPr>
                          <m:t>tan</m:t>
                        </m:r>
                      </m:fName>
                      <m:e>
                        <m:d>
                          <m:dPr>
                            <m:ctrlPr>
                              <a:rPr lang="en-US" altLang="en-US" i="1">
                                <a:latin typeface="Cambria Math" panose="02040503050406030204" pitchFamily="18" charset="0"/>
                              </a:rPr>
                            </m:ctrlPr>
                          </m:dPr>
                          <m:e>
                            <m:r>
                              <a:rPr lang="en-US" altLang="en-US" i="1">
                                <a:latin typeface="Cambria Math"/>
                                <a:ea typeface="Cambria Math"/>
                              </a:rPr>
                              <m:t>𝛼</m:t>
                            </m:r>
                            <m:r>
                              <a:rPr lang="en-US" altLang="en-US" i="1">
                                <a:latin typeface="Cambria Math"/>
                                <a:ea typeface="Cambria Math"/>
                              </a:rPr>
                              <m:t>+</m:t>
                            </m:r>
                            <m:r>
                              <a:rPr lang="en-US" altLang="en-US" i="1">
                                <a:latin typeface="Cambria Math"/>
                                <a:ea typeface="Cambria Math"/>
                              </a:rPr>
                              <m:t>𝜑</m:t>
                            </m:r>
                          </m:e>
                        </m:d>
                      </m:e>
                    </m:func>
                  </m:oMath>
                </a14:m>
                <a:endParaRPr lang="en-US" altLang="en-US" dirty="0" smtClean="0"/>
              </a:p>
              <a:p>
                <a:pPr algn="ctr" eaLnBrk="1" hangingPunct="1">
                  <a:spcBef>
                    <a:spcPct val="50000"/>
                  </a:spcBef>
                </a:pPr>
                <a:r>
                  <a:rPr lang="en-US" altLang="en-US" dirty="0" smtClean="0"/>
                  <a:t>If the weight is to be lowered </a:t>
                </a:r>
                <a14:m>
                  <m:oMath xmlns:m="http://schemas.openxmlformats.org/officeDocument/2006/math">
                    <m:r>
                      <a:rPr lang="en-IN" altLang="en-US" b="0" i="1" smtClean="0">
                        <a:latin typeface="Cambria Math" panose="02040503050406030204" pitchFamily="18" charset="0"/>
                      </a:rPr>
                      <m:t>𝑄</m:t>
                    </m:r>
                    <m:r>
                      <a:rPr lang="en-US" altLang="en-US" i="1">
                        <a:latin typeface="Cambria Math"/>
                      </a:rPr>
                      <m:t>=</m:t>
                    </m:r>
                    <m:f>
                      <m:fPr>
                        <m:ctrlPr>
                          <a:rPr lang="en-US" altLang="en-US" i="1">
                            <a:latin typeface="Cambria Math" panose="02040503050406030204" pitchFamily="18" charset="0"/>
                          </a:rPr>
                        </m:ctrlPr>
                      </m:fPr>
                      <m:num>
                        <m:r>
                          <a:rPr lang="en-US" altLang="en-US" i="1">
                            <a:latin typeface="Cambria Math"/>
                          </a:rPr>
                          <m:t>𝑊</m:t>
                        </m:r>
                        <m:func>
                          <m:funcPr>
                            <m:ctrlPr>
                              <a:rPr lang="en-US" altLang="en-US" i="1">
                                <a:latin typeface="Cambria Math" panose="02040503050406030204" pitchFamily="18" charset="0"/>
                              </a:rPr>
                            </m:ctrlPr>
                          </m:funcPr>
                          <m:fName>
                            <m:r>
                              <m:rPr>
                                <m:sty m:val="p"/>
                              </m:rPr>
                              <a:rPr lang="en-US" altLang="en-US">
                                <a:latin typeface="Cambria Math"/>
                              </a:rPr>
                              <m:t>sin</m:t>
                            </m:r>
                          </m:fName>
                          <m:e>
                            <m:d>
                              <m:dPr>
                                <m:ctrlPr>
                                  <a:rPr lang="en-US" altLang="en-US" i="1">
                                    <a:latin typeface="Cambria Math" panose="02040503050406030204" pitchFamily="18" charset="0"/>
                                  </a:rPr>
                                </m:ctrlPr>
                              </m:dPr>
                              <m:e>
                                <m:r>
                                  <a:rPr lang="en-US" altLang="en-US" i="1">
                                    <a:latin typeface="Cambria Math"/>
                                    <a:ea typeface="Cambria Math"/>
                                  </a:rPr>
                                  <m:t>𝜑</m:t>
                                </m:r>
                                <m:r>
                                  <a:rPr lang="en-US" altLang="en-US" i="1">
                                    <a:latin typeface="Cambria Math"/>
                                    <a:ea typeface="Cambria Math"/>
                                  </a:rPr>
                                  <m:t>−</m:t>
                                </m:r>
                                <m:r>
                                  <a:rPr lang="en-US" altLang="en-US" i="1">
                                    <a:latin typeface="Cambria Math"/>
                                    <a:ea typeface="Cambria Math"/>
                                  </a:rPr>
                                  <m:t>𝛼</m:t>
                                </m:r>
                              </m:e>
                            </m:d>
                          </m:e>
                        </m:func>
                      </m:num>
                      <m:den>
                        <m:func>
                          <m:funcPr>
                            <m:ctrlPr>
                              <a:rPr lang="en-US" altLang="en-US" i="1">
                                <a:latin typeface="Cambria Math" panose="02040503050406030204" pitchFamily="18" charset="0"/>
                              </a:rPr>
                            </m:ctrlPr>
                          </m:funcPr>
                          <m:fName>
                            <m:r>
                              <m:rPr>
                                <m:sty m:val="p"/>
                              </m:rPr>
                              <a:rPr lang="en-US" altLang="en-US">
                                <a:latin typeface="Cambria Math"/>
                              </a:rPr>
                              <m:t>sin</m:t>
                            </m:r>
                          </m:fName>
                          <m:e>
                            <m:d>
                              <m:dPr>
                                <m:begChr m:val="["/>
                                <m:endChr m:val="]"/>
                                <m:ctrlPr>
                                  <a:rPr lang="en-US" altLang="en-US" i="1">
                                    <a:latin typeface="Cambria Math" panose="02040503050406030204" pitchFamily="18" charset="0"/>
                                  </a:rPr>
                                </m:ctrlPr>
                              </m:dPr>
                              <m:e>
                                <m:sSup>
                                  <m:sSupPr>
                                    <m:ctrlPr>
                                      <a:rPr lang="en-US" altLang="en-US" i="1">
                                        <a:latin typeface="Cambria Math" panose="02040503050406030204" pitchFamily="18" charset="0"/>
                                        <a:ea typeface="Cambria Math"/>
                                      </a:rPr>
                                    </m:ctrlPr>
                                  </m:sSupPr>
                                  <m:e>
                                    <m:r>
                                      <a:rPr lang="en-US" altLang="en-US" i="1">
                                        <a:latin typeface="Cambria Math"/>
                                        <a:ea typeface="Cambria Math"/>
                                      </a:rPr>
                                      <m:t>90</m:t>
                                    </m:r>
                                  </m:e>
                                  <m:sup>
                                    <m:r>
                                      <a:rPr lang="en-US" altLang="en-US" i="1">
                                        <a:latin typeface="Cambria Math"/>
                                        <a:ea typeface="Cambria Math"/>
                                      </a:rPr>
                                      <m:t>0</m:t>
                                    </m:r>
                                  </m:sup>
                                </m:sSup>
                                <m:r>
                                  <a:rPr lang="en-US" altLang="en-US" i="1">
                                    <a:latin typeface="Cambria Math"/>
                                    <a:ea typeface="Cambria Math"/>
                                  </a:rPr>
                                  <m:t>−</m:t>
                                </m:r>
                                <m:d>
                                  <m:dPr>
                                    <m:ctrlPr>
                                      <a:rPr lang="en-US" altLang="en-US" i="1">
                                        <a:latin typeface="Cambria Math" panose="02040503050406030204" pitchFamily="18" charset="0"/>
                                      </a:rPr>
                                    </m:ctrlPr>
                                  </m:dPr>
                                  <m:e>
                                    <m:r>
                                      <a:rPr lang="en-US" altLang="en-US" i="1">
                                        <a:latin typeface="Cambria Math"/>
                                        <a:ea typeface="Cambria Math"/>
                                      </a:rPr>
                                      <m:t>𝜑</m:t>
                                    </m:r>
                                    <m:r>
                                      <a:rPr lang="en-US" altLang="en-US" i="1">
                                        <a:latin typeface="Cambria Math"/>
                                        <a:ea typeface="Cambria Math"/>
                                      </a:rPr>
                                      <m:t>−</m:t>
                                    </m:r>
                                    <m:r>
                                      <a:rPr lang="en-US" altLang="en-US" i="1">
                                        <a:latin typeface="Cambria Math"/>
                                        <a:ea typeface="Cambria Math"/>
                                      </a:rPr>
                                      <m:t>𝛼</m:t>
                                    </m:r>
                                  </m:e>
                                </m:d>
                              </m:e>
                            </m:d>
                          </m:e>
                        </m:func>
                      </m:den>
                    </m:f>
                    <m:r>
                      <a:rPr lang="en-US" altLang="en-US" i="1">
                        <a:latin typeface="Cambria Math"/>
                      </a:rPr>
                      <m:t>=</m:t>
                    </m:r>
                    <m:r>
                      <a:rPr lang="en-US" altLang="en-US" i="1">
                        <a:latin typeface="Cambria Math"/>
                      </a:rPr>
                      <m:t>𝑊</m:t>
                    </m:r>
                    <m:func>
                      <m:funcPr>
                        <m:ctrlPr>
                          <a:rPr lang="en-US" altLang="en-US" i="1">
                            <a:latin typeface="Cambria Math" panose="02040503050406030204" pitchFamily="18" charset="0"/>
                          </a:rPr>
                        </m:ctrlPr>
                      </m:funcPr>
                      <m:fName>
                        <m:r>
                          <m:rPr>
                            <m:sty m:val="p"/>
                          </m:rPr>
                          <a:rPr lang="en-US" altLang="en-US">
                            <a:latin typeface="Cambria Math"/>
                          </a:rPr>
                          <m:t>tan</m:t>
                        </m:r>
                      </m:fName>
                      <m:e>
                        <m:d>
                          <m:dPr>
                            <m:ctrlPr>
                              <a:rPr lang="en-US" altLang="en-US" i="1">
                                <a:latin typeface="Cambria Math" panose="02040503050406030204" pitchFamily="18" charset="0"/>
                              </a:rPr>
                            </m:ctrlPr>
                          </m:dPr>
                          <m:e>
                            <m:r>
                              <a:rPr lang="en-US" altLang="en-US" i="1">
                                <a:latin typeface="Cambria Math"/>
                                <a:ea typeface="Cambria Math"/>
                              </a:rPr>
                              <m:t>𝜑</m:t>
                            </m:r>
                            <m:r>
                              <a:rPr lang="en-US" altLang="en-US" b="0" i="1" smtClean="0">
                                <a:latin typeface="Cambria Math"/>
                                <a:ea typeface="Cambria Math"/>
                              </a:rPr>
                              <m:t>−</m:t>
                            </m:r>
                            <m:r>
                              <a:rPr lang="en-US" altLang="en-US" i="1">
                                <a:latin typeface="Cambria Math"/>
                                <a:ea typeface="Cambria Math"/>
                              </a:rPr>
                              <m:t>𝛼</m:t>
                            </m:r>
                          </m:e>
                        </m:d>
                      </m:e>
                    </m:func>
                  </m:oMath>
                </a14:m>
                <a:endParaRPr lang="en-US" altLang="en-US" dirty="0" smtClean="0"/>
              </a:p>
              <a:p>
                <a:pPr algn="ctr" eaLnBrk="1" hangingPunct="1">
                  <a:spcBef>
                    <a:spcPct val="50000"/>
                  </a:spcBef>
                </a:pPr>
                <a14:m>
                  <m:oMath xmlns:m="http://schemas.openxmlformats.org/officeDocument/2006/math">
                    <m:r>
                      <a:rPr lang="en-IN" altLang="en-US" b="0" i="1" smtClean="0">
                        <a:latin typeface="Cambria Math" panose="02040503050406030204" pitchFamily="18" charset="0"/>
                      </a:rPr>
                      <m:t>𝑃</m:t>
                    </m:r>
                    <m:r>
                      <a:rPr lang="en-US" altLang="en-US" i="1">
                        <a:latin typeface="Cambria Math"/>
                      </a:rPr>
                      <m:t>=</m:t>
                    </m:r>
                    <m:f>
                      <m:fPr>
                        <m:ctrlPr>
                          <a:rPr lang="en-US" altLang="en-US" i="1">
                            <a:latin typeface="Cambria Math" panose="02040503050406030204" pitchFamily="18" charset="0"/>
                          </a:rPr>
                        </m:ctrlPr>
                      </m:fPr>
                      <m:num>
                        <m:r>
                          <a:rPr lang="en-IN" altLang="en-US" b="0" i="1" smtClean="0">
                            <a:latin typeface="Cambria Math" panose="02040503050406030204" pitchFamily="18" charset="0"/>
                          </a:rPr>
                          <m:t>𝑄</m:t>
                        </m:r>
                        <m:r>
                          <a:rPr lang="en-IN" altLang="en-US" b="0" i="1" smtClean="0">
                            <a:latin typeface="Cambria Math" panose="02040503050406030204" pitchFamily="18" charset="0"/>
                          </a:rPr>
                          <m:t> </m:t>
                        </m:r>
                        <m:r>
                          <a:rPr lang="en-US" altLang="en-US" i="1">
                            <a:latin typeface="Cambria Math"/>
                          </a:rPr>
                          <m:t>𝑟</m:t>
                        </m:r>
                      </m:num>
                      <m:den>
                        <m:r>
                          <a:rPr lang="en-IN" altLang="en-US" b="0" i="1" smtClean="0">
                            <a:latin typeface="Cambria Math" panose="02040503050406030204" pitchFamily="18" charset="0"/>
                          </a:rPr>
                          <m:t>𝑎</m:t>
                        </m:r>
                      </m:den>
                    </m:f>
                    <m:r>
                      <a:rPr lang="en-US" altLang="en-US" i="1">
                        <a:latin typeface="Cambria Math"/>
                      </a:rPr>
                      <m:t>=</m:t>
                    </m:r>
                    <m:f>
                      <m:fPr>
                        <m:ctrlPr>
                          <a:rPr lang="en-US" altLang="en-US" i="1">
                            <a:latin typeface="Cambria Math" panose="02040503050406030204" pitchFamily="18" charset="0"/>
                          </a:rPr>
                        </m:ctrlPr>
                      </m:fPr>
                      <m:num>
                        <m:r>
                          <a:rPr lang="en-US" altLang="en-US" i="1">
                            <a:latin typeface="Cambria Math"/>
                          </a:rPr>
                          <m:t>𝑊𝑟</m:t>
                        </m:r>
                      </m:num>
                      <m:den>
                        <m:r>
                          <a:rPr lang="en-IN" altLang="en-US" b="0" i="1" smtClean="0">
                            <a:latin typeface="Cambria Math" panose="02040503050406030204" pitchFamily="18" charset="0"/>
                          </a:rPr>
                          <m:t>𝑎</m:t>
                        </m:r>
                      </m:den>
                    </m:f>
                  </m:oMath>
                </a14:m>
                <a:r>
                  <a:rPr lang="en-US" altLang="en-US" dirty="0"/>
                  <a:t> </a:t>
                </a:r>
                <a14:m>
                  <m:oMath xmlns:m="http://schemas.openxmlformats.org/officeDocument/2006/math">
                    <m:func>
                      <m:funcPr>
                        <m:ctrlPr>
                          <a:rPr lang="en-US" altLang="en-US" i="1">
                            <a:latin typeface="Cambria Math" panose="02040503050406030204" pitchFamily="18" charset="0"/>
                          </a:rPr>
                        </m:ctrlPr>
                      </m:funcPr>
                      <m:fName>
                        <m:r>
                          <m:rPr>
                            <m:sty m:val="p"/>
                          </m:rPr>
                          <a:rPr lang="en-US" altLang="en-US">
                            <a:latin typeface="Cambria Math"/>
                          </a:rPr>
                          <m:t>tan</m:t>
                        </m:r>
                      </m:fName>
                      <m:e>
                        <m:d>
                          <m:dPr>
                            <m:ctrlPr>
                              <a:rPr lang="en-US" altLang="en-US" i="1">
                                <a:latin typeface="Cambria Math" panose="02040503050406030204" pitchFamily="18" charset="0"/>
                              </a:rPr>
                            </m:ctrlPr>
                          </m:dPr>
                          <m:e>
                            <m:r>
                              <a:rPr lang="en-US" altLang="en-US" i="1">
                                <a:latin typeface="Cambria Math"/>
                                <a:ea typeface="Cambria Math"/>
                              </a:rPr>
                              <m:t>𝜑</m:t>
                            </m:r>
                            <m:r>
                              <a:rPr lang="en-US" altLang="en-US" b="0" i="1" smtClean="0">
                                <a:latin typeface="Cambria Math"/>
                                <a:ea typeface="Cambria Math"/>
                              </a:rPr>
                              <m:t>−</m:t>
                            </m:r>
                            <m:r>
                              <a:rPr lang="en-US" altLang="en-US" i="1">
                                <a:latin typeface="Cambria Math"/>
                                <a:ea typeface="Cambria Math"/>
                              </a:rPr>
                              <m:t>𝛼</m:t>
                            </m:r>
                          </m:e>
                        </m:d>
                      </m:e>
                    </m:func>
                  </m:oMath>
                </a14:m>
                <a:endParaRPr lang="en-US" altLang="en-US" dirty="0" smtClean="0"/>
              </a:p>
              <a:p>
                <a:pPr algn="just" eaLnBrk="1" hangingPunct="1">
                  <a:spcBef>
                    <a:spcPct val="50000"/>
                  </a:spcBef>
                </a:pPr>
                <a:r>
                  <a:rPr lang="en-US" altLang="en-US" dirty="0" smtClean="0"/>
                  <a:t>Screw efficiency </a:t>
                </a:r>
                <a14:m>
                  <m:oMath xmlns:m="http://schemas.openxmlformats.org/officeDocument/2006/math">
                    <m:r>
                      <a:rPr lang="en-US" altLang="en-US" i="1">
                        <a:latin typeface="Cambria Math"/>
                      </a:rPr>
                      <m:t>=</m:t>
                    </m:r>
                    <m:f>
                      <m:fPr>
                        <m:ctrlPr>
                          <a:rPr lang="en-US" altLang="en-US" i="1">
                            <a:latin typeface="Cambria Math" panose="02040503050406030204" pitchFamily="18" charset="0"/>
                          </a:rPr>
                        </m:ctrlPr>
                      </m:fPr>
                      <m:num>
                        <m:r>
                          <a:rPr lang="en-US" altLang="en-US" b="0" i="1" smtClean="0">
                            <a:latin typeface="Cambria Math"/>
                          </a:rPr>
                          <m:t>𝑊𝑜𝑟𝑘</m:t>
                        </m:r>
                        <m:r>
                          <a:rPr lang="en-US" altLang="en-US" b="0" i="1" smtClean="0">
                            <a:latin typeface="Cambria Math"/>
                          </a:rPr>
                          <m:t> </m:t>
                        </m:r>
                        <m:r>
                          <a:rPr lang="en-US" altLang="en-US" b="0" i="1" smtClean="0">
                            <a:latin typeface="Cambria Math"/>
                          </a:rPr>
                          <m:t>𝑑𝑜𝑛𝑒</m:t>
                        </m:r>
                        <m:r>
                          <a:rPr lang="en-US" altLang="en-US" b="0" i="1" smtClean="0">
                            <a:latin typeface="Cambria Math"/>
                          </a:rPr>
                          <m:t> </m:t>
                        </m:r>
                        <m:r>
                          <a:rPr lang="en-US" altLang="en-US" b="0" i="1" smtClean="0">
                            <a:latin typeface="Cambria Math"/>
                          </a:rPr>
                          <m:t>𝑖𝑛</m:t>
                        </m:r>
                        <m:r>
                          <a:rPr lang="en-US" altLang="en-US" b="0" i="1" smtClean="0">
                            <a:latin typeface="Cambria Math"/>
                          </a:rPr>
                          <m:t> </m:t>
                        </m:r>
                        <m:r>
                          <a:rPr lang="en-US" altLang="en-US" b="0" i="1" smtClean="0">
                            <a:latin typeface="Cambria Math"/>
                          </a:rPr>
                          <m:t>𝑙𝑖𝑓𝑡𝑖𝑛𝑔</m:t>
                        </m:r>
                        <m:r>
                          <a:rPr lang="en-US" altLang="en-US" b="0" i="1" smtClean="0">
                            <a:latin typeface="Cambria Math"/>
                          </a:rPr>
                          <m:t> </m:t>
                        </m:r>
                        <m:r>
                          <a:rPr lang="en-US" altLang="en-US" b="0" i="1" smtClean="0">
                            <a:latin typeface="Cambria Math"/>
                          </a:rPr>
                          <m:t>𝑡h𝑒</m:t>
                        </m:r>
                        <m:r>
                          <a:rPr lang="en-US" altLang="en-US" b="0" i="1" smtClean="0">
                            <a:latin typeface="Cambria Math"/>
                          </a:rPr>
                          <m:t> </m:t>
                        </m:r>
                        <m:r>
                          <a:rPr lang="en-US" altLang="en-US" b="0" i="1" smtClean="0">
                            <a:latin typeface="Cambria Math"/>
                          </a:rPr>
                          <m:t>𝑙𝑜𝑎𝑑</m:t>
                        </m:r>
                      </m:num>
                      <m:den>
                        <m:r>
                          <a:rPr lang="en-US" altLang="en-US" b="0" i="1" smtClean="0">
                            <a:latin typeface="Cambria Math"/>
                          </a:rPr>
                          <m:t>𝑊𝑜𝑟𝑘</m:t>
                        </m:r>
                        <m:r>
                          <a:rPr lang="en-US" altLang="en-US" b="0" i="1" smtClean="0">
                            <a:latin typeface="Cambria Math"/>
                          </a:rPr>
                          <m:t> </m:t>
                        </m:r>
                        <m:r>
                          <a:rPr lang="en-US" altLang="en-US" b="0" i="1" smtClean="0">
                            <a:latin typeface="Cambria Math"/>
                          </a:rPr>
                          <m:t>𝑑𝑜𝑛𝑒</m:t>
                        </m:r>
                        <m:r>
                          <a:rPr lang="en-US" altLang="en-US" b="0" i="1" smtClean="0">
                            <a:latin typeface="Cambria Math"/>
                          </a:rPr>
                          <m:t> </m:t>
                        </m:r>
                        <m:r>
                          <a:rPr lang="en-US" altLang="en-US" b="0" i="1" smtClean="0">
                            <a:latin typeface="Cambria Math"/>
                          </a:rPr>
                          <m:t>𝑏𝑦</m:t>
                        </m:r>
                        <m:r>
                          <a:rPr lang="en-US" altLang="en-US" b="0" i="1" smtClean="0">
                            <a:latin typeface="Cambria Math"/>
                          </a:rPr>
                          <m:t> </m:t>
                        </m:r>
                        <m:r>
                          <a:rPr lang="en-US" altLang="en-US" b="0" i="1" smtClean="0">
                            <a:latin typeface="Cambria Math"/>
                          </a:rPr>
                          <m:t>𝑡h𝑒</m:t>
                        </m:r>
                        <m:r>
                          <a:rPr lang="en-US" altLang="en-US" b="0" i="1" smtClean="0">
                            <a:latin typeface="Cambria Math"/>
                          </a:rPr>
                          <m:t> </m:t>
                        </m:r>
                        <m:r>
                          <a:rPr lang="en-US" altLang="en-US" b="0" i="1" smtClean="0">
                            <a:latin typeface="Cambria Math"/>
                          </a:rPr>
                          <m:t>𝑎𝑝𝑝𝑙𝑖𝑒𝑑</m:t>
                        </m:r>
                        <m:r>
                          <a:rPr lang="en-US" altLang="en-US" b="0" i="1" smtClean="0">
                            <a:latin typeface="Cambria Math"/>
                          </a:rPr>
                          <m:t> </m:t>
                        </m:r>
                        <m:r>
                          <a:rPr lang="en-US" altLang="en-US" b="0" i="1" smtClean="0">
                            <a:latin typeface="Cambria Math"/>
                          </a:rPr>
                          <m:t>𝑓𝑜𝑟𝑐𝑒</m:t>
                        </m:r>
                        <m:r>
                          <a:rPr lang="en-US" altLang="en-US" b="0" i="1" smtClean="0">
                            <a:latin typeface="Cambria Math"/>
                          </a:rPr>
                          <m:t>/</m:t>
                        </m:r>
                        <m:r>
                          <a:rPr lang="en-US" altLang="en-US" b="0" i="1" smtClean="0">
                            <a:latin typeface="Cambria Math"/>
                          </a:rPr>
                          <m:t>𝑟𝑒𝑣</m:t>
                        </m:r>
                      </m:den>
                    </m:f>
                  </m:oMath>
                </a14:m>
                <a:r>
                  <a:rPr lang="en-US" altLang="en-US" dirty="0" smtClean="0"/>
                  <a:t> </a:t>
                </a:r>
                <a14:m>
                  <m:oMath xmlns:m="http://schemas.openxmlformats.org/officeDocument/2006/math">
                    <m:r>
                      <a:rPr lang="en-US" altLang="en-US" i="1">
                        <a:latin typeface="Cambria Math"/>
                      </a:rPr>
                      <m:t>=</m:t>
                    </m:r>
                    <m:f>
                      <m:fPr>
                        <m:ctrlPr>
                          <a:rPr lang="en-US" altLang="en-US" i="1" smtClean="0">
                            <a:latin typeface="Cambria Math" panose="02040503050406030204" pitchFamily="18" charset="0"/>
                          </a:rPr>
                        </m:ctrlPr>
                      </m:fPr>
                      <m:num>
                        <m:r>
                          <a:rPr lang="en-US" altLang="en-US" i="1">
                            <a:latin typeface="Cambria Math"/>
                          </a:rPr>
                          <m:t>𝑊</m:t>
                        </m:r>
                        <m:r>
                          <a:rPr lang="en-US" altLang="en-US" i="1" smtClean="0">
                            <a:latin typeface="Cambria Math"/>
                            <a:ea typeface="Cambria Math"/>
                          </a:rPr>
                          <m:t>×</m:t>
                        </m:r>
                        <m:r>
                          <a:rPr lang="en-US" altLang="en-US" b="0" i="1" smtClean="0">
                            <a:latin typeface="Cambria Math"/>
                            <a:ea typeface="Cambria Math"/>
                          </a:rPr>
                          <m:t>𝑙</m:t>
                        </m:r>
                      </m:num>
                      <m:den>
                        <m:r>
                          <a:rPr lang="en-IN" altLang="en-US" b="0" i="1" smtClean="0">
                            <a:latin typeface="Cambria Math" panose="02040503050406030204" pitchFamily="18" charset="0"/>
                          </a:rPr>
                          <m:t>𝑄</m:t>
                        </m:r>
                        <m:r>
                          <a:rPr lang="en-US" altLang="en-US" b="0" i="1" smtClean="0">
                            <a:latin typeface="Cambria Math"/>
                            <a:ea typeface="Cambria Math"/>
                          </a:rPr>
                          <m:t>×</m:t>
                        </m:r>
                        <m:r>
                          <a:rPr lang="en-US" altLang="en-US" b="0" i="1" smtClean="0">
                            <a:latin typeface="Cambria Math"/>
                            <a:ea typeface="Cambria Math"/>
                          </a:rPr>
                          <m:t>𝜋</m:t>
                        </m:r>
                        <m:r>
                          <a:rPr lang="en-US" altLang="en-US" b="0" i="1" smtClean="0">
                            <a:latin typeface="Cambria Math"/>
                            <a:ea typeface="Cambria Math"/>
                          </a:rPr>
                          <m:t>𝑑</m:t>
                        </m:r>
                      </m:den>
                    </m:f>
                    <m:r>
                      <a:rPr lang="en-US" altLang="en-US" b="0" i="1" smtClean="0">
                        <a:latin typeface="Cambria Math"/>
                      </a:rPr>
                      <m:t>=</m:t>
                    </m:r>
                    <m:f>
                      <m:fPr>
                        <m:ctrlPr>
                          <a:rPr lang="en-US" altLang="en-US" b="0" i="1" smtClean="0">
                            <a:latin typeface="Cambria Math" panose="02040503050406030204" pitchFamily="18" charset="0"/>
                          </a:rPr>
                        </m:ctrlPr>
                      </m:fPr>
                      <m:num>
                        <m:func>
                          <m:funcPr>
                            <m:ctrlPr>
                              <a:rPr lang="en-US" altLang="en-US" b="0" i="1" smtClean="0">
                                <a:latin typeface="Cambria Math" panose="02040503050406030204" pitchFamily="18" charset="0"/>
                              </a:rPr>
                            </m:ctrlPr>
                          </m:funcPr>
                          <m:fName>
                            <m:r>
                              <m:rPr>
                                <m:sty m:val="p"/>
                              </m:rPr>
                              <a:rPr lang="en-US" altLang="en-US" b="0" i="0" smtClean="0">
                                <a:latin typeface="Cambria Math"/>
                              </a:rPr>
                              <m:t>tan</m:t>
                            </m:r>
                          </m:fName>
                          <m:e>
                            <m:r>
                              <a:rPr lang="en-US" altLang="en-US" b="0" i="1" smtClean="0">
                                <a:latin typeface="Cambria Math"/>
                                <a:ea typeface="Cambria Math"/>
                              </a:rPr>
                              <m:t>𝛼</m:t>
                            </m:r>
                          </m:e>
                        </m:func>
                      </m:num>
                      <m:den>
                        <m:func>
                          <m:funcPr>
                            <m:ctrlPr>
                              <a:rPr lang="en-US" altLang="en-US" i="1">
                                <a:latin typeface="Cambria Math" panose="02040503050406030204" pitchFamily="18" charset="0"/>
                              </a:rPr>
                            </m:ctrlPr>
                          </m:funcPr>
                          <m:fName>
                            <m:r>
                              <m:rPr>
                                <m:sty m:val="p"/>
                              </m:rPr>
                              <a:rPr lang="en-US" altLang="en-US">
                                <a:latin typeface="Cambria Math"/>
                              </a:rPr>
                              <m:t>tan</m:t>
                            </m:r>
                          </m:fName>
                          <m:e>
                            <m:d>
                              <m:dPr>
                                <m:ctrlPr>
                                  <a:rPr lang="en-US" altLang="en-US" i="1">
                                    <a:latin typeface="Cambria Math" panose="02040503050406030204" pitchFamily="18" charset="0"/>
                                  </a:rPr>
                                </m:ctrlPr>
                              </m:dPr>
                              <m:e>
                                <m:r>
                                  <a:rPr lang="en-US" altLang="en-US" i="1">
                                    <a:latin typeface="Cambria Math"/>
                                    <a:ea typeface="Cambria Math"/>
                                  </a:rPr>
                                  <m:t>𝛼</m:t>
                                </m:r>
                                <m:r>
                                  <a:rPr lang="en-US" altLang="en-US" i="1">
                                    <a:latin typeface="Cambria Math"/>
                                    <a:ea typeface="Cambria Math"/>
                                  </a:rPr>
                                  <m:t>+</m:t>
                                </m:r>
                                <m:r>
                                  <a:rPr lang="en-US" altLang="en-US" i="1">
                                    <a:latin typeface="Cambria Math"/>
                                    <a:ea typeface="Cambria Math"/>
                                  </a:rPr>
                                  <m:t>𝜑</m:t>
                                </m:r>
                              </m:e>
                            </m:d>
                          </m:e>
                        </m:func>
                      </m:den>
                    </m:f>
                  </m:oMath>
                </a14:m>
                <a:endParaRPr lang="en-US" altLang="en-US" dirty="0" smtClean="0"/>
              </a:p>
              <a:p>
                <a:pPr algn="just" eaLnBrk="1" hangingPunct="1">
                  <a:spcBef>
                    <a:spcPct val="50000"/>
                  </a:spcBef>
                </a:pPr>
                <a:r>
                  <a:rPr lang="en-US" altLang="en-US" dirty="0" smtClean="0"/>
                  <a:t>Screw efficiency is maximum when </a:t>
                </a:r>
                <a14:m>
                  <m:oMath xmlns:m="http://schemas.openxmlformats.org/officeDocument/2006/math">
                    <m:f>
                      <m:fPr>
                        <m:ctrlPr>
                          <a:rPr lang="en-US" altLang="en-US" i="1" smtClean="0">
                            <a:latin typeface="Cambria Math" panose="02040503050406030204" pitchFamily="18" charset="0"/>
                          </a:rPr>
                        </m:ctrlPr>
                      </m:fPr>
                      <m:num>
                        <m:r>
                          <a:rPr lang="en-US" altLang="en-US" b="0" i="1" smtClean="0">
                            <a:latin typeface="Cambria Math"/>
                          </a:rPr>
                          <m:t>𝑑</m:t>
                        </m:r>
                        <m:r>
                          <a:rPr lang="en-US" altLang="en-US" b="0" i="1" smtClean="0">
                            <a:latin typeface="Cambria Math"/>
                            <a:ea typeface="Cambria Math"/>
                          </a:rPr>
                          <m:t>𝜂</m:t>
                        </m:r>
                      </m:num>
                      <m:den>
                        <m:r>
                          <a:rPr lang="en-US" altLang="en-US" b="0" i="1" smtClean="0">
                            <a:latin typeface="Cambria Math"/>
                          </a:rPr>
                          <m:t>𝑑</m:t>
                        </m:r>
                        <m:r>
                          <a:rPr lang="en-US" altLang="en-US" b="0" i="1" smtClean="0">
                            <a:latin typeface="Cambria Math"/>
                            <a:ea typeface="Cambria Math"/>
                          </a:rPr>
                          <m:t>𝛼</m:t>
                        </m:r>
                      </m:den>
                    </m:f>
                    <m:r>
                      <a:rPr lang="en-US" altLang="en-US" b="0" i="1" smtClean="0">
                        <a:latin typeface="Cambria Math"/>
                      </a:rPr>
                      <m:t>=0</m:t>
                    </m:r>
                  </m:oMath>
                </a14:m>
                <a:r>
                  <a:rPr lang="en-US" altLang="en-US" dirty="0" smtClean="0"/>
                  <a:t>, </a:t>
                </a:r>
                <a14:m>
                  <m:oMath xmlns:m="http://schemas.openxmlformats.org/officeDocument/2006/math">
                    <m:r>
                      <a:rPr lang="en-US" altLang="en-US" i="1">
                        <a:latin typeface="Cambria Math"/>
                        <a:ea typeface="Cambria Math"/>
                      </a:rPr>
                      <m:t>𝛼</m:t>
                    </m:r>
                    <m:r>
                      <a:rPr lang="en-US" altLang="en-US" b="0" i="1" smtClean="0">
                        <a:latin typeface="Cambria Math"/>
                        <a:ea typeface="Cambria Math"/>
                      </a:rPr>
                      <m:t>=</m:t>
                    </m:r>
                    <m:sSup>
                      <m:sSupPr>
                        <m:ctrlPr>
                          <a:rPr lang="en-US" altLang="en-US" b="0" i="1" smtClean="0">
                            <a:latin typeface="Cambria Math" panose="02040503050406030204" pitchFamily="18" charset="0"/>
                            <a:ea typeface="Cambria Math"/>
                          </a:rPr>
                        </m:ctrlPr>
                      </m:sSupPr>
                      <m:e>
                        <m:r>
                          <a:rPr lang="en-US" altLang="en-US" b="0" i="1" smtClean="0">
                            <a:latin typeface="Cambria Math"/>
                            <a:ea typeface="Cambria Math"/>
                          </a:rPr>
                          <m:t>45</m:t>
                        </m:r>
                      </m:e>
                      <m:sup>
                        <m:r>
                          <a:rPr lang="en-US" altLang="en-US" b="0" i="1" smtClean="0">
                            <a:latin typeface="Cambria Math"/>
                            <a:ea typeface="Cambria Math"/>
                          </a:rPr>
                          <m:t>0</m:t>
                        </m:r>
                      </m:sup>
                    </m:sSup>
                    <m:r>
                      <a:rPr lang="en-US" altLang="en-US" b="0" i="1" smtClean="0">
                        <a:latin typeface="Cambria Math"/>
                        <a:ea typeface="Cambria Math"/>
                      </a:rPr>
                      <m:t>−</m:t>
                    </m:r>
                    <m:f>
                      <m:fPr>
                        <m:ctrlPr>
                          <a:rPr lang="en-US" altLang="en-US" b="0" i="1" smtClean="0">
                            <a:latin typeface="Cambria Math" panose="02040503050406030204" pitchFamily="18" charset="0"/>
                            <a:ea typeface="Cambria Math"/>
                          </a:rPr>
                        </m:ctrlPr>
                      </m:fPr>
                      <m:num>
                        <m:r>
                          <a:rPr lang="en-US" altLang="en-US" b="0" i="1" smtClean="0">
                            <a:latin typeface="Cambria Math"/>
                            <a:ea typeface="Cambria Math"/>
                          </a:rPr>
                          <m:t>𝜑</m:t>
                        </m:r>
                      </m:num>
                      <m:den>
                        <m:r>
                          <a:rPr lang="en-US" altLang="en-US" b="0" i="1" smtClean="0">
                            <a:latin typeface="Cambria Math"/>
                            <a:ea typeface="Cambria Math"/>
                          </a:rPr>
                          <m:t>2</m:t>
                        </m:r>
                      </m:den>
                    </m:f>
                  </m:oMath>
                </a14:m>
                <a:r>
                  <a:rPr lang="en-US" altLang="en-US" dirty="0" smtClean="0"/>
                  <a:t>, thus </a:t>
                </a:r>
                <a14:m>
                  <m:oMath xmlns:m="http://schemas.openxmlformats.org/officeDocument/2006/math">
                    <m:sSub>
                      <m:sSubPr>
                        <m:ctrlPr>
                          <a:rPr lang="en-US" altLang="en-US" i="1" smtClean="0">
                            <a:latin typeface="Cambria Math" panose="02040503050406030204" pitchFamily="18" charset="0"/>
                          </a:rPr>
                        </m:ctrlPr>
                      </m:sSubPr>
                      <m:e>
                        <m:r>
                          <a:rPr lang="en-US" altLang="en-US" i="1">
                            <a:latin typeface="Cambria Math"/>
                            <a:ea typeface="Cambria Math"/>
                          </a:rPr>
                          <m:t>𝜂</m:t>
                        </m:r>
                      </m:e>
                      <m:sub>
                        <m:r>
                          <a:rPr lang="en-US" altLang="en-US" b="0" i="1" smtClean="0">
                            <a:latin typeface="Cambria Math"/>
                          </a:rPr>
                          <m:t>𝑚𝑎𝑥</m:t>
                        </m:r>
                      </m:sub>
                    </m:sSub>
                    <m:r>
                      <a:rPr lang="en-US" altLang="en-US" b="0" i="1" smtClean="0">
                        <a:latin typeface="Cambria Math"/>
                      </a:rPr>
                      <m:t>=</m:t>
                    </m:r>
                    <m:f>
                      <m:fPr>
                        <m:ctrlPr>
                          <a:rPr lang="en-US" altLang="en-US" b="0" i="1" smtClean="0">
                            <a:latin typeface="Cambria Math" panose="02040503050406030204" pitchFamily="18" charset="0"/>
                          </a:rPr>
                        </m:ctrlPr>
                      </m:fPr>
                      <m:num>
                        <m:r>
                          <a:rPr lang="en-US" altLang="en-US" b="0" i="1" smtClean="0">
                            <a:latin typeface="Cambria Math"/>
                          </a:rPr>
                          <m:t>1−</m:t>
                        </m:r>
                        <m:func>
                          <m:funcPr>
                            <m:ctrlPr>
                              <a:rPr lang="en-US" altLang="en-US" b="0" i="1" smtClean="0">
                                <a:latin typeface="Cambria Math" panose="02040503050406030204" pitchFamily="18" charset="0"/>
                              </a:rPr>
                            </m:ctrlPr>
                          </m:funcPr>
                          <m:fName>
                            <m:r>
                              <m:rPr>
                                <m:sty m:val="p"/>
                              </m:rPr>
                              <a:rPr lang="en-US" altLang="en-US" b="0" i="0" smtClean="0">
                                <a:latin typeface="Cambria Math"/>
                              </a:rPr>
                              <m:t>sin</m:t>
                            </m:r>
                          </m:fName>
                          <m:e>
                            <m:r>
                              <a:rPr lang="en-US" altLang="en-US" b="0" i="1" smtClean="0">
                                <a:latin typeface="Cambria Math"/>
                                <a:ea typeface="Cambria Math"/>
                              </a:rPr>
                              <m:t>𝜑</m:t>
                            </m:r>
                          </m:e>
                        </m:func>
                      </m:num>
                      <m:den>
                        <m:r>
                          <a:rPr lang="en-US" altLang="en-US" i="1">
                            <a:latin typeface="Cambria Math"/>
                          </a:rPr>
                          <m:t>1</m:t>
                        </m:r>
                        <m:r>
                          <a:rPr lang="en-US" altLang="en-US" b="0" i="1" smtClean="0">
                            <a:latin typeface="Cambria Math"/>
                          </a:rPr>
                          <m:t>+</m:t>
                        </m:r>
                        <m:func>
                          <m:funcPr>
                            <m:ctrlPr>
                              <a:rPr lang="en-US" altLang="en-US" i="1">
                                <a:latin typeface="Cambria Math" panose="02040503050406030204" pitchFamily="18" charset="0"/>
                              </a:rPr>
                            </m:ctrlPr>
                          </m:funcPr>
                          <m:fName>
                            <m:r>
                              <m:rPr>
                                <m:sty m:val="p"/>
                              </m:rPr>
                              <a:rPr lang="en-US" altLang="en-US">
                                <a:latin typeface="Cambria Math"/>
                              </a:rPr>
                              <m:t>sin</m:t>
                            </m:r>
                          </m:fName>
                          <m:e>
                            <m:r>
                              <a:rPr lang="en-US" altLang="en-US" i="1">
                                <a:latin typeface="Cambria Math"/>
                                <a:ea typeface="Cambria Math"/>
                              </a:rPr>
                              <m:t>𝜑</m:t>
                            </m:r>
                          </m:e>
                        </m:func>
                      </m:den>
                    </m:f>
                  </m:oMath>
                </a14:m>
                <a:endParaRPr lang="en-US" altLang="en-US" dirty="0" smtClean="0"/>
              </a:p>
              <a:p>
                <a:pPr algn="ctr" eaLnBrk="1" hangingPunct="1">
                  <a:spcBef>
                    <a:spcPct val="50000"/>
                  </a:spcBef>
                </a:pPr>
                <a:r>
                  <a:rPr lang="en-US" altLang="en-US" dirty="0" smtClean="0"/>
                  <a:t>Mechanical advantage </a:t>
                </a:r>
                <a:r>
                  <a:rPr lang="en-US" altLang="en-US" dirty="0" smtClean="0">
                    <a:latin typeface="Times New Roman" pitchFamily="18" charset="0"/>
                    <a:cs typeface="Times New Roman" pitchFamily="18" charset="0"/>
                  </a:rPr>
                  <a:t>= </a:t>
                </a:r>
                <a14:m>
                  <m:oMath xmlns:m="http://schemas.openxmlformats.org/officeDocument/2006/math">
                    <m:f>
                      <m:fPr>
                        <m:ctrlPr>
                          <a:rPr lang="en-US" altLang="en-US" i="1" smtClean="0">
                            <a:latin typeface="Cambria Math" panose="02040503050406030204" pitchFamily="18" charset="0"/>
                          </a:rPr>
                        </m:ctrlPr>
                      </m:fPr>
                      <m:num>
                        <m:r>
                          <a:rPr lang="en-US" altLang="en-US" b="0" i="1" smtClean="0">
                            <a:latin typeface="Cambria Math"/>
                          </a:rPr>
                          <m:t>𝑤𝑒𝑖𝑔h𝑡</m:t>
                        </m:r>
                        <m:r>
                          <a:rPr lang="en-US" altLang="en-US" b="0" i="1" smtClean="0">
                            <a:latin typeface="Cambria Math"/>
                          </a:rPr>
                          <m:t> </m:t>
                        </m:r>
                        <m:r>
                          <a:rPr lang="en-US" altLang="en-US" b="0" i="1" smtClean="0">
                            <a:latin typeface="Cambria Math"/>
                          </a:rPr>
                          <m:t>𝑙𝑖𝑓𝑡𝑒𝑑</m:t>
                        </m:r>
                      </m:num>
                      <m:den>
                        <m:r>
                          <a:rPr lang="en-US" altLang="en-US" b="0" i="1" smtClean="0">
                            <a:latin typeface="Cambria Math"/>
                          </a:rPr>
                          <m:t>𝑓𝑜𝑟𝑐𝑒</m:t>
                        </m:r>
                        <m:r>
                          <a:rPr lang="en-US" altLang="en-US" b="0" i="1" smtClean="0">
                            <a:latin typeface="Cambria Math"/>
                          </a:rPr>
                          <m:t> </m:t>
                        </m:r>
                        <m:r>
                          <a:rPr lang="en-US" altLang="en-US" b="0" i="1" smtClean="0">
                            <a:latin typeface="Cambria Math"/>
                          </a:rPr>
                          <m:t>𝑎𝑝𝑝𝑙𝑖𝑒𝑑</m:t>
                        </m:r>
                      </m:den>
                    </m:f>
                    <m:r>
                      <a:rPr lang="en-US" altLang="en-US" b="0" i="1" smtClean="0">
                        <a:latin typeface="Cambria Math"/>
                      </a:rPr>
                      <m:t>=</m:t>
                    </m:r>
                    <m:f>
                      <m:fPr>
                        <m:ctrlPr>
                          <a:rPr lang="en-US" altLang="en-US" b="0" i="1" smtClean="0">
                            <a:latin typeface="Cambria Math" panose="02040503050406030204" pitchFamily="18" charset="0"/>
                          </a:rPr>
                        </m:ctrlPr>
                      </m:fPr>
                      <m:num>
                        <m:r>
                          <a:rPr lang="en-US" altLang="en-US" b="0" i="1" smtClean="0">
                            <a:latin typeface="Cambria Math"/>
                          </a:rPr>
                          <m:t>𝑊</m:t>
                        </m:r>
                      </m:num>
                      <m:den>
                        <m:f>
                          <m:fPr>
                            <m:ctrlPr>
                              <a:rPr lang="en-US" altLang="en-US" i="1">
                                <a:latin typeface="Cambria Math" panose="02040503050406030204" pitchFamily="18" charset="0"/>
                              </a:rPr>
                            </m:ctrlPr>
                          </m:fPr>
                          <m:num>
                            <m:r>
                              <a:rPr lang="en-US" altLang="en-US" i="1">
                                <a:latin typeface="Cambria Math"/>
                              </a:rPr>
                              <m:t>𝑊𝑟</m:t>
                            </m:r>
                          </m:num>
                          <m:den>
                            <m:r>
                              <a:rPr lang="en-IN" altLang="en-US" b="0" i="1" smtClean="0">
                                <a:latin typeface="Cambria Math" panose="02040503050406030204" pitchFamily="18" charset="0"/>
                              </a:rPr>
                              <m:t>𝑎</m:t>
                            </m:r>
                          </m:den>
                        </m:f>
                        <m:r>
                          <m:rPr>
                            <m:nor/>
                          </m:rPr>
                          <a:rPr lang="en-US" altLang="en-US" dirty="0"/>
                          <m:t> </m:t>
                        </m:r>
                        <m:func>
                          <m:funcPr>
                            <m:ctrlPr>
                              <a:rPr lang="en-US" altLang="en-US" i="1">
                                <a:latin typeface="Cambria Math" panose="02040503050406030204" pitchFamily="18" charset="0"/>
                              </a:rPr>
                            </m:ctrlPr>
                          </m:funcPr>
                          <m:fName>
                            <m:r>
                              <m:rPr>
                                <m:sty m:val="p"/>
                              </m:rPr>
                              <a:rPr lang="en-US" altLang="en-US">
                                <a:latin typeface="Cambria Math"/>
                              </a:rPr>
                              <m:t>tan</m:t>
                            </m:r>
                          </m:fName>
                          <m:e>
                            <m:d>
                              <m:dPr>
                                <m:ctrlPr>
                                  <a:rPr lang="en-US" altLang="en-US" i="1">
                                    <a:latin typeface="Cambria Math" panose="02040503050406030204" pitchFamily="18" charset="0"/>
                                  </a:rPr>
                                </m:ctrlPr>
                              </m:dPr>
                              <m:e>
                                <m:r>
                                  <a:rPr lang="en-US" altLang="en-US" i="1">
                                    <a:latin typeface="Cambria Math"/>
                                    <a:ea typeface="Cambria Math"/>
                                  </a:rPr>
                                  <m:t>𝛼</m:t>
                                </m:r>
                                <m:r>
                                  <a:rPr lang="en-US" altLang="en-US" i="1">
                                    <a:latin typeface="Cambria Math"/>
                                    <a:ea typeface="Cambria Math"/>
                                  </a:rPr>
                                  <m:t>+</m:t>
                                </m:r>
                                <m:r>
                                  <a:rPr lang="en-US" altLang="en-US" i="1">
                                    <a:latin typeface="Cambria Math"/>
                                    <a:ea typeface="Cambria Math"/>
                                  </a:rPr>
                                  <m:t>𝜑</m:t>
                                </m:r>
                              </m:e>
                            </m:d>
                          </m:e>
                        </m:func>
                      </m:den>
                    </m:f>
                    <m:r>
                      <a:rPr lang="en-US" altLang="en-US" i="1">
                        <a:latin typeface="Cambria Math"/>
                      </a:rPr>
                      <m:t>=</m:t>
                    </m:r>
                    <m:f>
                      <m:fPr>
                        <m:ctrlPr>
                          <a:rPr lang="en-US" altLang="en-US" i="1">
                            <a:latin typeface="Cambria Math" panose="02040503050406030204" pitchFamily="18" charset="0"/>
                          </a:rPr>
                        </m:ctrlPr>
                      </m:fPr>
                      <m:num>
                        <m:r>
                          <a:rPr lang="en-IN" altLang="en-US" b="0" i="1" smtClean="0">
                            <a:latin typeface="Cambria Math" panose="02040503050406030204" pitchFamily="18" charset="0"/>
                          </a:rPr>
                          <m:t>𝑎</m:t>
                        </m:r>
                      </m:num>
                      <m:den>
                        <m:r>
                          <a:rPr lang="en-US" altLang="en-US" b="0" i="1" smtClean="0">
                            <a:latin typeface="Cambria Math"/>
                          </a:rPr>
                          <m:t>𝑟</m:t>
                        </m:r>
                      </m:den>
                    </m:f>
                    <m:r>
                      <m:rPr>
                        <m:nor/>
                      </m:rPr>
                      <a:rPr lang="en-US" altLang="en-US" dirty="0"/>
                      <m:t> </m:t>
                    </m:r>
                    <m:func>
                      <m:funcPr>
                        <m:ctrlPr>
                          <a:rPr lang="en-US" altLang="en-US" i="1">
                            <a:latin typeface="Cambria Math" panose="02040503050406030204" pitchFamily="18" charset="0"/>
                          </a:rPr>
                        </m:ctrlPr>
                      </m:funcPr>
                      <m:fName>
                        <m:r>
                          <m:rPr>
                            <m:sty m:val="p"/>
                          </m:rPr>
                          <a:rPr lang="en-US" altLang="en-US" b="0" i="0" smtClean="0">
                            <a:latin typeface="Cambria Math"/>
                          </a:rPr>
                          <m:t>cot</m:t>
                        </m:r>
                      </m:fName>
                      <m:e>
                        <m:d>
                          <m:dPr>
                            <m:ctrlPr>
                              <a:rPr lang="en-US" altLang="en-US" i="1">
                                <a:latin typeface="Cambria Math" panose="02040503050406030204" pitchFamily="18" charset="0"/>
                              </a:rPr>
                            </m:ctrlPr>
                          </m:dPr>
                          <m:e>
                            <m:r>
                              <a:rPr lang="en-US" altLang="en-US" i="1">
                                <a:latin typeface="Cambria Math"/>
                                <a:ea typeface="Cambria Math"/>
                              </a:rPr>
                              <m:t>𝛼</m:t>
                            </m:r>
                            <m:r>
                              <a:rPr lang="en-US" altLang="en-US" i="1">
                                <a:latin typeface="Cambria Math"/>
                                <a:ea typeface="Cambria Math"/>
                              </a:rPr>
                              <m:t>+</m:t>
                            </m:r>
                            <m:r>
                              <a:rPr lang="en-US" altLang="en-US" i="1">
                                <a:latin typeface="Cambria Math"/>
                                <a:ea typeface="Cambria Math"/>
                              </a:rPr>
                              <m:t>𝜑</m:t>
                            </m:r>
                          </m:e>
                        </m:d>
                      </m:e>
                    </m:func>
                  </m:oMath>
                </a14:m>
                <a:endParaRPr lang="en-US" altLang="en-US" dirty="0" smtClean="0">
                  <a:latin typeface="Times New Roman" pitchFamily="18" charset="0"/>
                  <a:cs typeface="Times New Roman" pitchFamily="18" charset="0"/>
                </a:endParaRPr>
              </a:p>
            </p:txBody>
          </p:sp>
        </mc:Choice>
        <mc:Fallback xmlns="">
          <p:sp>
            <p:nvSpPr>
              <p:cNvPr id="6" name="Text Box 6"/>
              <p:cNvSpPr txBox="1">
                <a:spLocks noRot="1" noChangeAspect="1" noMove="1" noResize="1" noEditPoints="1" noAdjustHandles="1" noChangeArrowheads="1" noChangeShapeType="1" noTextEdit="1"/>
              </p:cNvSpPr>
              <p:nvPr/>
            </p:nvSpPr>
            <p:spPr bwMode="auto">
              <a:xfrm>
                <a:off x="605642" y="939114"/>
                <a:ext cx="11020301" cy="5240858"/>
              </a:xfrm>
              <a:prstGeom prst="rect">
                <a:avLst/>
              </a:prstGeom>
              <a:blipFill rotWithShape="0">
                <a:blip r:embed="rId2"/>
                <a:stretch>
                  <a:fillRect l="-553" t="-58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IN">
                    <a:noFill/>
                  </a:rPr>
                  <a:t> </a:t>
                </a:r>
              </a:p>
            </p:txBody>
          </p:sp>
        </mc:Fallback>
      </mc:AlternateContent>
    </p:spTree>
    <p:extLst>
      <p:ext uri="{BB962C8B-B14F-4D97-AF65-F5344CB8AC3E}">
        <p14:creationId xmlns:p14="http://schemas.microsoft.com/office/powerpoint/2010/main" val="29482211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11892" y="304800"/>
            <a:ext cx="11376454" cy="601362"/>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smtClean="0">
                <a:latin typeface="Times New Roman" panose="02020603050405020304" pitchFamily="18" charset="0"/>
                <a:cs typeface="Times New Roman" panose="02020603050405020304" pitchFamily="18" charset="0"/>
              </a:rPr>
              <a:t>Screw Threads</a:t>
            </a:r>
            <a:endParaRPr lang="en-IN" sz="3600" dirty="0">
              <a:latin typeface="Times New Roman" panose="02020603050405020304" pitchFamily="18" charset="0"/>
              <a:cs typeface="Times New Roman" panose="02020603050405020304" pitchFamily="18" charset="0"/>
            </a:endParaRPr>
          </a:p>
        </p:txBody>
      </p:sp>
      <p:sp>
        <p:nvSpPr>
          <p:cNvPr id="5" name="Rounded Rectangle 4"/>
          <p:cNvSpPr/>
          <p:nvPr/>
        </p:nvSpPr>
        <p:spPr>
          <a:xfrm>
            <a:off x="411892" y="6507891"/>
            <a:ext cx="11376454" cy="156519"/>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4" descr="C:\DOCUME~1\WALTOL~1\LOCALS~1\Temp\\msotw9_temp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472" y="1914400"/>
            <a:ext cx="2553557" cy="1767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5" descr="C:\DOCUME~1\WALTOL~1\LOCALS~1\Temp\\msotw9_temp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3871" y="1887481"/>
            <a:ext cx="2287476" cy="1820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6" descr="C:\DOCUME~1\WALTOL~1\LOCALS~1\Temp\\msotw9_temp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35665" y="1895399"/>
            <a:ext cx="2244160" cy="1805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20" name="Text Box 15"/>
              <p:cNvSpPr txBox="1">
                <a:spLocks noChangeArrowheads="1"/>
              </p:cNvSpPr>
              <p:nvPr/>
            </p:nvSpPr>
            <p:spPr bwMode="auto">
              <a:xfrm>
                <a:off x="3986458" y="4214916"/>
                <a:ext cx="3826211" cy="83099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marL="227013" indent="-227013" eaLnBrk="0" hangingPunct="0">
                  <a:tabLst>
                    <a:tab pos="1023938" algn="l"/>
                  </a:tabLst>
                  <a:defRPr sz="2000">
                    <a:solidFill>
                      <a:schemeClr val="tx1"/>
                    </a:solidFill>
                    <a:latin typeface="Times New Roman" pitchFamily="1" charset="0"/>
                    <a:ea typeface="ＭＳ Ｐゴシック" pitchFamily="1" charset="-128"/>
                  </a:defRPr>
                </a:lvl1pPr>
                <a:lvl2pPr marL="742950" indent="-285750" eaLnBrk="0" hangingPunct="0">
                  <a:tabLst>
                    <a:tab pos="1023938" algn="l"/>
                  </a:tabLst>
                  <a:defRPr sz="2000">
                    <a:solidFill>
                      <a:schemeClr val="tx1"/>
                    </a:solidFill>
                    <a:latin typeface="Times New Roman" pitchFamily="1" charset="0"/>
                    <a:ea typeface="ＭＳ Ｐゴシック" pitchFamily="1" charset="-128"/>
                  </a:defRPr>
                </a:lvl2pPr>
                <a:lvl3pPr marL="1143000" indent="-228600" eaLnBrk="0" hangingPunct="0">
                  <a:tabLst>
                    <a:tab pos="1023938" algn="l"/>
                  </a:tabLst>
                  <a:defRPr sz="2000">
                    <a:solidFill>
                      <a:schemeClr val="tx1"/>
                    </a:solidFill>
                    <a:latin typeface="Times New Roman" pitchFamily="1" charset="0"/>
                    <a:ea typeface="ＭＳ Ｐゴシック" pitchFamily="1" charset="-128"/>
                  </a:defRPr>
                </a:lvl3pPr>
                <a:lvl4pPr marL="1600200" indent="-228600" eaLnBrk="0" hangingPunct="0">
                  <a:tabLst>
                    <a:tab pos="1023938" algn="l"/>
                  </a:tabLst>
                  <a:defRPr sz="2000">
                    <a:solidFill>
                      <a:schemeClr val="tx1"/>
                    </a:solidFill>
                    <a:latin typeface="Times New Roman" pitchFamily="1" charset="0"/>
                    <a:ea typeface="ＭＳ Ｐゴシック" pitchFamily="1" charset="-128"/>
                  </a:defRPr>
                </a:lvl4pPr>
                <a:lvl5pPr marL="2057400" indent="-228600" eaLnBrk="0" hangingPunct="0">
                  <a:tabLst>
                    <a:tab pos="1023938" algn="l"/>
                  </a:tabLst>
                  <a:defRPr sz="2000">
                    <a:solidFill>
                      <a:schemeClr val="tx1"/>
                    </a:solidFill>
                    <a:latin typeface="Times New Roman" pitchFamily="1" charset="0"/>
                    <a:ea typeface="ＭＳ Ｐゴシック" pitchFamily="1" charset="-128"/>
                  </a:defRPr>
                </a:lvl5pPr>
                <a:lvl6pPr marL="2514600" indent="-228600" eaLnBrk="0" fontAlgn="base" hangingPunct="0">
                  <a:spcBef>
                    <a:spcPct val="0"/>
                  </a:spcBef>
                  <a:spcAft>
                    <a:spcPct val="0"/>
                  </a:spcAft>
                  <a:tabLst>
                    <a:tab pos="1023938" algn="l"/>
                  </a:tabLst>
                  <a:defRPr sz="2000">
                    <a:solidFill>
                      <a:schemeClr val="tx1"/>
                    </a:solidFill>
                    <a:latin typeface="Times New Roman" pitchFamily="1" charset="0"/>
                    <a:ea typeface="ＭＳ Ｐゴシック" pitchFamily="1" charset="-128"/>
                  </a:defRPr>
                </a:lvl6pPr>
                <a:lvl7pPr marL="2971800" indent="-228600" eaLnBrk="0" fontAlgn="base" hangingPunct="0">
                  <a:spcBef>
                    <a:spcPct val="0"/>
                  </a:spcBef>
                  <a:spcAft>
                    <a:spcPct val="0"/>
                  </a:spcAft>
                  <a:tabLst>
                    <a:tab pos="1023938" algn="l"/>
                  </a:tabLst>
                  <a:defRPr sz="2000">
                    <a:solidFill>
                      <a:schemeClr val="tx1"/>
                    </a:solidFill>
                    <a:latin typeface="Times New Roman" pitchFamily="1" charset="0"/>
                    <a:ea typeface="ＭＳ Ｐゴシック" pitchFamily="1" charset="-128"/>
                  </a:defRPr>
                </a:lvl7pPr>
                <a:lvl8pPr marL="3429000" indent="-228600" eaLnBrk="0" fontAlgn="base" hangingPunct="0">
                  <a:spcBef>
                    <a:spcPct val="0"/>
                  </a:spcBef>
                  <a:spcAft>
                    <a:spcPct val="0"/>
                  </a:spcAft>
                  <a:tabLst>
                    <a:tab pos="1023938" algn="l"/>
                  </a:tabLst>
                  <a:defRPr sz="2000">
                    <a:solidFill>
                      <a:schemeClr val="tx1"/>
                    </a:solidFill>
                    <a:latin typeface="Times New Roman" pitchFamily="1" charset="0"/>
                    <a:ea typeface="ＭＳ Ｐゴシック" pitchFamily="1" charset="-128"/>
                  </a:defRPr>
                </a:lvl8pPr>
                <a:lvl9pPr marL="3886200" indent="-228600" eaLnBrk="0" fontAlgn="base" hangingPunct="0">
                  <a:spcBef>
                    <a:spcPct val="0"/>
                  </a:spcBef>
                  <a:spcAft>
                    <a:spcPct val="0"/>
                  </a:spcAft>
                  <a:tabLst>
                    <a:tab pos="1023938" algn="l"/>
                  </a:tabLst>
                  <a:defRPr sz="2000">
                    <a:solidFill>
                      <a:schemeClr val="tx1"/>
                    </a:solidFill>
                    <a:latin typeface="Times New Roman" pitchFamily="1" charset="0"/>
                    <a:ea typeface="ＭＳ Ｐゴシック" pitchFamily="1" charset="-128"/>
                  </a:defRPr>
                </a:lvl9pPr>
              </a:lstStyle>
              <a:p>
                <a:pPr eaLnBrk="1" hangingPunct="1">
                  <a:spcBef>
                    <a:spcPct val="50000"/>
                  </a:spcBef>
                  <a:buFontTx/>
                  <a:buChar char="•"/>
                </a:pPr>
                <a14:m>
                  <m:oMath xmlns:m="http://schemas.openxmlformats.org/officeDocument/2006/math">
                    <m:sSub>
                      <m:sSubPr>
                        <m:ctrlPr>
                          <a:rPr lang="en-US" altLang="en-US" sz="2400" i="1" smtClean="0">
                            <a:latin typeface="Cambria Math" panose="02040503050406030204" pitchFamily="18" charset="0"/>
                          </a:rPr>
                        </m:ctrlPr>
                      </m:sSubPr>
                      <m:e>
                        <m:r>
                          <a:rPr lang="en-US" altLang="en-US" sz="2400" i="1">
                            <a:latin typeface="Cambria Math"/>
                            <a:ea typeface="Cambria Math"/>
                          </a:rPr>
                          <m:t>𝜑</m:t>
                        </m:r>
                      </m:e>
                      <m:sub>
                        <m:r>
                          <a:rPr lang="en-US" altLang="en-US" sz="2400" i="1">
                            <a:latin typeface="Cambria Math"/>
                          </a:rPr>
                          <m:t>𝑠</m:t>
                        </m:r>
                      </m:sub>
                    </m:sSub>
                    <m:r>
                      <a:rPr lang="en-US" altLang="en-US" sz="2400" i="1" smtClean="0">
                        <a:latin typeface="Cambria Math"/>
                        <a:ea typeface="Cambria Math"/>
                      </a:rPr>
                      <m:t>&gt;</m:t>
                    </m:r>
                    <m:r>
                      <a:rPr lang="en-US" altLang="en-US" sz="2400" i="1">
                        <a:latin typeface="Cambria Math"/>
                        <a:ea typeface="Cambria Math"/>
                      </a:rPr>
                      <m:t>𝜃</m:t>
                    </m:r>
                  </m:oMath>
                </a14:m>
                <a:r>
                  <a:rPr lang="en-US" altLang="en-US" sz="2400" dirty="0" smtClean="0"/>
                  <a:t> Self-locking</a:t>
                </a:r>
                <a:r>
                  <a:rPr lang="en-US" altLang="en-US" sz="2400" dirty="0"/>
                  <a:t>, solve for </a:t>
                </a:r>
                <a:r>
                  <a:rPr lang="en-US" altLang="en-US" sz="2400" i="1" dirty="0"/>
                  <a:t>Q</a:t>
                </a:r>
                <a:r>
                  <a:rPr lang="en-US" altLang="en-US" sz="2400" dirty="0"/>
                  <a:t> to lower load.   </a:t>
                </a:r>
              </a:p>
            </p:txBody>
          </p:sp>
        </mc:Choice>
        <mc:Fallback xmlns="">
          <p:sp>
            <p:nvSpPr>
              <p:cNvPr id="20" name="Text Box 15"/>
              <p:cNvSpPr txBox="1">
                <a:spLocks noRot="1" noChangeAspect="1" noMove="1" noResize="1" noEditPoints="1" noAdjustHandles="1" noChangeArrowheads="1" noChangeShapeType="1" noTextEdit="1"/>
              </p:cNvSpPr>
              <p:nvPr/>
            </p:nvSpPr>
            <p:spPr bwMode="auto">
              <a:xfrm>
                <a:off x="3986458" y="4214916"/>
                <a:ext cx="3826211" cy="830997"/>
              </a:xfrm>
              <a:prstGeom prst="rect">
                <a:avLst/>
              </a:prstGeom>
              <a:blipFill rotWithShape="1">
                <a:blip r:embed="rId5"/>
                <a:stretch>
                  <a:fillRect l="-2389" t="-5839" r="-478" b="-1532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2" name="Text Box 24"/>
              <p:cNvSpPr txBox="1">
                <a:spLocks noChangeArrowheads="1"/>
              </p:cNvSpPr>
              <p:nvPr/>
            </p:nvSpPr>
            <p:spPr bwMode="auto">
              <a:xfrm>
                <a:off x="7927070" y="4233992"/>
                <a:ext cx="3861276" cy="83099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marL="227013" indent="-227013" eaLnBrk="0" hangingPunct="0">
                  <a:tabLst>
                    <a:tab pos="1023938" algn="l"/>
                  </a:tabLst>
                  <a:defRPr sz="2000">
                    <a:solidFill>
                      <a:schemeClr val="tx1"/>
                    </a:solidFill>
                    <a:latin typeface="Times New Roman" pitchFamily="1" charset="0"/>
                    <a:ea typeface="ＭＳ Ｐゴシック" pitchFamily="1" charset="-128"/>
                  </a:defRPr>
                </a:lvl1pPr>
                <a:lvl2pPr marL="742950" indent="-285750" eaLnBrk="0" hangingPunct="0">
                  <a:tabLst>
                    <a:tab pos="1023938" algn="l"/>
                  </a:tabLst>
                  <a:defRPr sz="2000">
                    <a:solidFill>
                      <a:schemeClr val="tx1"/>
                    </a:solidFill>
                    <a:latin typeface="Times New Roman" pitchFamily="1" charset="0"/>
                    <a:ea typeface="ＭＳ Ｐゴシック" pitchFamily="1" charset="-128"/>
                  </a:defRPr>
                </a:lvl2pPr>
                <a:lvl3pPr marL="1143000" indent="-228600" eaLnBrk="0" hangingPunct="0">
                  <a:tabLst>
                    <a:tab pos="1023938" algn="l"/>
                  </a:tabLst>
                  <a:defRPr sz="2000">
                    <a:solidFill>
                      <a:schemeClr val="tx1"/>
                    </a:solidFill>
                    <a:latin typeface="Times New Roman" pitchFamily="1" charset="0"/>
                    <a:ea typeface="ＭＳ Ｐゴシック" pitchFamily="1" charset="-128"/>
                  </a:defRPr>
                </a:lvl3pPr>
                <a:lvl4pPr marL="1600200" indent="-228600" eaLnBrk="0" hangingPunct="0">
                  <a:tabLst>
                    <a:tab pos="1023938" algn="l"/>
                  </a:tabLst>
                  <a:defRPr sz="2000">
                    <a:solidFill>
                      <a:schemeClr val="tx1"/>
                    </a:solidFill>
                    <a:latin typeface="Times New Roman" pitchFamily="1" charset="0"/>
                    <a:ea typeface="ＭＳ Ｐゴシック" pitchFamily="1" charset="-128"/>
                  </a:defRPr>
                </a:lvl4pPr>
                <a:lvl5pPr marL="2057400" indent="-228600" eaLnBrk="0" hangingPunct="0">
                  <a:tabLst>
                    <a:tab pos="1023938" algn="l"/>
                  </a:tabLst>
                  <a:defRPr sz="2000">
                    <a:solidFill>
                      <a:schemeClr val="tx1"/>
                    </a:solidFill>
                    <a:latin typeface="Times New Roman" pitchFamily="1" charset="0"/>
                    <a:ea typeface="ＭＳ Ｐゴシック" pitchFamily="1" charset="-128"/>
                  </a:defRPr>
                </a:lvl5pPr>
                <a:lvl6pPr marL="2514600" indent="-228600" eaLnBrk="0" fontAlgn="base" hangingPunct="0">
                  <a:spcBef>
                    <a:spcPct val="0"/>
                  </a:spcBef>
                  <a:spcAft>
                    <a:spcPct val="0"/>
                  </a:spcAft>
                  <a:tabLst>
                    <a:tab pos="1023938" algn="l"/>
                  </a:tabLst>
                  <a:defRPr sz="2000">
                    <a:solidFill>
                      <a:schemeClr val="tx1"/>
                    </a:solidFill>
                    <a:latin typeface="Times New Roman" pitchFamily="1" charset="0"/>
                    <a:ea typeface="ＭＳ Ｐゴシック" pitchFamily="1" charset="-128"/>
                  </a:defRPr>
                </a:lvl6pPr>
                <a:lvl7pPr marL="2971800" indent="-228600" eaLnBrk="0" fontAlgn="base" hangingPunct="0">
                  <a:spcBef>
                    <a:spcPct val="0"/>
                  </a:spcBef>
                  <a:spcAft>
                    <a:spcPct val="0"/>
                  </a:spcAft>
                  <a:tabLst>
                    <a:tab pos="1023938" algn="l"/>
                  </a:tabLst>
                  <a:defRPr sz="2000">
                    <a:solidFill>
                      <a:schemeClr val="tx1"/>
                    </a:solidFill>
                    <a:latin typeface="Times New Roman" pitchFamily="1" charset="0"/>
                    <a:ea typeface="ＭＳ Ｐゴシック" pitchFamily="1" charset="-128"/>
                  </a:defRPr>
                </a:lvl7pPr>
                <a:lvl8pPr marL="3429000" indent="-228600" eaLnBrk="0" fontAlgn="base" hangingPunct="0">
                  <a:spcBef>
                    <a:spcPct val="0"/>
                  </a:spcBef>
                  <a:spcAft>
                    <a:spcPct val="0"/>
                  </a:spcAft>
                  <a:tabLst>
                    <a:tab pos="1023938" algn="l"/>
                  </a:tabLst>
                  <a:defRPr sz="2000">
                    <a:solidFill>
                      <a:schemeClr val="tx1"/>
                    </a:solidFill>
                    <a:latin typeface="Times New Roman" pitchFamily="1" charset="0"/>
                    <a:ea typeface="ＭＳ Ｐゴシック" pitchFamily="1" charset="-128"/>
                  </a:defRPr>
                </a:lvl8pPr>
                <a:lvl9pPr marL="3886200" indent="-228600" eaLnBrk="0" fontAlgn="base" hangingPunct="0">
                  <a:spcBef>
                    <a:spcPct val="0"/>
                  </a:spcBef>
                  <a:spcAft>
                    <a:spcPct val="0"/>
                  </a:spcAft>
                  <a:tabLst>
                    <a:tab pos="1023938" algn="l"/>
                  </a:tabLst>
                  <a:defRPr sz="2000">
                    <a:solidFill>
                      <a:schemeClr val="tx1"/>
                    </a:solidFill>
                    <a:latin typeface="Times New Roman" pitchFamily="1" charset="0"/>
                    <a:ea typeface="ＭＳ Ｐゴシック" pitchFamily="1" charset="-128"/>
                  </a:defRPr>
                </a:lvl9pPr>
              </a:lstStyle>
              <a:p>
                <a:pPr eaLnBrk="1" hangingPunct="1">
                  <a:spcBef>
                    <a:spcPct val="50000"/>
                  </a:spcBef>
                  <a:buFontTx/>
                  <a:buChar char="•"/>
                </a:pPr>
                <a14:m>
                  <m:oMath xmlns:m="http://schemas.openxmlformats.org/officeDocument/2006/math">
                    <m:sSub>
                      <m:sSubPr>
                        <m:ctrlPr>
                          <a:rPr lang="en-US" altLang="en-US" sz="2400" i="1" smtClean="0">
                            <a:latin typeface="Cambria Math" panose="02040503050406030204" pitchFamily="18" charset="0"/>
                          </a:rPr>
                        </m:ctrlPr>
                      </m:sSubPr>
                      <m:e>
                        <m:r>
                          <a:rPr lang="en-US" altLang="en-US" sz="2400" i="1" smtClean="0">
                            <a:latin typeface="Cambria Math"/>
                            <a:ea typeface="Cambria Math"/>
                          </a:rPr>
                          <m:t>𝜑</m:t>
                        </m:r>
                      </m:e>
                      <m:sub>
                        <m:r>
                          <a:rPr lang="en-US" altLang="en-US" sz="2400" b="0" i="1" smtClean="0">
                            <a:latin typeface="Cambria Math"/>
                          </a:rPr>
                          <m:t>𝑠</m:t>
                        </m:r>
                      </m:sub>
                    </m:sSub>
                    <m:r>
                      <a:rPr lang="en-US" altLang="en-US" sz="2400" i="1" smtClean="0">
                        <a:latin typeface="Cambria Math"/>
                        <a:ea typeface="Cambria Math"/>
                      </a:rPr>
                      <m:t>&lt;</m:t>
                    </m:r>
                    <m:r>
                      <a:rPr lang="en-US" altLang="en-US" sz="2400" i="1" smtClean="0">
                        <a:latin typeface="Cambria Math"/>
                        <a:ea typeface="Cambria Math"/>
                      </a:rPr>
                      <m:t>𝜃</m:t>
                    </m:r>
                  </m:oMath>
                </a14:m>
                <a:r>
                  <a:rPr lang="en-US" altLang="en-US" sz="2400" dirty="0" smtClean="0"/>
                  <a:t> </a:t>
                </a:r>
                <a:r>
                  <a:rPr lang="en-US" altLang="en-US" sz="2400" dirty="0"/>
                  <a:t>Non-locking, solve for </a:t>
                </a:r>
                <a:r>
                  <a:rPr lang="en-US" altLang="en-US" sz="2400" i="1" dirty="0"/>
                  <a:t>Q</a:t>
                </a:r>
                <a:r>
                  <a:rPr lang="en-US" altLang="en-US" sz="2400" dirty="0"/>
                  <a:t> to hold load.   </a:t>
                </a:r>
              </a:p>
            </p:txBody>
          </p:sp>
        </mc:Choice>
        <mc:Fallback xmlns="">
          <p:sp>
            <p:nvSpPr>
              <p:cNvPr id="22" name="Text Box 24"/>
              <p:cNvSpPr txBox="1">
                <a:spLocks noRot="1" noChangeAspect="1" noMove="1" noResize="1" noEditPoints="1" noAdjustHandles="1" noChangeArrowheads="1" noChangeShapeType="1" noTextEdit="1"/>
              </p:cNvSpPr>
              <p:nvPr/>
            </p:nvSpPr>
            <p:spPr bwMode="auto">
              <a:xfrm>
                <a:off x="7927070" y="4233992"/>
                <a:ext cx="3861276" cy="830997"/>
              </a:xfrm>
              <a:prstGeom prst="rect">
                <a:avLst/>
              </a:prstGeom>
              <a:blipFill rotWithShape="1">
                <a:blip r:embed="rId6"/>
                <a:stretch>
                  <a:fillRect l="-2208" t="-5882" r="-631" b="-1617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IN">
                    <a:noFill/>
                  </a:rPr>
                  <a:t> </a:t>
                </a:r>
              </a:p>
            </p:txBody>
          </p:sp>
        </mc:Fallback>
      </mc:AlternateContent>
      <p:sp>
        <p:nvSpPr>
          <p:cNvPr id="24" name="Text Box 14"/>
          <p:cNvSpPr txBox="1">
            <a:spLocks noChangeArrowheads="1"/>
          </p:cNvSpPr>
          <p:nvPr/>
        </p:nvSpPr>
        <p:spPr bwMode="auto">
          <a:xfrm>
            <a:off x="411892" y="4214916"/>
            <a:ext cx="346002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7013" indent="-227013" eaLnBrk="0" hangingPunct="0">
              <a:defRPr sz="2000">
                <a:solidFill>
                  <a:schemeClr val="tx1"/>
                </a:solidFill>
                <a:latin typeface="Times New Roman" pitchFamily="1" charset="0"/>
                <a:ea typeface="ＭＳ Ｐゴシック" pitchFamily="1" charset="-128"/>
              </a:defRPr>
            </a:lvl1pPr>
            <a:lvl2pPr marL="742950" indent="-285750" eaLnBrk="0" hangingPunct="0">
              <a:defRPr sz="2000">
                <a:solidFill>
                  <a:schemeClr val="tx1"/>
                </a:solidFill>
                <a:latin typeface="Times New Roman" pitchFamily="1" charset="0"/>
                <a:ea typeface="ＭＳ Ｐゴシック" pitchFamily="1" charset="-128"/>
              </a:defRPr>
            </a:lvl2pPr>
            <a:lvl3pPr marL="1143000" indent="-228600" eaLnBrk="0" hangingPunct="0">
              <a:defRPr sz="2000">
                <a:solidFill>
                  <a:schemeClr val="tx1"/>
                </a:solidFill>
                <a:latin typeface="Times New Roman" pitchFamily="1" charset="0"/>
                <a:ea typeface="ＭＳ Ｐゴシック" pitchFamily="1" charset="-128"/>
              </a:defRPr>
            </a:lvl3pPr>
            <a:lvl4pPr marL="1600200" indent="-228600" eaLnBrk="0" hangingPunct="0">
              <a:defRPr sz="2000">
                <a:solidFill>
                  <a:schemeClr val="tx1"/>
                </a:solidFill>
                <a:latin typeface="Times New Roman" pitchFamily="1" charset="0"/>
                <a:ea typeface="ＭＳ Ｐゴシック" pitchFamily="1" charset="-128"/>
              </a:defRPr>
            </a:lvl4pPr>
            <a:lvl5pPr marL="2057400" indent="-228600" eaLnBrk="0" hangingPunct="0">
              <a:defRPr sz="2000">
                <a:solidFill>
                  <a:schemeClr val="tx1"/>
                </a:solidFill>
                <a:latin typeface="Times New Roman" pitchFamily="1" charset="0"/>
                <a:ea typeface="ＭＳ Ｐゴシック" pitchFamily="1" charset="-128"/>
              </a:defRPr>
            </a:lvl5pPr>
            <a:lvl6pPr marL="25146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6pPr>
            <a:lvl7pPr marL="29718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7pPr>
            <a:lvl8pPr marL="34290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8pPr>
            <a:lvl9pPr marL="38862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9pPr>
          </a:lstStyle>
          <a:p>
            <a:pPr eaLnBrk="1" hangingPunct="1">
              <a:spcBef>
                <a:spcPct val="50000"/>
              </a:spcBef>
              <a:buFontTx/>
              <a:buChar char="•"/>
            </a:pPr>
            <a:r>
              <a:rPr lang="en-US" altLang="en-US" sz="2400" dirty="0"/>
              <a:t>Impending motion upwards.  Solve for </a:t>
            </a:r>
            <a:r>
              <a:rPr lang="en-US" altLang="en-US" sz="2400" i="1" dirty="0"/>
              <a:t>Q</a:t>
            </a:r>
            <a:r>
              <a:rPr lang="en-US" altLang="en-US" sz="2400" dirty="0"/>
              <a:t>.</a:t>
            </a:r>
          </a:p>
        </p:txBody>
      </p:sp>
      <mc:AlternateContent xmlns:mc="http://schemas.openxmlformats.org/markup-compatibility/2006" xmlns:a14="http://schemas.microsoft.com/office/drawing/2010/main">
        <mc:Choice Requires="a14">
          <p:sp>
            <p:nvSpPr>
              <p:cNvPr id="2" name="Rectangle 1"/>
              <p:cNvSpPr/>
              <p:nvPr/>
            </p:nvSpPr>
            <p:spPr>
              <a:xfrm>
                <a:off x="3986458" y="5730359"/>
                <a:ext cx="5952270" cy="461665"/>
              </a:xfrm>
              <a:prstGeom prst="rect">
                <a:avLst/>
              </a:prstGeom>
            </p:spPr>
            <p:txBody>
              <a:bodyPr wrap="none">
                <a:spAutoFit/>
              </a:bodyPr>
              <a:lstStyle/>
              <a:p>
                <a:r>
                  <a:rPr lang="en-US" altLang="en-US" sz="2400" dirty="0" smtClean="0">
                    <a:latin typeface="Times New Roman" pitchFamily="18" charset="0"/>
                    <a:ea typeface="Cambria Math"/>
                    <a:cs typeface="Times New Roman" pitchFamily="18" charset="0"/>
                  </a:rPr>
                  <a:t>Here, </a:t>
                </a:r>
                <a14:m>
                  <m:oMath xmlns:m="http://schemas.openxmlformats.org/officeDocument/2006/math">
                    <m:r>
                      <a:rPr lang="en-US" altLang="en-US" sz="2400" i="1">
                        <a:latin typeface="Cambria Math"/>
                        <a:ea typeface="Cambria Math"/>
                      </a:rPr>
                      <m:t>𝜃</m:t>
                    </m:r>
                  </m:oMath>
                </a14:m>
                <a:r>
                  <a:rPr lang="en-IN" sz="2400" dirty="0" smtClean="0">
                    <a:latin typeface="Times New Roman" pitchFamily="18" charset="0"/>
                    <a:cs typeface="Times New Roman" pitchFamily="18" charset="0"/>
                  </a:rPr>
                  <a:t>= helix angle and </a:t>
                </a:r>
                <a14:m>
                  <m:oMath xmlns:m="http://schemas.openxmlformats.org/officeDocument/2006/math">
                    <m:sSub>
                      <m:sSubPr>
                        <m:ctrlPr>
                          <a:rPr lang="en-US" altLang="en-US" sz="2400" i="1">
                            <a:latin typeface="Cambria Math" panose="02040503050406030204" pitchFamily="18" charset="0"/>
                          </a:rPr>
                        </m:ctrlPr>
                      </m:sSubPr>
                      <m:e>
                        <m:r>
                          <a:rPr lang="en-US" altLang="en-US" sz="2400" i="1">
                            <a:latin typeface="Cambria Math"/>
                            <a:ea typeface="Cambria Math"/>
                          </a:rPr>
                          <m:t>𝜑</m:t>
                        </m:r>
                      </m:e>
                      <m:sub>
                        <m:r>
                          <a:rPr lang="en-US" altLang="en-US" sz="2400" i="1">
                            <a:latin typeface="Cambria Math"/>
                          </a:rPr>
                          <m:t>𝑠</m:t>
                        </m:r>
                      </m:sub>
                    </m:sSub>
                  </m:oMath>
                </a14:m>
                <a:r>
                  <a:rPr lang="en-IN" sz="2400" dirty="0" smtClean="0">
                    <a:latin typeface="Times New Roman" pitchFamily="18" charset="0"/>
                    <a:cs typeface="Times New Roman" pitchFamily="18" charset="0"/>
                  </a:rPr>
                  <a:t>= angle of friction </a:t>
                </a:r>
                <a:endParaRPr lang="en-IN" sz="2400" dirty="0">
                  <a:latin typeface="Times New Roman" pitchFamily="18" charset="0"/>
                  <a:cs typeface="Times New Roman"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3986458" y="5730359"/>
                <a:ext cx="5952270" cy="461665"/>
              </a:xfrm>
              <a:prstGeom prst="rect">
                <a:avLst/>
              </a:prstGeom>
              <a:blipFill rotWithShape="1">
                <a:blip r:embed="rId7"/>
                <a:stretch>
                  <a:fillRect l="-1639" t="-10526" r="-615" b="-28947"/>
                </a:stretch>
              </a:blipFill>
            </p:spPr>
            <p:txBody>
              <a:bodyPr/>
              <a:lstStyle/>
              <a:p>
                <a:r>
                  <a:rPr lang="en-IN">
                    <a:noFill/>
                  </a:rPr>
                  <a:t> </a:t>
                </a:r>
              </a:p>
            </p:txBody>
          </p:sp>
        </mc:Fallback>
      </mc:AlternateContent>
    </p:spTree>
    <p:extLst>
      <p:ext uri="{BB962C8B-B14F-4D97-AF65-F5344CB8AC3E}">
        <p14:creationId xmlns:p14="http://schemas.microsoft.com/office/powerpoint/2010/main" val="35968719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11892" y="304800"/>
            <a:ext cx="11376454" cy="601362"/>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smtClean="0">
                <a:latin typeface="Times New Roman" panose="02020603050405020304" pitchFamily="18" charset="0"/>
                <a:cs typeface="Times New Roman" panose="02020603050405020304" pitchFamily="18" charset="0"/>
              </a:rPr>
              <a:t>Screw Threads (Problem 1)</a:t>
            </a:r>
            <a:endParaRPr lang="en-IN" sz="3600" dirty="0">
              <a:latin typeface="Times New Roman" panose="02020603050405020304" pitchFamily="18" charset="0"/>
              <a:cs typeface="Times New Roman" panose="02020603050405020304" pitchFamily="18" charset="0"/>
            </a:endParaRPr>
          </a:p>
        </p:txBody>
      </p:sp>
      <p:sp>
        <p:nvSpPr>
          <p:cNvPr id="5" name="Rounded Rectangle 4"/>
          <p:cNvSpPr/>
          <p:nvPr/>
        </p:nvSpPr>
        <p:spPr>
          <a:xfrm>
            <a:off x="411892" y="6507891"/>
            <a:ext cx="11376454" cy="156519"/>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3" descr="msotw9_temp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4693" y="1102087"/>
            <a:ext cx="3875715" cy="1670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8"/>
          <p:cNvSpPr txBox="1">
            <a:spLocks noChangeArrowheads="1"/>
          </p:cNvSpPr>
          <p:nvPr/>
        </p:nvSpPr>
        <p:spPr bwMode="auto">
          <a:xfrm>
            <a:off x="416655" y="2877144"/>
            <a:ext cx="5292754" cy="3016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 charset="0"/>
                <a:ea typeface="ＭＳ Ｐゴシック" pitchFamily="1" charset="-128"/>
              </a:defRPr>
            </a:lvl1pPr>
            <a:lvl2pPr marL="742950" indent="-285750" eaLnBrk="0" hangingPunct="0">
              <a:defRPr sz="2000">
                <a:solidFill>
                  <a:schemeClr val="tx1"/>
                </a:solidFill>
                <a:latin typeface="Times New Roman" pitchFamily="1" charset="0"/>
                <a:ea typeface="ＭＳ Ｐゴシック" pitchFamily="1" charset="-128"/>
              </a:defRPr>
            </a:lvl2pPr>
            <a:lvl3pPr marL="1143000" indent="-228600" eaLnBrk="0" hangingPunct="0">
              <a:defRPr sz="2000">
                <a:solidFill>
                  <a:schemeClr val="tx1"/>
                </a:solidFill>
                <a:latin typeface="Times New Roman" pitchFamily="1" charset="0"/>
                <a:ea typeface="ＭＳ Ｐゴシック" pitchFamily="1" charset="-128"/>
              </a:defRPr>
            </a:lvl3pPr>
            <a:lvl4pPr marL="1600200" indent="-228600" eaLnBrk="0" hangingPunct="0">
              <a:defRPr sz="2000">
                <a:solidFill>
                  <a:schemeClr val="tx1"/>
                </a:solidFill>
                <a:latin typeface="Times New Roman" pitchFamily="1" charset="0"/>
                <a:ea typeface="ＭＳ Ｐゴシック" pitchFamily="1" charset="-128"/>
              </a:defRPr>
            </a:lvl4pPr>
            <a:lvl5pPr marL="2057400" indent="-228600" eaLnBrk="0" hangingPunct="0">
              <a:defRPr sz="2000">
                <a:solidFill>
                  <a:schemeClr val="tx1"/>
                </a:solidFill>
                <a:latin typeface="Times New Roman" pitchFamily="1" charset="0"/>
                <a:ea typeface="ＭＳ Ｐゴシック" pitchFamily="1" charset="-128"/>
              </a:defRPr>
            </a:lvl5pPr>
            <a:lvl6pPr marL="25146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6pPr>
            <a:lvl7pPr marL="29718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7pPr>
            <a:lvl8pPr marL="34290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8pPr>
            <a:lvl9pPr marL="38862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9pPr>
          </a:lstStyle>
          <a:p>
            <a:pPr eaLnBrk="1" hangingPunct="1">
              <a:spcBef>
                <a:spcPct val="50000"/>
              </a:spcBef>
            </a:pPr>
            <a:r>
              <a:rPr lang="en-US" altLang="en-US" dirty="0"/>
              <a:t>A clamp is used to hold two pieces of wood together as shown.  The clamp has a double square thread of mean diameter equal to 10 mm with a pitch of 2 mm.  The coefficient of friction between threads is </a:t>
            </a:r>
            <a:r>
              <a:rPr lang="en-US" altLang="en-US" i="1" dirty="0" err="1">
                <a:latin typeface="Symbol" pitchFamily="-1" charset="2"/>
              </a:rPr>
              <a:t>m</a:t>
            </a:r>
            <a:r>
              <a:rPr lang="en-US" altLang="en-US" i="1" baseline="-25000" dirty="0" err="1"/>
              <a:t>s</a:t>
            </a:r>
            <a:r>
              <a:rPr lang="en-US" altLang="en-US" i="1" baseline="-25000" dirty="0"/>
              <a:t> </a:t>
            </a:r>
            <a:r>
              <a:rPr lang="en-US" altLang="en-US" dirty="0"/>
              <a:t> = 0.30.  </a:t>
            </a:r>
          </a:p>
          <a:p>
            <a:pPr eaLnBrk="1" hangingPunct="1">
              <a:spcBef>
                <a:spcPct val="50000"/>
              </a:spcBef>
            </a:pPr>
            <a:r>
              <a:rPr lang="en-US" altLang="en-US" dirty="0"/>
              <a:t>If a maximum torque of 40 N*m is applied in tightening the clamp, determine (a) the force exerted on the pieces of wood, and (b) the torque required to loosen the clamp.</a:t>
            </a:r>
            <a:endParaRPr lang="en-US" altLang="en-US" i="1" dirty="0"/>
          </a:p>
        </p:txBody>
      </p:sp>
    </p:spTree>
    <p:extLst>
      <p:ext uri="{BB962C8B-B14F-4D97-AF65-F5344CB8AC3E}">
        <p14:creationId xmlns:p14="http://schemas.microsoft.com/office/powerpoint/2010/main" val="1506232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11892" y="304800"/>
            <a:ext cx="11376454" cy="601362"/>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smtClean="0">
                <a:latin typeface="Times New Roman" panose="02020603050405020304" pitchFamily="18" charset="0"/>
                <a:cs typeface="Times New Roman" panose="02020603050405020304" pitchFamily="18" charset="0"/>
              </a:rPr>
              <a:t>Screw Threads (Problem 1)</a:t>
            </a:r>
            <a:endParaRPr lang="en-IN" sz="3600" dirty="0">
              <a:latin typeface="Times New Roman" panose="02020603050405020304" pitchFamily="18" charset="0"/>
              <a:cs typeface="Times New Roman" panose="02020603050405020304" pitchFamily="18" charset="0"/>
            </a:endParaRPr>
          </a:p>
        </p:txBody>
      </p:sp>
      <p:sp>
        <p:nvSpPr>
          <p:cNvPr id="5" name="Rounded Rectangle 4"/>
          <p:cNvSpPr/>
          <p:nvPr/>
        </p:nvSpPr>
        <p:spPr>
          <a:xfrm>
            <a:off x="411892" y="6507891"/>
            <a:ext cx="11376454" cy="156519"/>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descr="msotw9_temp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5058" y="4299757"/>
            <a:ext cx="2499929" cy="1672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descr="msotw9_temp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982" y="1754307"/>
            <a:ext cx="3729267" cy="202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6" descr="C:\DOCUME~1\WALTOL~1\LOCALS~1\Temp\\msotw9_temp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06747" y="1870130"/>
            <a:ext cx="3871590" cy="206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7" descr="C:\DOCUME~1\WALTOL~1\LOCALS~1\Temp\\msotw9_temp0.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7452" y="4492335"/>
            <a:ext cx="3023841" cy="1938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1"/>
          <p:cNvSpPr/>
          <p:nvPr/>
        </p:nvSpPr>
        <p:spPr>
          <a:xfrm>
            <a:off x="1891523" y="1072833"/>
            <a:ext cx="1422184" cy="369332"/>
          </a:xfrm>
          <a:prstGeom prst="rect">
            <a:avLst/>
          </a:prstGeom>
        </p:spPr>
        <p:txBody>
          <a:bodyPr wrap="none">
            <a:spAutoFit/>
          </a:bodyPr>
          <a:lstStyle/>
          <a:p>
            <a:r>
              <a:rPr lang="en-US" altLang="en-US" dirty="0" smtClean="0">
                <a:latin typeface="Times New Roman" panose="02020603050405020304" pitchFamily="18" charset="0"/>
                <a:cs typeface="Times New Roman" panose="02020603050405020304" pitchFamily="18" charset="0"/>
              </a:rPr>
              <a:t>Up the plane </a:t>
            </a:r>
            <a:endParaRPr lang="en-IN" dirty="0">
              <a:latin typeface="Times New Roman" panose="02020603050405020304" pitchFamily="18" charset="0"/>
              <a:cs typeface="Times New Roman" panose="02020603050405020304" pitchFamily="18" charset="0"/>
            </a:endParaRPr>
          </a:p>
        </p:txBody>
      </p:sp>
      <p:sp>
        <p:nvSpPr>
          <p:cNvPr id="13" name="Rectangle 12"/>
          <p:cNvSpPr/>
          <p:nvPr/>
        </p:nvSpPr>
        <p:spPr>
          <a:xfrm>
            <a:off x="8631450" y="1072833"/>
            <a:ext cx="1704313" cy="369332"/>
          </a:xfrm>
          <a:prstGeom prst="rect">
            <a:avLst/>
          </a:prstGeom>
        </p:spPr>
        <p:txBody>
          <a:bodyPr wrap="none">
            <a:spAutoFit/>
          </a:bodyPr>
          <a:lstStyle/>
          <a:p>
            <a:r>
              <a:rPr lang="en-US" altLang="en-US" dirty="0" smtClean="0">
                <a:latin typeface="Times New Roman" panose="02020603050405020304" pitchFamily="18" charset="0"/>
                <a:cs typeface="Times New Roman" panose="02020603050405020304" pitchFamily="18" charset="0"/>
              </a:rPr>
              <a:t>Down the plane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96806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11892" y="304800"/>
            <a:ext cx="11376454" cy="601362"/>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smtClean="0">
                <a:latin typeface="Times New Roman" panose="02020603050405020304" pitchFamily="18" charset="0"/>
                <a:cs typeface="Times New Roman" panose="02020603050405020304" pitchFamily="18" charset="0"/>
              </a:rPr>
              <a:t>Wedge</a:t>
            </a:r>
            <a:endParaRPr lang="en-IN" sz="3600" dirty="0">
              <a:latin typeface="Times New Roman" panose="02020603050405020304" pitchFamily="18" charset="0"/>
              <a:cs typeface="Times New Roman" panose="02020603050405020304" pitchFamily="18" charset="0"/>
            </a:endParaRPr>
          </a:p>
        </p:txBody>
      </p:sp>
      <p:sp>
        <p:nvSpPr>
          <p:cNvPr id="5" name="Rounded Rectangle 4"/>
          <p:cNvSpPr/>
          <p:nvPr/>
        </p:nvSpPr>
        <p:spPr>
          <a:xfrm>
            <a:off x="411892" y="6507891"/>
            <a:ext cx="11376454" cy="156519"/>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3" descr="C:\DOCUME~1\WALTOL~1\LOCALS~1\Temp\\msotw9_temp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807" y="1010246"/>
            <a:ext cx="2636064" cy="19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4" descr="C:\DOCUME~1\WALTOL~1\LOCALS~1\Temp\\msotw9_temp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96497" y="1212929"/>
            <a:ext cx="2537057" cy="1767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5" descr="C:\DOCUME~1\WALTOL~1\LOCALS~1\Temp\\msotw9_temp0.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49520" y="1350690"/>
            <a:ext cx="2603061" cy="1683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Text Box 14"/>
          <p:cNvSpPr txBox="1">
            <a:spLocks noChangeArrowheads="1"/>
          </p:cNvSpPr>
          <p:nvPr/>
        </p:nvSpPr>
        <p:spPr bwMode="auto">
          <a:xfrm>
            <a:off x="7264645" y="3147914"/>
            <a:ext cx="3116661" cy="365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7013" indent="-227013" eaLnBrk="0" hangingPunct="0">
              <a:defRPr sz="2000">
                <a:solidFill>
                  <a:schemeClr val="tx1"/>
                </a:solidFill>
                <a:latin typeface="Times New Roman" pitchFamily="1" charset="0"/>
                <a:ea typeface="ＭＳ Ｐゴシック" pitchFamily="1" charset="-128"/>
              </a:defRPr>
            </a:lvl1pPr>
            <a:lvl2pPr marL="742950" indent="-285750" eaLnBrk="0" hangingPunct="0">
              <a:defRPr sz="2000">
                <a:solidFill>
                  <a:schemeClr val="tx1"/>
                </a:solidFill>
                <a:latin typeface="Times New Roman" pitchFamily="1" charset="0"/>
                <a:ea typeface="ＭＳ Ｐゴシック" pitchFamily="1" charset="-128"/>
              </a:defRPr>
            </a:lvl2pPr>
            <a:lvl3pPr marL="1143000" indent="-228600" eaLnBrk="0" hangingPunct="0">
              <a:defRPr sz="2000">
                <a:solidFill>
                  <a:schemeClr val="tx1"/>
                </a:solidFill>
                <a:latin typeface="Times New Roman" pitchFamily="1" charset="0"/>
                <a:ea typeface="ＭＳ Ｐゴシック" pitchFamily="1" charset="-128"/>
              </a:defRPr>
            </a:lvl3pPr>
            <a:lvl4pPr marL="1600200" indent="-228600" eaLnBrk="0" hangingPunct="0">
              <a:defRPr sz="2000">
                <a:solidFill>
                  <a:schemeClr val="tx1"/>
                </a:solidFill>
                <a:latin typeface="Times New Roman" pitchFamily="1" charset="0"/>
                <a:ea typeface="ＭＳ Ｐゴシック" pitchFamily="1" charset="-128"/>
              </a:defRPr>
            </a:lvl4pPr>
            <a:lvl5pPr marL="2057400" indent="-228600" eaLnBrk="0" hangingPunct="0">
              <a:defRPr sz="2000">
                <a:solidFill>
                  <a:schemeClr val="tx1"/>
                </a:solidFill>
                <a:latin typeface="Times New Roman" pitchFamily="1" charset="0"/>
                <a:ea typeface="ＭＳ Ｐゴシック" pitchFamily="1" charset="-128"/>
              </a:defRPr>
            </a:lvl5pPr>
            <a:lvl6pPr marL="25146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6pPr>
            <a:lvl7pPr marL="29718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7pPr>
            <a:lvl8pPr marL="34290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8pPr>
            <a:lvl9pPr marL="38862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9pPr>
          </a:lstStyle>
          <a:p>
            <a:pPr eaLnBrk="1" hangingPunct="1">
              <a:spcBef>
                <a:spcPct val="50000"/>
              </a:spcBef>
              <a:buFontTx/>
              <a:buChar char="•"/>
            </a:pPr>
            <a:r>
              <a:rPr lang="en-US" altLang="en-US" sz="1800" dirty="0"/>
              <a:t>Wedge as free body</a:t>
            </a:r>
          </a:p>
        </p:txBody>
      </p:sp>
      <p:graphicFrame>
        <p:nvGraphicFramePr>
          <p:cNvPr id="26" name="Object 2"/>
          <p:cNvGraphicFramePr>
            <a:graphicFrameLocks noChangeAspect="1"/>
          </p:cNvGraphicFramePr>
          <p:nvPr/>
        </p:nvGraphicFramePr>
        <p:xfrm>
          <a:off x="7390466" y="3535861"/>
          <a:ext cx="3516814" cy="1773473"/>
        </p:xfrm>
        <a:graphic>
          <a:graphicData uri="http://schemas.openxmlformats.org/presentationml/2006/ole">
            <mc:AlternateContent xmlns:mc="http://schemas.openxmlformats.org/markup-compatibility/2006">
              <mc:Choice xmlns:v="urn:schemas-microsoft-com:vml" Requires="v">
                <p:oleObj spid="_x0000_s4278" name="Equation" r:id="rId6" imgW="1701800" imgH="1117600" progId="Equation.3">
                  <p:embed/>
                </p:oleObj>
              </mc:Choice>
              <mc:Fallback>
                <p:oleObj name="Equation" r:id="rId6" imgW="1701800" imgH="11176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90466" y="3535861"/>
                        <a:ext cx="3516814" cy="17734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 name="Object 3"/>
          <p:cNvGraphicFramePr>
            <a:graphicFrameLocks noChangeAspect="1"/>
          </p:cNvGraphicFramePr>
          <p:nvPr/>
        </p:nvGraphicFramePr>
        <p:xfrm>
          <a:off x="7757618" y="5814457"/>
          <a:ext cx="1897636" cy="329359"/>
        </p:xfrm>
        <a:graphic>
          <a:graphicData uri="http://schemas.openxmlformats.org/presentationml/2006/ole">
            <mc:AlternateContent xmlns:mc="http://schemas.openxmlformats.org/markup-compatibility/2006">
              <mc:Choice xmlns:v="urn:schemas-microsoft-com:vml" Requires="v">
                <p:oleObj spid="_x0000_s4279" name="Equation" r:id="rId8" imgW="1459866" imgH="330057" progId="Equation.3">
                  <p:embed/>
                </p:oleObj>
              </mc:Choice>
              <mc:Fallback>
                <p:oleObj name="Equation" r:id="rId8" imgW="1459866" imgH="330057"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57618" y="5814457"/>
                        <a:ext cx="1897636" cy="3293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 name="Text Box 15"/>
          <p:cNvSpPr txBox="1">
            <a:spLocks noChangeArrowheads="1"/>
          </p:cNvSpPr>
          <p:nvPr/>
        </p:nvSpPr>
        <p:spPr bwMode="auto">
          <a:xfrm>
            <a:off x="7555479" y="5348920"/>
            <a:ext cx="600230" cy="400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 charset="0"/>
                <a:ea typeface="ＭＳ Ｐゴシック" pitchFamily="1" charset="-128"/>
              </a:defRPr>
            </a:lvl1pPr>
            <a:lvl2pPr marL="742950" indent="-285750" eaLnBrk="0" hangingPunct="0">
              <a:defRPr sz="2000">
                <a:solidFill>
                  <a:schemeClr val="tx1"/>
                </a:solidFill>
                <a:latin typeface="Times New Roman" pitchFamily="1" charset="0"/>
                <a:ea typeface="ＭＳ Ｐゴシック" pitchFamily="1" charset="-128"/>
              </a:defRPr>
            </a:lvl2pPr>
            <a:lvl3pPr marL="1143000" indent="-228600" eaLnBrk="0" hangingPunct="0">
              <a:defRPr sz="2000">
                <a:solidFill>
                  <a:schemeClr val="tx1"/>
                </a:solidFill>
                <a:latin typeface="Times New Roman" pitchFamily="1" charset="0"/>
                <a:ea typeface="ＭＳ Ｐゴシック" pitchFamily="1" charset="-128"/>
              </a:defRPr>
            </a:lvl3pPr>
            <a:lvl4pPr marL="1600200" indent="-228600" eaLnBrk="0" hangingPunct="0">
              <a:defRPr sz="2000">
                <a:solidFill>
                  <a:schemeClr val="tx1"/>
                </a:solidFill>
                <a:latin typeface="Times New Roman" pitchFamily="1" charset="0"/>
                <a:ea typeface="ＭＳ Ｐゴシック" pitchFamily="1" charset="-128"/>
              </a:defRPr>
            </a:lvl4pPr>
            <a:lvl5pPr marL="2057400" indent="-228600" eaLnBrk="0" hangingPunct="0">
              <a:defRPr sz="2000">
                <a:solidFill>
                  <a:schemeClr val="tx1"/>
                </a:solidFill>
                <a:latin typeface="Times New Roman" pitchFamily="1" charset="0"/>
                <a:ea typeface="ＭＳ Ｐゴシック" pitchFamily="1" charset="-128"/>
              </a:defRPr>
            </a:lvl5pPr>
            <a:lvl6pPr marL="25146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6pPr>
            <a:lvl7pPr marL="29718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7pPr>
            <a:lvl8pPr marL="34290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8pPr>
            <a:lvl9pPr marL="38862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9pPr>
          </a:lstStyle>
          <a:p>
            <a:pPr eaLnBrk="1" hangingPunct="1">
              <a:spcBef>
                <a:spcPct val="50000"/>
              </a:spcBef>
            </a:pPr>
            <a:r>
              <a:rPr lang="en-US" altLang="en-US" dirty="0"/>
              <a:t>or</a:t>
            </a:r>
          </a:p>
        </p:txBody>
      </p:sp>
      <p:sp>
        <p:nvSpPr>
          <p:cNvPr id="29" name="Text Box 9"/>
          <p:cNvSpPr txBox="1">
            <a:spLocks noChangeArrowheads="1"/>
          </p:cNvSpPr>
          <p:nvPr/>
        </p:nvSpPr>
        <p:spPr bwMode="auto">
          <a:xfrm>
            <a:off x="4077855" y="3125746"/>
            <a:ext cx="2807264" cy="365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7013" indent="-227013" eaLnBrk="0" hangingPunct="0">
              <a:defRPr sz="2000">
                <a:solidFill>
                  <a:schemeClr val="tx1"/>
                </a:solidFill>
                <a:latin typeface="Times New Roman" pitchFamily="1" charset="0"/>
                <a:ea typeface="ＭＳ Ｐゴシック" pitchFamily="1" charset="-128"/>
              </a:defRPr>
            </a:lvl1pPr>
            <a:lvl2pPr marL="742950" indent="-285750" eaLnBrk="0" hangingPunct="0">
              <a:defRPr sz="2000">
                <a:solidFill>
                  <a:schemeClr val="tx1"/>
                </a:solidFill>
                <a:latin typeface="Times New Roman" pitchFamily="1" charset="0"/>
                <a:ea typeface="ＭＳ Ｐゴシック" pitchFamily="1" charset="-128"/>
              </a:defRPr>
            </a:lvl2pPr>
            <a:lvl3pPr marL="1143000" indent="-228600" eaLnBrk="0" hangingPunct="0">
              <a:defRPr sz="2000">
                <a:solidFill>
                  <a:schemeClr val="tx1"/>
                </a:solidFill>
                <a:latin typeface="Times New Roman" pitchFamily="1" charset="0"/>
                <a:ea typeface="ＭＳ Ｐゴシック" pitchFamily="1" charset="-128"/>
              </a:defRPr>
            </a:lvl3pPr>
            <a:lvl4pPr marL="1600200" indent="-228600" eaLnBrk="0" hangingPunct="0">
              <a:defRPr sz="2000">
                <a:solidFill>
                  <a:schemeClr val="tx1"/>
                </a:solidFill>
                <a:latin typeface="Times New Roman" pitchFamily="1" charset="0"/>
                <a:ea typeface="ＭＳ Ｐゴシック" pitchFamily="1" charset="-128"/>
              </a:defRPr>
            </a:lvl4pPr>
            <a:lvl5pPr marL="2057400" indent="-228600" eaLnBrk="0" hangingPunct="0">
              <a:defRPr sz="2000">
                <a:solidFill>
                  <a:schemeClr val="tx1"/>
                </a:solidFill>
                <a:latin typeface="Times New Roman" pitchFamily="1" charset="0"/>
                <a:ea typeface="ＭＳ Ｐゴシック" pitchFamily="1" charset="-128"/>
              </a:defRPr>
            </a:lvl5pPr>
            <a:lvl6pPr marL="25146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6pPr>
            <a:lvl7pPr marL="29718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7pPr>
            <a:lvl8pPr marL="34290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8pPr>
            <a:lvl9pPr marL="38862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9pPr>
          </a:lstStyle>
          <a:p>
            <a:pPr eaLnBrk="1" hangingPunct="1">
              <a:spcBef>
                <a:spcPct val="50000"/>
              </a:spcBef>
              <a:buFontTx/>
              <a:buChar char="•"/>
            </a:pPr>
            <a:r>
              <a:rPr lang="en-US" altLang="en-US" sz="1800"/>
              <a:t>Block as free body</a:t>
            </a:r>
          </a:p>
        </p:txBody>
      </p:sp>
      <p:graphicFrame>
        <p:nvGraphicFramePr>
          <p:cNvPr id="30" name="Object 4"/>
          <p:cNvGraphicFramePr>
            <a:graphicFrameLocks noChangeAspect="1"/>
          </p:cNvGraphicFramePr>
          <p:nvPr/>
        </p:nvGraphicFramePr>
        <p:xfrm>
          <a:off x="4494511" y="3532695"/>
          <a:ext cx="2557683" cy="1380775"/>
        </p:xfrm>
        <a:graphic>
          <a:graphicData uri="http://schemas.openxmlformats.org/presentationml/2006/ole">
            <mc:AlternateContent xmlns:mc="http://schemas.openxmlformats.org/markup-compatibility/2006">
              <mc:Choice xmlns:v="urn:schemas-microsoft-com:vml" Requires="v">
                <p:oleObj spid="_x0000_s4280" name="Equation" r:id="rId10" imgW="1968500" imgH="1384300" progId="Equation.3">
                  <p:embed/>
                </p:oleObj>
              </mc:Choice>
              <mc:Fallback>
                <p:oleObj name="Equation" r:id="rId10" imgW="1968500" imgH="13843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94511" y="3532695"/>
                        <a:ext cx="2557683" cy="1380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 name="Text Box 11"/>
          <p:cNvSpPr txBox="1">
            <a:spLocks noChangeArrowheads="1"/>
          </p:cNvSpPr>
          <p:nvPr/>
        </p:nvSpPr>
        <p:spPr bwMode="auto">
          <a:xfrm>
            <a:off x="4263494" y="4948306"/>
            <a:ext cx="600230" cy="400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 charset="0"/>
                <a:ea typeface="ＭＳ Ｐゴシック" pitchFamily="1" charset="-128"/>
              </a:defRPr>
            </a:lvl1pPr>
            <a:lvl2pPr marL="742950" indent="-285750" eaLnBrk="0" hangingPunct="0">
              <a:defRPr sz="2000">
                <a:solidFill>
                  <a:schemeClr val="tx1"/>
                </a:solidFill>
                <a:latin typeface="Times New Roman" pitchFamily="1" charset="0"/>
                <a:ea typeface="ＭＳ Ｐゴシック" pitchFamily="1" charset="-128"/>
              </a:defRPr>
            </a:lvl2pPr>
            <a:lvl3pPr marL="1143000" indent="-228600" eaLnBrk="0" hangingPunct="0">
              <a:defRPr sz="2000">
                <a:solidFill>
                  <a:schemeClr val="tx1"/>
                </a:solidFill>
                <a:latin typeface="Times New Roman" pitchFamily="1" charset="0"/>
                <a:ea typeface="ＭＳ Ｐゴシック" pitchFamily="1" charset="-128"/>
              </a:defRPr>
            </a:lvl3pPr>
            <a:lvl4pPr marL="1600200" indent="-228600" eaLnBrk="0" hangingPunct="0">
              <a:defRPr sz="2000">
                <a:solidFill>
                  <a:schemeClr val="tx1"/>
                </a:solidFill>
                <a:latin typeface="Times New Roman" pitchFamily="1" charset="0"/>
                <a:ea typeface="ＭＳ Ｐゴシック" pitchFamily="1" charset="-128"/>
              </a:defRPr>
            </a:lvl4pPr>
            <a:lvl5pPr marL="2057400" indent="-228600" eaLnBrk="0" hangingPunct="0">
              <a:defRPr sz="2000">
                <a:solidFill>
                  <a:schemeClr val="tx1"/>
                </a:solidFill>
                <a:latin typeface="Times New Roman" pitchFamily="1" charset="0"/>
                <a:ea typeface="ＭＳ Ｐゴシック" pitchFamily="1" charset="-128"/>
              </a:defRPr>
            </a:lvl5pPr>
            <a:lvl6pPr marL="25146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6pPr>
            <a:lvl7pPr marL="29718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7pPr>
            <a:lvl8pPr marL="34290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8pPr>
            <a:lvl9pPr marL="38862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9pPr>
          </a:lstStyle>
          <a:p>
            <a:pPr eaLnBrk="1" hangingPunct="1">
              <a:spcBef>
                <a:spcPct val="50000"/>
              </a:spcBef>
            </a:pPr>
            <a:r>
              <a:rPr lang="en-US" altLang="en-US" dirty="0"/>
              <a:t>or</a:t>
            </a:r>
          </a:p>
        </p:txBody>
      </p:sp>
      <p:graphicFrame>
        <p:nvGraphicFramePr>
          <p:cNvPr id="32" name="Object 5"/>
          <p:cNvGraphicFramePr>
            <a:graphicFrameLocks noChangeAspect="1"/>
          </p:cNvGraphicFramePr>
          <p:nvPr/>
        </p:nvGraphicFramePr>
        <p:xfrm>
          <a:off x="4494511" y="5421760"/>
          <a:ext cx="1947140" cy="329359"/>
        </p:xfrm>
        <a:graphic>
          <a:graphicData uri="http://schemas.openxmlformats.org/presentationml/2006/ole">
            <mc:AlternateContent xmlns:mc="http://schemas.openxmlformats.org/markup-compatibility/2006">
              <mc:Choice xmlns:v="urn:schemas-microsoft-com:vml" Requires="v">
                <p:oleObj spid="_x0000_s4281" name="Equation" r:id="rId12" imgW="1498600" imgH="330200" progId="Equation.3">
                  <p:embed/>
                </p:oleObj>
              </mc:Choice>
              <mc:Fallback>
                <p:oleObj name="Equation" r:id="rId12" imgW="1498600" imgH="3302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494511" y="5421760"/>
                        <a:ext cx="1947140" cy="3293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 name="Text Box 6"/>
          <p:cNvSpPr txBox="1">
            <a:spLocks noChangeArrowheads="1"/>
          </p:cNvSpPr>
          <p:nvPr/>
        </p:nvSpPr>
        <p:spPr bwMode="auto">
          <a:xfrm>
            <a:off x="398092" y="3136830"/>
            <a:ext cx="3407494" cy="3000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7013" indent="-227013" eaLnBrk="0" hangingPunct="0">
              <a:defRPr sz="2000">
                <a:solidFill>
                  <a:schemeClr val="tx1"/>
                </a:solidFill>
                <a:latin typeface="Times New Roman" pitchFamily="1" charset="0"/>
                <a:ea typeface="ＭＳ Ｐゴシック" pitchFamily="1" charset="-128"/>
              </a:defRPr>
            </a:lvl1pPr>
            <a:lvl2pPr marL="742950" indent="-285750" eaLnBrk="0" hangingPunct="0">
              <a:defRPr sz="2000">
                <a:solidFill>
                  <a:schemeClr val="tx1"/>
                </a:solidFill>
                <a:latin typeface="Times New Roman" pitchFamily="1" charset="0"/>
                <a:ea typeface="ＭＳ Ｐゴシック" pitchFamily="1" charset="-128"/>
              </a:defRPr>
            </a:lvl2pPr>
            <a:lvl3pPr marL="1143000" indent="-228600" eaLnBrk="0" hangingPunct="0">
              <a:defRPr sz="2000">
                <a:solidFill>
                  <a:schemeClr val="tx1"/>
                </a:solidFill>
                <a:latin typeface="Times New Roman" pitchFamily="1" charset="0"/>
                <a:ea typeface="ＭＳ Ｐゴシック" pitchFamily="1" charset="-128"/>
              </a:defRPr>
            </a:lvl3pPr>
            <a:lvl4pPr marL="1600200" indent="-228600" eaLnBrk="0" hangingPunct="0">
              <a:defRPr sz="2000">
                <a:solidFill>
                  <a:schemeClr val="tx1"/>
                </a:solidFill>
                <a:latin typeface="Times New Roman" pitchFamily="1" charset="0"/>
                <a:ea typeface="ＭＳ Ｐゴシック" pitchFamily="1" charset="-128"/>
              </a:defRPr>
            </a:lvl4pPr>
            <a:lvl5pPr marL="2057400" indent="-228600" eaLnBrk="0" hangingPunct="0">
              <a:defRPr sz="2000">
                <a:solidFill>
                  <a:schemeClr val="tx1"/>
                </a:solidFill>
                <a:latin typeface="Times New Roman" pitchFamily="1" charset="0"/>
                <a:ea typeface="ＭＳ Ｐゴシック" pitchFamily="1" charset="-128"/>
              </a:defRPr>
            </a:lvl5pPr>
            <a:lvl6pPr marL="25146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6pPr>
            <a:lvl7pPr marL="29718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7pPr>
            <a:lvl8pPr marL="34290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8pPr>
            <a:lvl9pPr marL="38862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9pPr>
          </a:lstStyle>
          <a:p>
            <a:pPr eaLnBrk="1" hangingPunct="1">
              <a:spcBef>
                <a:spcPct val="50000"/>
              </a:spcBef>
              <a:buFontTx/>
              <a:buChar char="•"/>
            </a:pPr>
            <a:r>
              <a:rPr lang="en-US" altLang="en-US" sz="1800" i="1" dirty="0"/>
              <a:t>Wedges</a:t>
            </a:r>
            <a:r>
              <a:rPr lang="en-US" altLang="en-US" sz="1800" dirty="0"/>
              <a:t> - simple machines used to raise heavy loads.</a:t>
            </a:r>
          </a:p>
          <a:p>
            <a:pPr eaLnBrk="1" hangingPunct="1">
              <a:spcBef>
                <a:spcPct val="50000"/>
              </a:spcBef>
              <a:buFontTx/>
              <a:buChar char="•"/>
            </a:pPr>
            <a:r>
              <a:rPr lang="en-US" altLang="en-US" sz="1800" dirty="0"/>
              <a:t>Force required to lift block is significantly less than block weight.</a:t>
            </a:r>
          </a:p>
          <a:p>
            <a:pPr eaLnBrk="1" hangingPunct="1">
              <a:spcBef>
                <a:spcPct val="50000"/>
              </a:spcBef>
              <a:buFontTx/>
              <a:buChar char="•"/>
            </a:pPr>
            <a:r>
              <a:rPr lang="en-US" altLang="en-US" sz="1800" dirty="0"/>
              <a:t>Friction prevents wedge from sliding out.</a:t>
            </a:r>
          </a:p>
          <a:p>
            <a:pPr eaLnBrk="1" hangingPunct="1">
              <a:spcBef>
                <a:spcPct val="50000"/>
              </a:spcBef>
              <a:buFontTx/>
              <a:buChar char="•"/>
            </a:pPr>
            <a:r>
              <a:rPr lang="en-US" altLang="en-US" sz="1800" dirty="0"/>
              <a:t>Want to find minimum force </a:t>
            </a:r>
            <a:r>
              <a:rPr lang="en-US" altLang="en-US" sz="1800" i="1" dirty="0"/>
              <a:t>P</a:t>
            </a:r>
            <a:r>
              <a:rPr lang="en-US" altLang="en-US" sz="1800" dirty="0"/>
              <a:t> to raise block.</a:t>
            </a:r>
          </a:p>
        </p:txBody>
      </p:sp>
    </p:spTree>
    <p:extLst>
      <p:ext uri="{BB962C8B-B14F-4D97-AF65-F5344CB8AC3E}">
        <p14:creationId xmlns:p14="http://schemas.microsoft.com/office/powerpoint/2010/main" val="10740296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11892" y="304800"/>
            <a:ext cx="11376454" cy="601362"/>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smtClean="0">
                <a:latin typeface="Times New Roman" panose="02020603050405020304" pitchFamily="18" charset="0"/>
                <a:cs typeface="Times New Roman" panose="02020603050405020304" pitchFamily="18" charset="0"/>
              </a:rPr>
              <a:t>Wedge (Problem 1)</a:t>
            </a:r>
            <a:endParaRPr lang="en-IN" sz="3600" dirty="0">
              <a:latin typeface="Times New Roman" panose="02020603050405020304" pitchFamily="18" charset="0"/>
              <a:cs typeface="Times New Roman" panose="02020603050405020304" pitchFamily="18" charset="0"/>
            </a:endParaRPr>
          </a:p>
        </p:txBody>
      </p:sp>
      <p:sp>
        <p:nvSpPr>
          <p:cNvPr id="5" name="Rounded Rectangle 4"/>
          <p:cNvSpPr/>
          <p:nvPr/>
        </p:nvSpPr>
        <p:spPr>
          <a:xfrm>
            <a:off x="411892" y="6507891"/>
            <a:ext cx="11376454" cy="156519"/>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Picture 1"/>
          <p:cNvPicPr>
            <a:picLocks noChangeAspect="1"/>
          </p:cNvPicPr>
          <p:nvPr/>
        </p:nvPicPr>
        <p:blipFill>
          <a:blip r:embed="rId2"/>
          <a:stretch>
            <a:fillRect/>
          </a:stretch>
        </p:blipFill>
        <p:spPr>
          <a:xfrm>
            <a:off x="411892" y="944485"/>
            <a:ext cx="3748632" cy="3527493"/>
          </a:xfrm>
          <a:prstGeom prst="rect">
            <a:avLst/>
          </a:prstGeom>
        </p:spPr>
      </p:pic>
      <mc:AlternateContent xmlns:mc="http://schemas.openxmlformats.org/markup-compatibility/2006" xmlns:a14="http://schemas.microsoft.com/office/drawing/2010/main">
        <mc:Choice Requires="a14">
          <p:sp>
            <p:nvSpPr>
              <p:cNvPr id="6" name="Text Box 6"/>
              <p:cNvSpPr txBox="1">
                <a:spLocks noChangeArrowheads="1"/>
              </p:cNvSpPr>
              <p:nvPr/>
            </p:nvSpPr>
            <p:spPr bwMode="auto">
              <a:xfrm>
                <a:off x="4055204" y="925603"/>
                <a:ext cx="7733142" cy="156966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defRPr sz="2000">
                    <a:solidFill>
                      <a:schemeClr val="tx1"/>
                    </a:solidFill>
                    <a:latin typeface="Times New Roman" pitchFamily="1" charset="0"/>
                    <a:ea typeface="ＭＳ Ｐゴシック" pitchFamily="1" charset="-128"/>
                  </a:defRPr>
                </a:lvl1pPr>
                <a:lvl2pPr marL="742950" indent="-285750" eaLnBrk="0" hangingPunct="0">
                  <a:defRPr sz="2000">
                    <a:solidFill>
                      <a:schemeClr val="tx1"/>
                    </a:solidFill>
                    <a:latin typeface="Times New Roman" pitchFamily="1" charset="0"/>
                    <a:ea typeface="ＭＳ Ｐゴシック" pitchFamily="1" charset="-128"/>
                  </a:defRPr>
                </a:lvl2pPr>
                <a:lvl3pPr marL="1143000" indent="-228600" eaLnBrk="0" hangingPunct="0">
                  <a:defRPr sz="2000">
                    <a:solidFill>
                      <a:schemeClr val="tx1"/>
                    </a:solidFill>
                    <a:latin typeface="Times New Roman" pitchFamily="1" charset="0"/>
                    <a:ea typeface="ＭＳ Ｐゴシック" pitchFamily="1" charset="-128"/>
                  </a:defRPr>
                </a:lvl3pPr>
                <a:lvl4pPr marL="1600200" indent="-228600" eaLnBrk="0" hangingPunct="0">
                  <a:defRPr sz="2000">
                    <a:solidFill>
                      <a:schemeClr val="tx1"/>
                    </a:solidFill>
                    <a:latin typeface="Times New Roman" pitchFamily="1" charset="0"/>
                    <a:ea typeface="ＭＳ Ｐゴシック" pitchFamily="1" charset="-128"/>
                  </a:defRPr>
                </a:lvl4pPr>
                <a:lvl5pPr marL="2057400" indent="-228600" eaLnBrk="0" hangingPunct="0">
                  <a:defRPr sz="2000">
                    <a:solidFill>
                      <a:schemeClr val="tx1"/>
                    </a:solidFill>
                    <a:latin typeface="Times New Roman" pitchFamily="1" charset="0"/>
                    <a:ea typeface="ＭＳ Ｐゴシック" pitchFamily="1" charset="-128"/>
                  </a:defRPr>
                </a:lvl5pPr>
                <a:lvl6pPr marL="25146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6pPr>
                <a:lvl7pPr marL="29718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7pPr>
                <a:lvl8pPr marL="34290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8pPr>
                <a:lvl9pPr marL="38862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9pPr>
              </a:lstStyle>
              <a:p>
                <a:pPr algn="just" eaLnBrk="1" hangingPunct="1">
                  <a:spcBef>
                    <a:spcPct val="50000"/>
                  </a:spcBef>
                </a:pPr>
                <a:r>
                  <a:rPr lang="en-US" altLang="en-US" sz="2400" dirty="0" smtClean="0"/>
                  <a:t>Block </a:t>
                </a:r>
                <a:r>
                  <a:rPr lang="en-US" altLang="en-US" sz="2400" i="1" dirty="0" smtClean="0"/>
                  <a:t>A</a:t>
                </a:r>
                <a:r>
                  <a:rPr lang="en-US" altLang="en-US" sz="2400" dirty="0" smtClean="0"/>
                  <a:t> support a pipe column and rests as shown on wedge </a:t>
                </a:r>
                <a:r>
                  <a:rPr lang="en-US" altLang="en-US" sz="2400" i="1" dirty="0" smtClean="0"/>
                  <a:t>B. </a:t>
                </a:r>
                <a:r>
                  <a:rPr lang="en-US" altLang="en-US" sz="2400" dirty="0" smtClean="0"/>
                  <a:t>Knowing</a:t>
                </a:r>
                <a:r>
                  <a:rPr lang="en-US" altLang="en-US" sz="2400" i="1" dirty="0" smtClean="0"/>
                  <a:t> </a:t>
                </a:r>
                <a:r>
                  <a:rPr lang="en-US" altLang="en-US" sz="2400" dirty="0" smtClean="0"/>
                  <a:t> that the coefficient of static friction at all surfaces of contact is 0.25 and that </a:t>
                </a:r>
                <a14:m>
                  <m:oMath xmlns:m="http://schemas.openxmlformats.org/officeDocument/2006/math">
                    <m:r>
                      <a:rPr lang="en-US" altLang="en-US" sz="2400" i="1" smtClean="0">
                        <a:latin typeface="Cambria Math"/>
                        <a:ea typeface="Cambria Math"/>
                      </a:rPr>
                      <m:t>𝜃</m:t>
                    </m:r>
                    <m:r>
                      <a:rPr lang="en-US" altLang="en-US" sz="2400" b="0" i="1" smtClean="0">
                        <a:latin typeface="Cambria Math"/>
                        <a:ea typeface="Cambria Math"/>
                      </a:rPr>
                      <m:t>=</m:t>
                    </m:r>
                    <m:sSup>
                      <m:sSupPr>
                        <m:ctrlPr>
                          <a:rPr lang="en-US" altLang="en-US" sz="2400" b="0" i="1" smtClean="0">
                            <a:latin typeface="Cambria Math" panose="02040503050406030204" pitchFamily="18" charset="0"/>
                            <a:ea typeface="Cambria Math"/>
                          </a:rPr>
                        </m:ctrlPr>
                      </m:sSupPr>
                      <m:e>
                        <m:r>
                          <a:rPr lang="en-US" altLang="en-US" sz="2400" b="0" i="1" smtClean="0">
                            <a:latin typeface="Cambria Math"/>
                            <a:ea typeface="Cambria Math"/>
                          </a:rPr>
                          <m:t>45</m:t>
                        </m:r>
                      </m:e>
                      <m:sup>
                        <m:r>
                          <a:rPr lang="en-US" altLang="en-US" sz="2400" b="0" i="1" smtClean="0">
                            <a:latin typeface="Cambria Math"/>
                            <a:ea typeface="Cambria Math"/>
                          </a:rPr>
                          <m:t>0</m:t>
                        </m:r>
                      </m:sup>
                    </m:sSup>
                  </m:oMath>
                </a14:m>
                <a:r>
                  <a:rPr lang="en-US" altLang="en-US" sz="2400" dirty="0" smtClean="0"/>
                  <a:t>, determine the smallest force P required to raise block </a:t>
                </a:r>
                <a:r>
                  <a:rPr lang="en-US" altLang="en-US" sz="2400" i="1" dirty="0" smtClean="0"/>
                  <a:t>A. </a:t>
                </a:r>
                <a:endParaRPr lang="en-US" altLang="en-US" sz="2400" dirty="0"/>
              </a:p>
            </p:txBody>
          </p:sp>
        </mc:Choice>
        <mc:Fallback xmlns="">
          <p:sp>
            <p:nvSpPr>
              <p:cNvPr id="6" name="Text Box 6"/>
              <p:cNvSpPr txBox="1">
                <a:spLocks noRot="1" noChangeAspect="1" noMove="1" noResize="1" noEditPoints="1" noAdjustHandles="1" noChangeArrowheads="1" noChangeShapeType="1" noTextEdit="1"/>
              </p:cNvSpPr>
              <p:nvPr/>
            </p:nvSpPr>
            <p:spPr bwMode="auto">
              <a:xfrm>
                <a:off x="4055204" y="925603"/>
                <a:ext cx="7733142" cy="1569660"/>
              </a:xfrm>
              <a:prstGeom prst="rect">
                <a:avLst/>
              </a:prstGeom>
              <a:blipFill rotWithShape="1">
                <a:blip r:embed="rId3"/>
                <a:stretch>
                  <a:fillRect l="-1182" t="-3113" r="-1261" b="-817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IN">
                    <a:noFill/>
                  </a:rPr>
                  <a:t> </a:t>
                </a:r>
              </a:p>
            </p:txBody>
          </p:sp>
        </mc:Fallback>
      </mc:AlternateContent>
    </p:spTree>
    <p:extLst>
      <p:ext uri="{BB962C8B-B14F-4D97-AF65-F5344CB8AC3E}">
        <p14:creationId xmlns:p14="http://schemas.microsoft.com/office/powerpoint/2010/main" val="5342493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11892" y="304800"/>
            <a:ext cx="11376454" cy="601362"/>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smtClean="0">
                <a:latin typeface="Times New Roman" panose="02020603050405020304" pitchFamily="18" charset="0"/>
                <a:cs typeface="Times New Roman" panose="02020603050405020304" pitchFamily="18" charset="0"/>
              </a:rPr>
              <a:t>Rolling Resistance</a:t>
            </a:r>
            <a:endParaRPr lang="en-IN" sz="3600" dirty="0">
              <a:latin typeface="Times New Roman" panose="02020603050405020304" pitchFamily="18" charset="0"/>
              <a:cs typeface="Times New Roman" panose="02020603050405020304" pitchFamily="18" charset="0"/>
            </a:endParaRPr>
          </a:p>
        </p:txBody>
      </p:sp>
      <p:sp>
        <p:nvSpPr>
          <p:cNvPr id="5" name="Rounded Rectangle 4"/>
          <p:cNvSpPr/>
          <p:nvPr/>
        </p:nvSpPr>
        <p:spPr>
          <a:xfrm>
            <a:off x="411892" y="6507891"/>
            <a:ext cx="11376454" cy="156519"/>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6" name="Group 10"/>
          <p:cNvGrpSpPr>
            <a:grpSpLocks/>
          </p:cNvGrpSpPr>
          <p:nvPr/>
        </p:nvGrpSpPr>
        <p:grpSpPr bwMode="auto">
          <a:xfrm>
            <a:off x="590330" y="1117921"/>
            <a:ext cx="3160602" cy="4148660"/>
            <a:chOff x="209" y="706"/>
            <a:chExt cx="1697" cy="2620"/>
          </a:xfrm>
        </p:grpSpPr>
        <p:pic>
          <p:nvPicPr>
            <p:cNvPr id="7" name="Picture 4" descr="C:\DOCUME~1\WALTOL~1\LOCALS~1\Temp\\msotw9_temp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 y="706"/>
              <a:ext cx="1022" cy="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6"/>
            <p:cNvSpPr txBox="1">
              <a:spLocks noChangeArrowheads="1"/>
            </p:cNvSpPr>
            <p:nvPr/>
          </p:nvSpPr>
          <p:spPr bwMode="auto">
            <a:xfrm>
              <a:off x="209" y="2393"/>
              <a:ext cx="1697" cy="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66688" indent="-166688" eaLnBrk="0" hangingPunct="0">
                <a:defRPr sz="2000">
                  <a:solidFill>
                    <a:schemeClr val="tx1"/>
                  </a:solidFill>
                  <a:latin typeface="Times New Roman" pitchFamily="1" charset="0"/>
                  <a:ea typeface="ＭＳ Ｐゴシック" pitchFamily="1" charset="-128"/>
                </a:defRPr>
              </a:lvl1pPr>
              <a:lvl2pPr marL="742950" indent="-285750" eaLnBrk="0" hangingPunct="0">
                <a:defRPr sz="2000">
                  <a:solidFill>
                    <a:schemeClr val="tx1"/>
                  </a:solidFill>
                  <a:latin typeface="Times New Roman" pitchFamily="1" charset="0"/>
                  <a:ea typeface="ＭＳ Ｐゴシック" pitchFamily="1" charset="-128"/>
                </a:defRPr>
              </a:lvl2pPr>
              <a:lvl3pPr marL="1143000" indent="-228600" eaLnBrk="0" hangingPunct="0">
                <a:defRPr sz="2000">
                  <a:solidFill>
                    <a:schemeClr val="tx1"/>
                  </a:solidFill>
                  <a:latin typeface="Times New Roman" pitchFamily="1" charset="0"/>
                  <a:ea typeface="ＭＳ Ｐゴシック" pitchFamily="1" charset="-128"/>
                </a:defRPr>
              </a:lvl3pPr>
              <a:lvl4pPr marL="1600200" indent="-228600" eaLnBrk="0" hangingPunct="0">
                <a:defRPr sz="2000">
                  <a:solidFill>
                    <a:schemeClr val="tx1"/>
                  </a:solidFill>
                  <a:latin typeface="Times New Roman" pitchFamily="1" charset="0"/>
                  <a:ea typeface="ＭＳ Ｐゴシック" pitchFamily="1" charset="-128"/>
                </a:defRPr>
              </a:lvl4pPr>
              <a:lvl5pPr marL="2057400" indent="-228600" eaLnBrk="0" hangingPunct="0">
                <a:defRPr sz="2000">
                  <a:solidFill>
                    <a:schemeClr val="tx1"/>
                  </a:solidFill>
                  <a:latin typeface="Times New Roman" pitchFamily="1" charset="0"/>
                  <a:ea typeface="ＭＳ Ｐゴシック" pitchFamily="1" charset="-128"/>
                </a:defRPr>
              </a:lvl5pPr>
              <a:lvl6pPr marL="25146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6pPr>
              <a:lvl7pPr marL="29718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7pPr>
              <a:lvl8pPr marL="34290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8pPr>
              <a:lvl9pPr marL="38862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9pPr>
            </a:lstStyle>
            <a:p>
              <a:pPr eaLnBrk="1" hangingPunct="1">
                <a:spcBef>
                  <a:spcPct val="50000"/>
                </a:spcBef>
                <a:buFontTx/>
                <a:buChar char="•"/>
              </a:pPr>
              <a:r>
                <a:rPr lang="en-US" altLang="en-US" sz="1800"/>
                <a:t>Point of wheel in contact with ground has no relative motion with respect to ground. </a:t>
              </a:r>
              <a:br>
                <a:rPr lang="en-US" altLang="en-US" sz="1800"/>
              </a:br>
              <a:r>
                <a:rPr lang="en-US" altLang="en-US" sz="1800"/>
                <a:t/>
              </a:r>
              <a:br>
                <a:rPr lang="en-US" altLang="en-US" sz="1800"/>
              </a:br>
              <a:r>
                <a:rPr lang="en-US" altLang="en-US" sz="1800"/>
                <a:t>Ideally, no friction.</a:t>
              </a:r>
            </a:p>
          </p:txBody>
        </p:sp>
      </p:grpSp>
      <p:grpSp>
        <p:nvGrpSpPr>
          <p:cNvPr id="9" name="Group 11"/>
          <p:cNvGrpSpPr>
            <a:grpSpLocks/>
          </p:cNvGrpSpPr>
          <p:nvPr/>
        </p:nvGrpSpPr>
        <p:grpSpPr bwMode="auto">
          <a:xfrm>
            <a:off x="3978849" y="1117921"/>
            <a:ext cx="3616437" cy="4702869"/>
            <a:chOff x="1990" y="706"/>
            <a:chExt cx="1914" cy="2970"/>
          </a:xfrm>
        </p:grpSpPr>
        <p:pic>
          <p:nvPicPr>
            <p:cNvPr id="10" name="Picture 3" descr="C:\DOCUME~1\WALTOL~1\LOCALS~1\Temp\\msotw9_temp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8" y="706"/>
              <a:ext cx="1037" cy="1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Box 8"/>
            <p:cNvSpPr txBox="1">
              <a:spLocks noChangeArrowheads="1"/>
            </p:cNvSpPr>
            <p:nvPr/>
          </p:nvSpPr>
          <p:spPr bwMode="auto">
            <a:xfrm>
              <a:off x="1990" y="2393"/>
              <a:ext cx="1914" cy="1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66688" indent="-166688" eaLnBrk="0" hangingPunct="0">
                <a:defRPr sz="2000">
                  <a:solidFill>
                    <a:schemeClr val="tx1"/>
                  </a:solidFill>
                  <a:latin typeface="Times New Roman" pitchFamily="1" charset="0"/>
                  <a:ea typeface="ＭＳ Ｐゴシック" pitchFamily="1" charset="-128"/>
                </a:defRPr>
              </a:lvl1pPr>
              <a:lvl2pPr marL="742950" indent="-285750" eaLnBrk="0" hangingPunct="0">
                <a:defRPr sz="2000">
                  <a:solidFill>
                    <a:schemeClr val="tx1"/>
                  </a:solidFill>
                  <a:latin typeface="Times New Roman" pitchFamily="1" charset="0"/>
                  <a:ea typeface="ＭＳ Ｐゴシック" pitchFamily="1" charset="-128"/>
                </a:defRPr>
              </a:lvl2pPr>
              <a:lvl3pPr marL="1143000" indent="-228600" eaLnBrk="0" hangingPunct="0">
                <a:defRPr sz="2000">
                  <a:solidFill>
                    <a:schemeClr val="tx1"/>
                  </a:solidFill>
                  <a:latin typeface="Times New Roman" pitchFamily="1" charset="0"/>
                  <a:ea typeface="ＭＳ Ｐゴシック" pitchFamily="1" charset="-128"/>
                </a:defRPr>
              </a:lvl3pPr>
              <a:lvl4pPr marL="1600200" indent="-228600" eaLnBrk="0" hangingPunct="0">
                <a:defRPr sz="2000">
                  <a:solidFill>
                    <a:schemeClr val="tx1"/>
                  </a:solidFill>
                  <a:latin typeface="Times New Roman" pitchFamily="1" charset="0"/>
                  <a:ea typeface="ＭＳ Ｐゴシック" pitchFamily="1" charset="-128"/>
                </a:defRPr>
              </a:lvl4pPr>
              <a:lvl5pPr marL="2057400" indent="-228600" eaLnBrk="0" hangingPunct="0">
                <a:defRPr sz="2000">
                  <a:solidFill>
                    <a:schemeClr val="tx1"/>
                  </a:solidFill>
                  <a:latin typeface="Times New Roman" pitchFamily="1" charset="0"/>
                  <a:ea typeface="ＭＳ Ｐゴシック" pitchFamily="1" charset="-128"/>
                </a:defRPr>
              </a:lvl5pPr>
              <a:lvl6pPr marL="25146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6pPr>
              <a:lvl7pPr marL="29718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7pPr>
              <a:lvl8pPr marL="34290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8pPr>
              <a:lvl9pPr marL="38862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9pPr>
            </a:lstStyle>
            <a:p>
              <a:pPr eaLnBrk="1" hangingPunct="1">
                <a:spcBef>
                  <a:spcPct val="50000"/>
                </a:spcBef>
                <a:buFontTx/>
                <a:buChar char="•"/>
              </a:pPr>
              <a:r>
                <a:rPr lang="en-US" altLang="en-US" sz="1800"/>
                <a:t>Moment </a:t>
              </a:r>
              <a:r>
                <a:rPr lang="en-US" altLang="en-US" sz="1800" i="1"/>
                <a:t>M</a:t>
              </a:r>
              <a:r>
                <a:rPr lang="en-US" altLang="en-US" sz="1800"/>
                <a:t> due to frictional resistance of axle bearing requires couple produced by equal and opposite </a:t>
              </a:r>
              <a:r>
                <a:rPr lang="en-US" altLang="en-US" sz="1800" i="1"/>
                <a:t>P</a:t>
              </a:r>
              <a:r>
                <a:rPr lang="en-US" altLang="en-US" sz="1800"/>
                <a:t> and </a:t>
              </a:r>
              <a:r>
                <a:rPr lang="en-US" altLang="en-US" sz="1800" i="1"/>
                <a:t>F</a:t>
              </a:r>
              <a:r>
                <a:rPr lang="en-US" altLang="en-US" sz="1800"/>
                <a:t>.</a:t>
              </a:r>
              <a:br>
                <a:rPr lang="en-US" altLang="en-US" sz="1800"/>
              </a:br>
              <a:r>
                <a:rPr lang="en-US" altLang="en-US" sz="1800"/>
                <a:t/>
              </a:r>
              <a:br>
                <a:rPr lang="en-US" altLang="en-US" sz="1800"/>
              </a:br>
              <a:r>
                <a:rPr lang="en-US" altLang="en-US" sz="1800"/>
                <a:t>Without friction at rim, wheel would slide.</a:t>
              </a:r>
            </a:p>
          </p:txBody>
        </p:sp>
      </p:grpSp>
      <p:grpSp>
        <p:nvGrpSpPr>
          <p:cNvPr id="12" name="Group 12"/>
          <p:cNvGrpSpPr>
            <a:grpSpLocks/>
          </p:cNvGrpSpPr>
          <p:nvPr/>
        </p:nvGrpSpPr>
        <p:grpSpPr bwMode="auto">
          <a:xfrm>
            <a:off x="7595287" y="1184828"/>
            <a:ext cx="3979730" cy="4584110"/>
            <a:chOff x="3867" y="781"/>
            <a:chExt cx="1855" cy="2895"/>
          </a:xfrm>
        </p:grpSpPr>
        <p:pic>
          <p:nvPicPr>
            <p:cNvPr id="13" name="Picture 5" descr="C:\DOCUME~1\WALTOL~1\LOCALS~1\Temp\\msotw9_temp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04" y="781"/>
              <a:ext cx="1019" cy="1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9"/>
            <p:cNvSpPr txBox="1">
              <a:spLocks noChangeArrowheads="1"/>
            </p:cNvSpPr>
            <p:nvPr/>
          </p:nvSpPr>
          <p:spPr bwMode="auto">
            <a:xfrm>
              <a:off x="3867" y="2393"/>
              <a:ext cx="1855" cy="1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66688" indent="-166688" eaLnBrk="0" hangingPunct="0">
                <a:defRPr sz="2000">
                  <a:solidFill>
                    <a:schemeClr val="tx1"/>
                  </a:solidFill>
                  <a:latin typeface="Times New Roman" pitchFamily="1" charset="0"/>
                  <a:ea typeface="ＭＳ Ｐゴシック" pitchFamily="1" charset="-128"/>
                </a:defRPr>
              </a:lvl1pPr>
              <a:lvl2pPr marL="742950" indent="-285750" eaLnBrk="0" hangingPunct="0">
                <a:defRPr sz="2000">
                  <a:solidFill>
                    <a:schemeClr val="tx1"/>
                  </a:solidFill>
                  <a:latin typeface="Times New Roman" pitchFamily="1" charset="0"/>
                  <a:ea typeface="ＭＳ Ｐゴシック" pitchFamily="1" charset="-128"/>
                </a:defRPr>
              </a:lvl2pPr>
              <a:lvl3pPr marL="1143000" indent="-228600" eaLnBrk="0" hangingPunct="0">
                <a:defRPr sz="2000">
                  <a:solidFill>
                    <a:schemeClr val="tx1"/>
                  </a:solidFill>
                  <a:latin typeface="Times New Roman" pitchFamily="1" charset="0"/>
                  <a:ea typeface="ＭＳ Ｐゴシック" pitchFamily="1" charset="-128"/>
                </a:defRPr>
              </a:lvl3pPr>
              <a:lvl4pPr marL="1600200" indent="-228600" eaLnBrk="0" hangingPunct="0">
                <a:defRPr sz="2000">
                  <a:solidFill>
                    <a:schemeClr val="tx1"/>
                  </a:solidFill>
                  <a:latin typeface="Times New Roman" pitchFamily="1" charset="0"/>
                  <a:ea typeface="ＭＳ Ｐゴシック" pitchFamily="1" charset="-128"/>
                </a:defRPr>
              </a:lvl4pPr>
              <a:lvl5pPr marL="2057400" indent="-228600" eaLnBrk="0" hangingPunct="0">
                <a:defRPr sz="2000">
                  <a:solidFill>
                    <a:schemeClr val="tx1"/>
                  </a:solidFill>
                  <a:latin typeface="Times New Roman" pitchFamily="1" charset="0"/>
                  <a:ea typeface="ＭＳ Ｐゴシック" pitchFamily="1" charset="-128"/>
                </a:defRPr>
              </a:lvl5pPr>
              <a:lvl6pPr marL="25146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6pPr>
              <a:lvl7pPr marL="29718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7pPr>
              <a:lvl8pPr marL="34290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8pPr>
              <a:lvl9pPr marL="38862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9pPr>
            </a:lstStyle>
            <a:p>
              <a:pPr eaLnBrk="1" hangingPunct="1">
                <a:spcBef>
                  <a:spcPct val="50000"/>
                </a:spcBef>
                <a:buFontTx/>
                <a:buChar char="•"/>
              </a:pPr>
              <a:r>
                <a:rPr lang="en-US" altLang="en-US" sz="1800" dirty="0"/>
                <a:t>Deformations of wheel and ground cause resultant of ground reaction to be applied at </a:t>
              </a:r>
              <a:r>
                <a:rPr lang="en-US" altLang="en-US" sz="1800" i="1" dirty="0"/>
                <a:t>B</a:t>
              </a:r>
              <a:r>
                <a:rPr lang="en-US" altLang="en-US" sz="1800" dirty="0"/>
                <a:t>.  </a:t>
              </a:r>
              <a:r>
                <a:rPr lang="en-US" altLang="en-US" sz="1800" i="1" dirty="0"/>
                <a:t>P</a:t>
              </a:r>
              <a:r>
                <a:rPr lang="en-US" altLang="en-US" sz="1800" dirty="0"/>
                <a:t> is required to balance moment of </a:t>
              </a:r>
              <a:r>
                <a:rPr lang="en-US" altLang="en-US" sz="1800" i="1" dirty="0"/>
                <a:t>W </a:t>
              </a:r>
              <a:r>
                <a:rPr lang="en-US" altLang="en-US" sz="1800" dirty="0"/>
                <a:t>about </a:t>
              </a:r>
              <a:r>
                <a:rPr lang="en-US" altLang="en-US" sz="1800" i="1" dirty="0"/>
                <a:t>B</a:t>
              </a:r>
              <a:r>
                <a:rPr lang="en-US" altLang="en-US" sz="1800" dirty="0"/>
                <a:t>.</a:t>
              </a:r>
              <a:br>
                <a:rPr lang="en-US" altLang="en-US" sz="1800" dirty="0"/>
              </a:br>
              <a:r>
                <a:rPr lang="en-US" altLang="en-US" sz="1800" dirty="0"/>
                <a:t/>
              </a:r>
              <a:br>
                <a:rPr lang="en-US" altLang="en-US" sz="1800" dirty="0"/>
              </a:br>
              <a:r>
                <a:rPr lang="en-US" altLang="en-US" sz="1800" i="1" dirty="0" err="1"/>
                <a:t>Pr</a:t>
              </a:r>
              <a:r>
                <a:rPr lang="en-US" altLang="en-US" sz="1800" dirty="0"/>
                <a:t> = </a:t>
              </a:r>
              <a:r>
                <a:rPr lang="en-US" altLang="en-US" sz="1800" i="1" dirty="0" err="1"/>
                <a:t>Wb</a:t>
              </a:r>
              <a:r>
                <a:rPr lang="en-US" altLang="en-US" sz="1800" dirty="0"/>
                <a:t/>
              </a:r>
              <a:br>
                <a:rPr lang="en-US" altLang="en-US" sz="1800" dirty="0"/>
              </a:br>
              <a:r>
                <a:rPr lang="en-US" altLang="en-US" sz="1800" i="1" dirty="0" err="1" smtClean="0"/>
                <a:t>b/r</a:t>
              </a:r>
              <a:r>
                <a:rPr lang="en-US" altLang="en-US" sz="1800" dirty="0" smtClean="0"/>
                <a:t> </a:t>
              </a:r>
              <a:r>
                <a:rPr lang="en-US" altLang="en-US" sz="1800" dirty="0"/>
                <a:t>= </a:t>
              </a:r>
              <a:r>
                <a:rPr lang="en-US" altLang="en-US" sz="1800" dirty="0" smtClean="0"/>
                <a:t>coefficient </a:t>
              </a:r>
              <a:r>
                <a:rPr lang="en-US" altLang="en-US" sz="1800" dirty="0"/>
                <a:t>of rolling resistance</a:t>
              </a:r>
            </a:p>
          </p:txBody>
        </p:sp>
      </p:grpSp>
    </p:spTree>
    <p:extLst>
      <p:ext uri="{BB962C8B-B14F-4D97-AF65-F5344CB8AC3E}">
        <p14:creationId xmlns:p14="http://schemas.microsoft.com/office/powerpoint/2010/main" val="1105967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11892" y="304800"/>
            <a:ext cx="11376454" cy="601362"/>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smtClean="0">
                <a:latin typeface="Times New Roman" panose="02020603050405020304" pitchFamily="18" charset="0"/>
                <a:cs typeface="Times New Roman" panose="02020603050405020304" pitchFamily="18" charset="0"/>
              </a:rPr>
              <a:t>Rolling Resistance</a:t>
            </a:r>
            <a:endParaRPr lang="en-IN" sz="3600" dirty="0">
              <a:latin typeface="Times New Roman" panose="02020603050405020304" pitchFamily="18" charset="0"/>
              <a:cs typeface="Times New Roman" panose="02020603050405020304" pitchFamily="18" charset="0"/>
            </a:endParaRPr>
          </a:p>
        </p:txBody>
      </p:sp>
      <p:sp>
        <p:nvSpPr>
          <p:cNvPr id="5" name="Rounded Rectangle 4"/>
          <p:cNvSpPr/>
          <p:nvPr/>
        </p:nvSpPr>
        <p:spPr>
          <a:xfrm>
            <a:off x="411892" y="6507891"/>
            <a:ext cx="11376454" cy="156519"/>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 Box 3"/>
          <p:cNvSpPr txBox="1">
            <a:spLocks noChangeArrowheads="1"/>
          </p:cNvSpPr>
          <p:nvPr/>
        </p:nvSpPr>
        <p:spPr bwMode="auto">
          <a:xfrm>
            <a:off x="400154" y="1100504"/>
            <a:ext cx="4671897"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 charset="0"/>
                <a:ea typeface="ＭＳ Ｐゴシック" pitchFamily="1" charset="-128"/>
              </a:defRPr>
            </a:lvl1pPr>
            <a:lvl2pPr marL="742950" indent="-285750" eaLnBrk="0" hangingPunct="0">
              <a:defRPr sz="2000">
                <a:solidFill>
                  <a:schemeClr val="tx1"/>
                </a:solidFill>
                <a:latin typeface="Times New Roman" pitchFamily="1" charset="0"/>
                <a:ea typeface="ＭＳ Ｐゴシック" pitchFamily="1" charset="-128"/>
              </a:defRPr>
            </a:lvl2pPr>
            <a:lvl3pPr marL="1143000" indent="-228600" eaLnBrk="0" hangingPunct="0">
              <a:defRPr sz="2000">
                <a:solidFill>
                  <a:schemeClr val="tx1"/>
                </a:solidFill>
                <a:latin typeface="Times New Roman" pitchFamily="1" charset="0"/>
                <a:ea typeface="ＭＳ Ｐゴシック" pitchFamily="1" charset="-128"/>
              </a:defRPr>
            </a:lvl3pPr>
            <a:lvl4pPr marL="1600200" indent="-228600" eaLnBrk="0" hangingPunct="0">
              <a:defRPr sz="2000">
                <a:solidFill>
                  <a:schemeClr val="tx1"/>
                </a:solidFill>
                <a:latin typeface="Times New Roman" pitchFamily="1" charset="0"/>
                <a:ea typeface="ＭＳ Ｐゴシック" pitchFamily="1" charset="-128"/>
              </a:defRPr>
            </a:lvl4pPr>
            <a:lvl5pPr marL="2057400" indent="-228600" eaLnBrk="0" hangingPunct="0">
              <a:defRPr sz="2000">
                <a:solidFill>
                  <a:schemeClr val="tx1"/>
                </a:solidFill>
                <a:latin typeface="Times New Roman" pitchFamily="1" charset="0"/>
                <a:ea typeface="ＭＳ Ｐゴシック" pitchFamily="1" charset="-128"/>
              </a:defRPr>
            </a:lvl5pPr>
            <a:lvl6pPr marL="25146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6pPr>
            <a:lvl7pPr marL="29718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7pPr>
            <a:lvl8pPr marL="34290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8pPr>
            <a:lvl9pPr marL="38862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9pPr>
          </a:lstStyle>
          <a:p>
            <a:pPr eaLnBrk="1" hangingPunct="1">
              <a:spcBef>
                <a:spcPct val="50000"/>
              </a:spcBef>
            </a:pPr>
            <a:r>
              <a:rPr lang="en-US" altLang="en-US" dirty="0"/>
              <a:t>A pulley of diameter 4 in. can rotate about a fixed shaft of diameter 2 in.  The coefficient of static friction between the pulley and shaft is 0.20.  </a:t>
            </a:r>
          </a:p>
          <a:p>
            <a:pPr eaLnBrk="1" hangingPunct="1">
              <a:spcBef>
                <a:spcPct val="50000"/>
              </a:spcBef>
            </a:pPr>
            <a:r>
              <a:rPr lang="en-US" altLang="en-US" dirty="0"/>
              <a:t>Determine:</a:t>
            </a:r>
          </a:p>
        </p:txBody>
      </p:sp>
      <p:sp>
        <p:nvSpPr>
          <p:cNvPr id="16" name="Text Box 6"/>
          <p:cNvSpPr txBox="1">
            <a:spLocks noChangeArrowheads="1"/>
          </p:cNvSpPr>
          <p:nvPr/>
        </p:nvSpPr>
        <p:spPr bwMode="auto">
          <a:xfrm>
            <a:off x="509474" y="3151081"/>
            <a:ext cx="4273806"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7013" indent="-227013" eaLnBrk="0" hangingPunct="0">
              <a:defRPr sz="2000">
                <a:solidFill>
                  <a:schemeClr val="tx1"/>
                </a:solidFill>
                <a:latin typeface="Times New Roman" pitchFamily="1" charset="0"/>
                <a:ea typeface="ＭＳ Ｐゴシック" pitchFamily="1" charset="-128"/>
              </a:defRPr>
            </a:lvl1pPr>
            <a:lvl2pPr marL="742950" indent="-285750" eaLnBrk="0" hangingPunct="0">
              <a:defRPr sz="2000">
                <a:solidFill>
                  <a:schemeClr val="tx1"/>
                </a:solidFill>
                <a:latin typeface="Times New Roman" pitchFamily="1" charset="0"/>
                <a:ea typeface="ＭＳ Ｐゴシック" pitchFamily="1" charset="-128"/>
              </a:defRPr>
            </a:lvl2pPr>
            <a:lvl3pPr marL="1143000" indent="-228600" eaLnBrk="0" hangingPunct="0">
              <a:defRPr sz="2000">
                <a:solidFill>
                  <a:schemeClr val="tx1"/>
                </a:solidFill>
                <a:latin typeface="Times New Roman" pitchFamily="1" charset="0"/>
                <a:ea typeface="ＭＳ Ｐゴシック" pitchFamily="1" charset="-128"/>
              </a:defRPr>
            </a:lvl3pPr>
            <a:lvl4pPr marL="1600200" indent="-228600" eaLnBrk="0" hangingPunct="0">
              <a:defRPr sz="2000">
                <a:solidFill>
                  <a:schemeClr val="tx1"/>
                </a:solidFill>
                <a:latin typeface="Times New Roman" pitchFamily="1" charset="0"/>
                <a:ea typeface="ＭＳ Ｐゴシック" pitchFamily="1" charset="-128"/>
              </a:defRPr>
            </a:lvl4pPr>
            <a:lvl5pPr marL="2057400" indent="-228600" eaLnBrk="0" hangingPunct="0">
              <a:defRPr sz="2000">
                <a:solidFill>
                  <a:schemeClr val="tx1"/>
                </a:solidFill>
                <a:latin typeface="Times New Roman" pitchFamily="1" charset="0"/>
                <a:ea typeface="ＭＳ Ｐゴシック" pitchFamily="1" charset="-128"/>
              </a:defRPr>
            </a:lvl5pPr>
            <a:lvl6pPr marL="25146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6pPr>
            <a:lvl7pPr marL="29718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7pPr>
            <a:lvl8pPr marL="34290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8pPr>
            <a:lvl9pPr marL="38862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9pPr>
          </a:lstStyle>
          <a:p>
            <a:pPr eaLnBrk="1" hangingPunct="1">
              <a:spcBef>
                <a:spcPct val="50000"/>
              </a:spcBef>
            </a:pPr>
            <a:r>
              <a:rPr lang="en-US" altLang="en-US" dirty="0"/>
              <a:t>a.	the smallest vertical force </a:t>
            </a:r>
            <a:r>
              <a:rPr lang="en-US" altLang="en-US" i="1" dirty="0"/>
              <a:t>P</a:t>
            </a:r>
            <a:r>
              <a:rPr lang="en-US" altLang="en-US" dirty="0"/>
              <a:t> required to start raising a 500 </a:t>
            </a:r>
            <a:r>
              <a:rPr lang="en-US" altLang="en-US" dirty="0" err="1"/>
              <a:t>lb</a:t>
            </a:r>
            <a:r>
              <a:rPr lang="en-US" altLang="en-US" dirty="0"/>
              <a:t> load,</a:t>
            </a:r>
          </a:p>
          <a:p>
            <a:pPr eaLnBrk="1" hangingPunct="1">
              <a:spcBef>
                <a:spcPct val="50000"/>
              </a:spcBef>
            </a:pPr>
            <a:r>
              <a:rPr lang="en-US" altLang="en-US" dirty="0"/>
              <a:t>b.	the smallest vertical force </a:t>
            </a:r>
            <a:r>
              <a:rPr lang="en-US" altLang="en-US" i="1" dirty="0"/>
              <a:t>P</a:t>
            </a:r>
            <a:r>
              <a:rPr lang="en-US" altLang="en-US" dirty="0"/>
              <a:t> required to hold the load, and</a:t>
            </a:r>
          </a:p>
          <a:p>
            <a:pPr eaLnBrk="1" hangingPunct="1">
              <a:spcBef>
                <a:spcPct val="50000"/>
              </a:spcBef>
            </a:pPr>
            <a:r>
              <a:rPr lang="en-US" altLang="en-US" dirty="0"/>
              <a:t>c.	the smallest horizontal force P required to start raising the same load.</a:t>
            </a:r>
            <a:endParaRPr lang="en-US" altLang="en-US" sz="1800" dirty="0"/>
          </a:p>
        </p:txBody>
      </p:sp>
      <p:grpSp>
        <p:nvGrpSpPr>
          <p:cNvPr id="17" name="Group 11"/>
          <p:cNvGrpSpPr>
            <a:grpSpLocks/>
          </p:cNvGrpSpPr>
          <p:nvPr/>
        </p:nvGrpSpPr>
        <p:grpSpPr bwMode="auto">
          <a:xfrm>
            <a:off x="5082780" y="1015544"/>
            <a:ext cx="6639662" cy="1870064"/>
            <a:chOff x="2541" y="599"/>
            <a:chExt cx="3219" cy="1181"/>
          </a:xfrm>
        </p:grpSpPr>
        <p:pic>
          <p:nvPicPr>
            <p:cNvPr id="18" name="Picture 5" descr="msotw9_temp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1" y="862"/>
              <a:ext cx="840" cy="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 Box 4"/>
            <p:cNvSpPr txBox="1">
              <a:spLocks noChangeArrowheads="1"/>
            </p:cNvSpPr>
            <p:nvPr/>
          </p:nvSpPr>
          <p:spPr bwMode="auto">
            <a:xfrm>
              <a:off x="3299" y="599"/>
              <a:ext cx="2461" cy="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7013" indent="-227013" eaLnBrk="0" hangingPunct="0">
                <a:defRPr sz="2000">
                  <a:solidFill>
                    <a:schemeClr val="tx1"/>
                  </a:solidFill>
                  <a:latin typeface="Times New Roman" pitchFamily="1" charset="0"/>
                  <a:ea typeface="ＭＳ Ｐゴシック" pitchFamily="1" charset="-128"/>
                </a:defRPr>
              </a:lvl1pPr>
              <a:lvl2pPr marL="742950" indent="-285750" eaLnBrk="0" hangingPunct="0">
                <a:defRPr sz="2000">
                  <a:solidFill>
                    <a:schemeClr val="tx1"/>
                  </a:solidFill>
                  <a:latin typeface="Times New Roman" pitchFamily="1" charset="0"/>
                  <a:ea typeface="ＭＳ Ｐゴシック" pitchFamily="1" charset="-128"/>
                </a:defRPr>
              </a:lvl2pPr>
              <a:lvl3pPr marL="1143000" indent="-228600" eaLnBrk="0" hangingPunct="0">
                <a:defRPr sz="2000">
                  <a:solidFill>
                    <a:schemeClr val="tx1"/>
                  </a:solidFill>
                  <a:latin typeface="Times New Roman" pitchFamily="1" charset="0"/>
                  <a:ea typeface="ＭＳ Ｐゴシック" pitchFamily="1" charset="-128"/>
                </a:defRPr>
              </a:lvl3pPr>
              <a:lvl4pPr marL="1600200" indent="-228600" eaLnBrk="0" hangingPunct="0">
                <a:defRPr sz="2000">
                  <a:solidFill>
                    <a:schemeClr val="tx1"/>
                  </a:solidFill>
                  <a:latin typeface="Times New Roman" pitchFamily="1" charset="0"/>
                  <a:ea typeface="ＭＳ Ｐゴシック" pitchFamily="1" charset="-128"/>
                </a:defRPr>
              </a:lvl4pPr>
              <a:lvl5pPr marL="2057400" indent="-228600" eaLnBrk="0" hangingPunct="0">
                <a:defRPr sz="2000">
                  <a:solidFill>
                    <a:schemeClr val="tx1"/>
                  </a:solidFill>
                  <a:latin typeface="Times New Roman" pitchFamily="1" charset="0"/>
                  <a:ea typeface="ＭＳ Ｐゴシック" pitchFamily="1" charset="-128"/>
                </a:defRPr>
              </a:lvl5pPr>
              <a:lvl6pPr marL="25146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6pPr>
              <a:lvl7pPr marL="29718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7pPr>
              <a:lvl8pPr marL="34290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8pPr>
              <a:lvl9pPr marL="38862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9pPr>
            </a:lstStyle>
            <a:p>
              <a:pPr eaLnBrk="1" hangingPunct="1">
                <a:spcBef>
                  <a:spcPct val="50000"/>
                </a:spcBef>
              </a:pPr>
              <a:r>
                <a:rPr lang="en-US" altLang="en-US" u="sng" dirty="0"/>
                <a:t>SOLUTION</a:t>
              </a:r>
              <a:r>
                <a:rPr lang="en-US" altLang="en-US" dirty="0"/>
                <a:t>:</a:t>
              </a:r>
            </a:p>
            <a:p>
              <a:pPr eaLnBrk="1" hangingPunct="1">
                <a:spcBef>
                  <a:spcPct val="50000"/>
                </a:spcBef>
              </a:pPr>
              <a:r>
                <a:rPr lang="en-US" altLang="en-US" dirty="0"/>
                <a:t>a.	With the load on the left and force </a:t>
              </a:r>
              <a:r>
                <a:rPr lang="en-US" altLang="en-US" i="1" dirty="0"/>
                <a:t>P</a:t>
              </a:r>
              <a:r>
                <a:rPr lang="en-US" altLang="en-US" dirty="0"/>
                <a:t> on the right, impending motion is clockwise to raise load.  Sum moments about displaced contact point </a:t>
              </a:r>
              <a:r>
                <a:rPr lang="en-US" altLang="en-US" i="1" dirty="0"/>
                <a:t>B</a:t>
              </a:r>
              <a:r>
                <a:rPr lang="en-US" altLang="en-US" dirty="0"/>
                <a:t> to find </a:t>
              </a:r>
              <a:r>
                <a:rPr lang="en-US" altLang="en-US" i="1" dirty="0"/>
                <a:t>P</a:t>
              </a:r>
              <a:r>
                <a:rPr lang="en-US" altLang="en-US" dirty="0"/>
                <a:t>.</a:t>
              </a:r>
            </a:p>
          </p:txBody>
        </p:sp>
      </p:grpSp>
      <p:grpSp>
        <p:nvGrpSpPr>
          <p:cNvPr id="20" name="Group 12"/>
          <p:cNvGrpSpPr>
            <a:grpSpLocks/>
          </p:cNvGrpSpPr>
          <p:nvPr/>
        </p:nvGrpSpPr>
        <p:grpSpPr bwMode="auto">
          <a:xfrm>
            <a:off x="5183434" y="2891736"/>
            <a:ext cx="6539008" cy="1548622"/>
            <a:chOff x="2513" y="1761"/>
            <a:chExt cx="3247" cy="978"/>
          </a:xfrm>
        </p:grpSpPr>
        <p:pic>
          <p:nvPicPr>
            <p:cNvPr id="21" name="Picture 9" descr="msotw9_temp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3" y="1761"/>
              <a:ext cx="836" cy="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Text Box 7"/>
            <p:cNvSpPr txBox="1">
              <a:spLocks noChangeArrowheads="1"/>
            </p:cNvSpPr>
            <p:nvPr/>
          </p:nvSpPr>
          <p:spPr bwMode="auto">
            <a:xfrm>
              <a:off x="3306" y="1870"/>
              <a:ext cx="2454" cy="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7013" indent="-227013" eaLnBrk="0" hangingPunct="0">
                <a:defRPr sz="2000">
                  <a:solidFill>
                    <a:schemeClr val="tx1"/>
                  </a:solidFill>
                  <a:latin typeface="Times New Roman" pitchFamily="1" charset="0"/>
                  <a:ea typeface="ＭＳ Ｐゴシック" pitchFamily="1" charset="-128"/>
                </a:defRPr>
              </a:lvl1pPr>
              <a:lvl2pPr marL="742950" indent="-285750" eaLnBrk="0" hangingPunct="0">
                <a:defRPr sz="2000">
                  <a:solidFill>
                    <a:schemeClr val="tx1"/>
                  </a:solidFill>
                  <a:latin typeface="Times New Roman" pitchFamily="1" charset="0"/>
                  <a:ea typeface="ＭＳ Ｐゴシック" pitchFamily="1" charset="-128"/>
                </a:defRPr>
              </a:lvl2pPr>
              <a:lvl3pPr marL="1143000" indent="-228600" eaLnBrk="0" hangingPunct="0">
                <a:defRPr sz="2000">
                  <a:solidFill>
                    <a:schemeClr val="tx1"/>
                  </a:solidFill>
                  <a:latin typeface="Times New Roman" pitchFamily="1" charset="0"/>
                  <a:ea typeface="ＭＳ Ｐゴシック" pitchFamily="1" charset="-128"/>
                </a:defRPr>
              </a:lvl3pPr>
              <a:lvl4pPr marL="1600200" indent="-228600" eaLnBrk="0" hangingPunct="0">
                <a:defRPr sz="2000">
                  <a:solidFill>
                    <a:schemeClr val="tx1"/>
                  </a:solidFill>
                  <a:latin typeface="Times New Roman" pitchFamily="1" charset="0"/>
                  <a:ea typeface="ＭＳ Ｐゴシック" pitchFamily="1" charset="-128"/>
                </a:defRPr>
              </a:lvl4pPr>
              <a:lvl5pPr marL="2057400" indent="-228600" eaLnBrk="0" hangingPunct="0">
                <a:defRPr sz="2000">
                  <a:solidFill>
                    <a:schemeClr val="tx1"/>
                  </a:solidFill>
                  <a:latin typeface="Times New Roman" pitchFamily="1" charset="0"/>
                  <a:ea typeface="ＭＳ Ｐゴシック" pitchFamily="1" charset="-128"/>
                </a:defRPr>
              </a:lvl5pPr>
              <a:lvl6pPr marL="25146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6pPr>
              <a:lvl7pPr marL="29718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7pPr>
              <a:lvl8pPr marL="34290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8pPr>
              <a:lvl9pPr marL="38862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9pPr>
            </a:lstStyle>
            <a:p>
              <a:pPr eaLnBrk="1" hangingPunct="1">
                <a:spcBef>
                  <a:spcPct val="50000"/>
                </a:spcBef>
              </a:pPr>
              <a:r>
                <a:rPr lang="en-US" altLang="en-US" dirty="0"/>
                <a:t>b.	Impending motion is counter-clockwise as load is held stationary with smallest force </a:t>
              </a:r>
              <a:r>
                <a:rPr lang="en-US" altLang="en-US" i="1" dirty="0"/>
                <a:t>P</a:t>
              </a:r>
              <a:r>
                <a:rPr lang="en-US" altLang="en-US" dirty="0"/>
                <a:t>.  Sum moments about </a:t>
              </a:r>
              <a:r>
                <a:rPr lang="en-US" altLang="en-US" i="1" dirty="0"/>
                <a:t>C</a:t>
              </a:r>
              <a:r>
                <a:rPr lang="en-US" altLang="en-US" dirty="0"/>
                <a:t> to find </a:t>
              </a:r>
              <a:r>
                <a:rPr lang="en-US" altLang="en-US" i="1" dirty="0"/>
                <a:t>P</a:t>
              </a:r>
              <a:r>
                <a:rPr lang="en-US" altLang="en-US" dirty="0"/>
                <a:t>.</a:t>
              </a:r>
            </a:p>
          </p:txBody>
        </p:sp>
      </p:grpSp>
      <p:grpSp>
        <p:nvGrpSpPr>
          <p:cNvPr id="23" name="Group 13"/>
          <p:cNvGrpSpPr>
            <a:grpSpLocks/>
          </p:cNvGrpSpPr>
          <p:nvPr/>
        </p:nvGrpSpPr>
        <p:grpSpPr bwMode="auto">
          <a:xfrm>
            <a:off x="5164870" y="4435306"/>
            <a:ext cx="6557572" cy="2022076"/>
            <a:chOff x="2504" y="2722"/>
            <a:chExt cx="3256" cy="1277"/>
          </a:xfrm>
        </p:grpSpPr>
        <p:pic>
          <p:nvPicPr>
            <p:cNvPr id="24" name="Picture 10" descr="msotw9_temp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04" y="2722"/>
              <a:ext cx="854" cy="1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Text Box 8"/>
            <p:cNvSpPr txBox="1">
              <a:spLocks noChangeArrowheads="1"/>
            </p:cNvSpPr>
            <p:nvPr/>
          </p:nvSpPr>
          <p:spPr bwMode="auto">
            <a:xfrm>
              <a:off x="3299" y="2737"/>
              <a:ext cx="2461" cy="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7013" indent="-227013" eaLnBrk="0" hangingPunct="0">
                <a:defRPr sz="2000">
                  <a:solidFill>
                    <a:schemeClr val="tx1"/>
                  </a:solidFill>
                  <a:latin typeface="Times New Roman" pitchFamily="1" charset="0"/>
                  <a:ea typeface="ＭＳ Ｐゴシック" pitchFamily="1" charset="-128"/>
                </a:defRPr>
              </a:lvl1pPr>
              <a:lvl2pPr marL="742950" indent="-285750" eaLnBrk="0" hangingPunct="0">
                <a:defRPr sz="2000">
                  <a:solidFill>
                    <a:schemeClr val="tx1"/>
                  </a:solidFill>
                  <a:latin typeface="Times New Roman" pitchFamily="1" charset="0"/>
                  <a:ea typeface="ＭＳ Ｐゴシック" pitchFamily="1" charset="-128"/>
                </a:defRPr>
              </a:lvl2pPr>
              <a:lvl3pPr marL="1143000" indent="-228600" eaLnBrk="0" hangingPunct="0">
                <a:defRPr sz="2000">
                  <a:solidFill>
                    <a:schemeClr val="tx1"/>
                  </a:solidFill>
                  <a:latin typeface="Times New Roman" pitchFamily="1" charset="0"/>
                  <a:ea typeface="ＭＳ Ｐゴシック" pitchFamily="1" charset="-128"/>
                </a:defRPr>
              </a:lvl3pPr>
              <a:lvl4pPr marL="1600200" indent="-228600" eaLnBrk="0" hangingPunct="0">
                <a:defRPr sz="2000">
                  <a:solidFill>
                    <a:schemeClr val="tx1"/>
                  </a:solidFill>
                  <a:latin typeface="Times New Roman" pitchFamily="1" charset="0"/>
                  <a:ea typeface="ＭＳ Ｐゴシック" pitchFamily="1" charset="-128"/>
                </a:defRPr>
              </a:lvl4pPr>
              <a:lvl5pPr marL="2057400" indent="-228600" eaLnBrk="0" hangingPunct="0">
                <a:defRPr sz="2000">
                  <a:solidFill>
                    <a:schemeClr val="tx1"/>
                  </a:solidFill>
                  <a:latin typeface="Times New Roman" pitchFamily="1" charset="0"/>
                  <a:ea typeface="ＭＳ Ｐゴシック" pitchFamily="1" charset="-128"/>
                </a:defRPr>
              </a:lvl5pPr>
              <a:lvl6pPr marL="25146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6pPr>
              <a:lvl7pPr marL="29718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7pPr>
              <a:lvl8pPr marL="34290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8pPr>
              <a:lvl9pPr marL="38862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9pPr>
            </a:lstStyle>
            <a:p>
              <a:pPr eaLnBrk="1" hangingPunct="1">
                <a:spcBef>
                  <a:spcPct val="50000"/>
                </a:spcBef>
              </a:pPr>
              <a:r>
                <a:rPr lang="en-US" altLang="en-US" dirty="0"/>
                <a:t>c.	With the load on the left and force </a:t>
              </a:r>
              <a:r>
                <a:rPr lang="en-US" altLang="en-US" i="1" dirty="0"/>
                <a:t>P</a:t>
              </a:r>
              <a:r>
                <a:rPr lang="en-US" altLang="en-US" dirty="0"/>
                <a:t> acting horizontally to the right, impending motion is clockwise to raise load.  Utilize a force triangle to find </a:t>
              </a:r>
              <a:r>
                <a:rPr lang="en-US" altLang="en-US" i="1" dirty="0"/>
                <a:t>P</a:t>
              </a:r>
              <a:r>
                <a:rPr lang="en-US" altLang="en-US" dirty="0"/>
                <a:t>.</a:t>
              </a:r>
            </a:p>
          </p:txBody>
        </p:sp>
      </p:grpSp>
    </p:spTree>
    <p:extLst>
      <p:ext uri="{BB962C8B-B14F-4D97-AF65-F5344CB8AC3E}">
        <p14:creationId xmlns:p14="http://schemas.microsoft.com/office/powerpoint/2010/main" val="3794517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11892" y="304800"/>
            <a:ext cx="11376454" cy="601362"/>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smtClean="0">
                <a:latin typeface="Times New Roman" panose="02020603050405020304" pitchFamily="18" charset="0"/>
                <a:cs typeface="Times New Roman" panose="02020603050405020304" pitchFamily="18" charset="0"/>
              </a:rPr>
              <a:t>Rolling Resistance</a:t>
            </a:r>
            <a:endParaRPr lang="en-IN" sz="3600" dirty="0">
              <a:latin typeface="Times New Roman" panose="02020603050405020304" pitchFamily="18" charset="0"/>
              <a:cs typeface="Times New Roman" panose="02020603050405020304" pitchFamily="18" charset="0"/>
            </a:endParaRPr>
          </a:p>
        </p:txBody>
      </p:sp>
      <p:sp>
        <p:nvSpPr>
          <p:cNvPr id="5" name="Rounded Rectangle 4"/>
          <p:cNvSpPr/>
          <p:nvPr/>
        </p:nvSpPr>
        <p:spPr>
          <a:xfrm>
            <a:off x="411892" y="6507891"/>
            <a:ext cx="11376454" cy="156519"/>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6" name="Picture 5" descr="msotw9_temp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6683" y="1201725"/>
            <a:ext cx="1732624" cy="1453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9" descr="msotw9_temp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5719" y="2761189"/>
            <a:ext cx="1683588" cy="154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Picture 10" descr="msotw9_temp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9354" y="4397813"/>
            <a:ext cx="1719953" cy="2022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002121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11892" y="304800"/>
            <a:ext cx="11376454" cy="601362"/>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smtClean="0">
                <a:latin typeface="Times New Roman" panose="02020603050405020304" pitchFamily="18" charset="0"/>
                <a:cs typeface="Times New Roman" panose="02020603050405020304" pitchFamily="18" charset="0"/>
              </a:rPr>
              <a:t>Introduction</a:t>
            </a:r>
            <a:endParaRPr lang="en-IN" sz="3600" dirty="0">
              <a:latin typeface="Times New Roman" panose="02020603050405020304" pitchFamily="18" charset="0"/>
              <a:cs typeface="Times New Roman" panose="02020603050405020304" pitchFamily="18" charset="0"/>
            </a:endParaRPr>
          </a:p>
        </p:txBody>
      </p:sp>
      <p:sp>
        <p:nvSpPr>
          <p:cNvPr id="5" name="Rounded Rectangle 4"/>
          <p:cNvSpPr/>
          <p:nvPr/>
        </p:nvSpPr>
        <p:spPr>
          <a:xfrm>
            <a:off x="411892" y="6507891"/>
            <a:ext cx="11376454" cy="156519"/>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p:cNvSpPr/>
          <p:nvPr/>
        </p:nvSpPr>
        <p:spPr>
          <a:xfrm>
            <a:off x="411892" y="983561"/>
            <a:ext cx="11376454" cy="4893647"/>
          </a:xfrm>
          <a:prstGeom prst="rect">
            <a:avLst/>
          </a:prstGeom>
        </p:spPr>
        <p:txBody>
          <a:bodyPr wrap="square">
            <a:spAutoFit/>
          </a:bodyPr>
          <a:lstStyle/>
          <a:p>
            <a:pPr algn="just">
              <a:spcBef>
                <a:spcPct val="50000"/>
              </a:spcBef>
              <a:buFontTx/>
              <a:buChar char="•"/>
            </a:pPr>
            <a:r>
              <a:rPr lang="en-US" altLang="en-US" sz="2400" dirty="0" smtClean="0">
                <a:latin typeface="Times New Roman" panose="02020603050405020304" pitchFamily="18" charset="0"/>
                <a:cs typeface="Times New Roman" panose="02020603050405020304" pitchFamily="18" charset="0"/>
              </a:rPr>
              <a:t>Earlier our discussion was limited to the bodies whose surfaces in contact were either </a:t>
            </a:r>
            <a:r>
              <a:rPr lang="en-US" altLang="en-US" sz="2400" i="1" dirty="0" smtClean="0">
                <a:latin typeface="Times New Roman" panose="02020603050405020304" pitchFamily="18" charset="0"/>
                <a:cs typeface="Times New Roman" panose="02020603050405020304" pitchFamily="18" charset="0"/>
              </a:rPr>
              <a:t>frictionless</a:t>
            </a:r>
            <a:r>
              <a:rPr lang="en-US" altLang="en-US" sz="2400" dirty="0" smtClean="0">
                <a:latin typeface="Times New Roman" panose="02020603050405020304" pitchFamily="18" charset="0"/>
                <a:cs typeface="Times New Roman" panose="02020603050405020304" pitchFamily="18" charset="0"/>
              </a:rPr>
              <a:t> (surfaces could move freely with respect to each other) or </a:t>
            </a:r>
            <a:r>
              <a:rPr lang="en-US" altLang="en-US" sz="2400" i="1" dirty="0" smtClean="0">
                <a:latin typeface="Times New Roman" panose="02020603050405020304" pitchFamily="18" charset="0"/>
                <a:cs typeface="Times New Roman" panose="02020603050405020304" pitchFamily="18" charset="0"/>
              </a:rPr>
              <a:t>rough</a:t>
            </a:r>
            <a:r>
              <a:rPr lang="en-US" altLang="en-US" sz="2400" dirty="0" smtClean="0">
                <a:latin typeface="Times New Roman" panose="02020603050405020304" pitchFamily="18" charset="0"/>
                <a:cs typeface="Times New Roman" panose="02020603050405020304" pitchFamily="18" charset="0"/>
              </a:rPr>
              <a:t> (tangential forces prevent relative motion between surfaces).</a:t>
            </a:r>
          </a:p>
          <a:p>
            <a:pPr algn="just">
              <a:spcBef>
                <a:spcPct val="50000"/>
              </a:spcBef>
              <a:buFontTx/>
              <a:buChar char="•"/>
            </a:pPr>
            <a:r>
              <a:rPr lang="en-US" altLang="en-US" sz="2400" dirty="0" smtClean="0">
                <a:latin typeface="Times New Roman" panose="02020603050405020304" pitchFamily="18" charset="0"/>
                <a:cs typeface="Times New Roman" panose="02020603050405020304" pitchFamily="18" charset="0"/>
              </a:rPr>
              <a:t>Actually, no perfectly frictionless surface exists.  For two surfaces in contact, tangential forces, called </a:t>
            </a:r>
            <a:r>
              <a:rPr lang="en-US" altLang="en-US" sz="2400" i="1" dirty="0" smtClean="0">
                <a:latin typeface="Times New Roman" panose="02020603050405020304" pitchFamily="18" charset="0"/>
                <a:cs typeface="Times New Roman" panose="02020603050405020304" pitchFamily="18" charset="0"/>
              </a:rPr>
              <a:t>friction forces</a:t>
            </a:r>
            <a:r>
              <a:rPr lang="en-US" altLang="en-US" sz="2400" dirty="0" smtClean="0">
                <a:latin typeface="Times New Roman" panose="02020603050405020304" pitchFamily="18" charset="0"/>
                <a:cs typeface="Times New Roman" panose="02020603050405020304" pitchFamily="18" charset="0"/>
              </a:rPr>
              <a:t>, will develop if one attempts to move one relative to the other.</a:t>
            </a:r>
          </a:p>
          <a:p>
            <a:pPr algn="just">
              <a:spcBef>
                <a:spcPct val="50000"/>
              </a:spcBef>
              <a:buFontTx/>
              <a:buChar char="•"/>
            </a:pPr>
            <a:r>
              <a:rPr lang="en-US" altLang="en-US" sz="2400" dirty="0" smtClean="0">
                <a:latin typeface="Times New Roman" panose="02020603050405020304" pitchFamily="18" charset="0"/>
                <a:cs typeface="Times New Roman" panose="02020603050405020304" pitchFamily="18" charset="0"/>
              </a:rPr>
              <a:t>However, the friction forces are limited in magnitude and will not prevent motion if sufficiently large forces are applied.</a:t>
            </a:r>
          </a:p>
          <a:p>
            <a:pPr algn="just">
              <a:spcBef>
                <a:spcPct val="50000"/>
              </a:spcBef>
              <a:buFontTx/>
              <a:buChar char="•"/>
            </a:pPr>
            <a:r>
              <a:rPr lang="en-US" altLang="en-US" sz="2400" dirty="0" smtClean="0">
                <a:latin typeface="Times New Roman" panose="02020603050405020304" pitchFamily="18" charset="0"/>
                <a:cs typeface="Times New Roman" panose="02020603050405020304" pitchFamily="18" charset="0"/>
              </a:rPr>
              <a:t>The distinction between frictionless and rough is, therefore, a matter of degree.</a:t>
            </a:r>
          </a:p>
          <a:p>
            <a:pPr algn="just">
              <a:spcBef>
                <a:spcPct val="50000"/>
              </a:spcBef>
              <a:buFontTx/>
              <a:buChar char="•"/>
            </a:pPr>
            <a:r>
              <a:rPr lang="en-US" altLang="en-US" sz="2400" dirty="0" smtClean="0">
                <a:latin typeface="Times New Roman" panose="02020603050405020304" pitchFamily="18" charset="0"/>
                <a:cs typeface="Times New Roman" panose="02020603050405020304" pitchFamily="18" charset="0"/>
              </a:rPr>
              <a:t>There are three types of friction: </a:t>
            </a:r>
            <a:r>
              <a:rPr lang="en-US" altLang="en-US" sz="2400" i="1" dirty="0" smtClean="0">
                <a:latin typeface="Times New Roman" panose="02020603050405020304" pitchFamily="18" charset="0"/>
                <a:cs typeface="Times New Roman" panose="02020603050405020304" pitchFamily="18" charset="0"/>
              </a:rPr>
              <a:t>dry</a:t>
            </a:r>
            <a:r>
              <a:rPr lang="en-US" altLang="en-US" sz="2400" dirty="0" smtClean="0">
                <a:latin typeface="Times New Roman" panose="02020603050405020304" pitchFamily="18" charset="0"/>
                <a:cs typeface="Times New Roman" panose="02020603050405020304" pitchFamily="18" charset="0"/>
              </a:rPr>
              <a:t> or </a:t>
            </a:r>
            <a:r>
              <a:rPr lang="en-US" altLang="en-US" sz="2400" i="1" dirty="0" smtClean="0">
                <a:latin typeface="Times New Roman" panose="02020603050405020304" pitchFamily="18" charset="0"/>
                <a:cs typeface="Times New Roman" panose="02020603050405020304" pitchFamily="18" charset="0"/>
              </a:rPr>
              <a:t>Coulomb friction, Skin or greasy friction</a:t>
            </a:r>
            <a:r>
              <a:rPr lang="en-US" altLang="en-US" sz="2400" dirty="0" smtClean="0">
                <a:latin typeface="Times New Roman" panose="02020603050405020304" pitchFamily="18" charset="0"/>
                <a:cs typeface="Times New Roman" panose="02020603050405020304" pitchFamily="18" charset="0"/>
              </a:rPr>
              <a:t> and </a:t>
            </a:r>
            <a:r>
              <a:rPr lang="en-US" altLang="en-US" sz="2400" i="1" dirty="0" smtClean="0">
                <a:latin typeface="Times New Roman" panose="02020603050405020304" pitchFamily="18" charset="0"/>
                <a:cs typeface="Times New Roman" panose="02020603050405020304" pitchFamily="18" charset="0"/>
              </a:rPr>
              <a:t>film or viscous friction</a:t>
            </a:r>
            <a:r>
              <a:rPr lang="en-US" altLang="en-US" sz="2400" dirty="0" smtClean="0">
                <a:latin typeface="Times New Roman" panose="02020603050405020304" pitchFamily="18" charset="0"/>
                <a:cs typeface="Times New Roman" panose="02020603050405020304" pitchFamily="18" charset="0"/>
              </a:rPr>
              <a:t>.  Film friction occurs due to shearing of different layers of lubricants.  The present discussion is limited to dry friction between non lubricated surfaces.</a:t>
            </a:r>
            <a:endParaRPr lang="en-US" altLang="en-US" dirty="0"/>
          </a:p>
        </p:txBody>
      </p:sp>
      <mc:AlternateContent xmlns:mc="http://schemas.openxmlformats.org/markup-compatibility/2006" xmlns:p14="http://schemas.microsoft.com/office/powerpoint/2010/main">
        <mc:Choice Requires="p14">
          <p:contentPart p14:bwMode="auto" r:id="rId2">
            <p14:nvContentPartPr>
              <p14:cNvPr id="6" name="Ink 5"/>
              <p14:cNvContentPartPr/>
              <p14:nvPr/>
            </p14:nvContentPartPr>
            <p14:xfrm>
              <a:off x="9279360" y="1778040"/>
              <a:ext cx="832680" cy="484920"/>
            </p14:xfrm>
          </p:contentPart>
        </mc:Choice>
        <mc:Fallback xmlns="">
          <p:pic>
            <p:nvPicPr>
              <p:cNvPr id="6" name="Ink 5"/>
              <p:cNvPicPr/>
              <p:nvPr/>
            </p:nvPicPr>
            <p:blipFill>
              <a:blip r:embed="rId3"/>
              <a:stretch>
                <a:fillRect/>
              </a:stretch>
            </p:blipFill>
            <p:spPr>
              <a:xfrm>
                <a:off x="9275400" y="1768320"/>
                <a:ext cx="844920" cy="498960"/>
              </a:xfrm>
              <a:prstGeom prst="rect">
                <a:avLst/>
              </a:prstGeom>
            </p:spPr>
          </p:pic>
        </mc:Fallback>
      </mc:AlternateContent>
    </p:spTree>
    <p:extLst>
      <p:ext uri="{BB962C8B-B14F-4D97-AF65-F5344CB8AC3E}">
        <p14:creationId xmlns:p14="http://schemas.microsoft.com/office/powerpoint/2010/main" val="380748275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11892" y="304800"/>
            <a:ext cx="11376454" cy="601362"/>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smtClean="0">
                <a:latin typeface="Times New Roman" panose="02020603050405020304" pitchFamily="18" charset="0"/>
                <a:cs typeface="Times New Roman" panose="02020603050405020304" pitchFamily="18" charset="0"/>
              </a:rPr>
              <a:t>Belt Friction</a:t>
            </a:r>
            <a:endParaRPr lang="en-IN" sz="3600" dirty="0">
              <a:latin typeface="Times New Roman" panose="02020603050405020304" pitchFamily="18" charset="0"/>
              <a:cs typeface="Times New Roman" panose="02020603050405020304" pitchFamily="18" charset="0"/>
            </a:endParaRPr>
          </a:p>
        </p:txBody>
      </p:sp>
      <p:sp>
        <p:nvSpPr>
          <p:cNvPr id="5" name="Rounded Rectangle 4"/>
          <p:cNvSpPr/>
          <p:nvPr/>
        </p:nvSpPr>
        <p:spPr>
          <a:xfrm>
            <a:off x="411892" y="6507891"/>
            <a:ext cx="11376454" cy="156519"/>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6" name="Picture 3" descr="C:\DOCUME~1\WALTOL~1\LOCALS~1\Temp\\msotw9_temp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781" y="1040333"/>
            <a:ext cx="3776708" cy="212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5" descr="C:\DOCUME~1\WALTOL~1\LOCALS~1\Temp\\msotw9_temp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300" y="3627703"/>
            <a:ext cx="3644698" cy="2448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2" name="Rectangle 1"/>
              <p:cNvSpPr/>
              <p:nvPr/>
            </p:nvSpPr>
            <p:spPr>
              <a:xfrm>
                <a:off x="4497859" y="1040333"/>
                <a:ext cx="7290487" cy="5355312"/>
              </a:xfrm>
              <a:prstGeom prst="rect">
                <a:avLst/>
              </a:prstGeom>
            </p:spPr>
            <p:txBody>
              <a:bodyPr wrap="square">
                <a:spAutoFit/>
              </a:bodyPr>
              <a:lstStyle/>
              <a:p>
                <a:pPr>
                  <a:spcBef>
                    <a:spcPct val="50000"/>
                  </a:spcBef>
                  <a:buFontTx/>
                  <a:buChar char="•"/>
                </a:pPr>
                <a:r>
                  <a:rPr lang="en-US" altLang="en-US" dirty="0" smtClean="0">
                    <a:latin typeface="Times New Roman" panose="02020603050405020304" pitchFamily="18" charset="0"/>
                    <a:cs typeface="Times New Roman" panose="02020603050405020304" pitchFamily="18" charset="0"/>
                  </a:rPr>
                  <a:t> Relate </a:t>
                </a:r>
                <a:r>
                  <a:rPr lang="en-US" altLang="en-US" i="1" dirty="0">
                    <a:latin typeface="Times New Roman" panose="02020603050405020304" pitchFamily="18" charset="0"/>
                    <a:cs typeface="Times New Roman" panose="02020603050405020304" pitchFamily="18" charset="0"/>
                  </a:rPr>
                  <a:t>T</a:t>
                </a:r>
                <a:r>
                  <a:rPr lang="en-US" altLang="en-US" i="1" baseline="-25000" dirty="0">
                    <a:latin typeface="Times New Roman" panose="02020603050405020304" pitchFamily="18" charset="0"/>
                    <a:cs typeface="Times New Roman" panose="02020603050405020304" pitchFamily="18" charset="0"/>
                  </a:rPr>
                  <a:t>1</a:t>
                </a:r>
                <a:r>
                  <a:rPr lang="en-US" altLang="en-US" dirty="0">
                    <a:latin typeface="Times New Roman" panose="02020603050405020304" pitchFamily="18" charset="0"/>
                    <a:cs typeface="Times New Roman" panose="02020603050405020304" pitchFamily="18" charset="0"/>
                  </a:rPr>
                  <a:t> and </a:t>
                </a:r>
                <a:r>
                  <a:rPr lang="en-US" altLang="en-US" i="1" dirty="0">
                    <a:latin typeface="Times New Roman" panose="02020603050405020304" pitchFamily="18" charset="0"/>
                    <a:cs typeface="Times New Roman" panose="02020603050405020304" pitchFamily="18" charset="0"/>
                  </a:rPr>
                  <a:t>T</a:t>
                </a:r>
                <a:r>
                  <a:rPr lang="en-US" altLang="en-US" i="1" baseline="-25000" dirty="0">
                    <a:latin typeface="Times New Roman" panose="02020603050405020304" pitchFamily="18" charset="0"/>
                    <a:cs typeface="Times New Roman" panose="02020603050405020304" pitchFamily="18" charset="0"/>
                  </a:rPr>
                  <a:t>2</a:t>
                </a:r>
                <a:r>
                  <a:rPr lang="en-US" altLang="en-US" dirty="0">
                    <a:latin typeface="Times New Roman" panose="02020603050405020304" pitchFamily="18" charset="0"/>
                    <a:cs typeface="Times New Roman" panose="02020603050405020304" pitchFamily="18" charset="0"/>
                  </a:rPr>
                  <a:t> when belt is about to slide to right</a:t>
                </a:r>
                <a:r>
                  <a:rPr lang="en-US" altLang="en-US" dirty="0" smtClean="0">
                    <a:latin typeface="Times New Roman" panose="02020603050405020304" pitchFamily="18" charset="0"/>
                    <a:cs typeface="Times New Roman" panose="02020603050405020304" pitchFamily="18" charset="0"/>
                  </a:rPr>
                  <a:t>.</a:t>
                </a:r>
              </a:p>
              <a:p>
                <a:pPr lvl="0" fontAlgn="base">
                  <a:spcBef>
                    <a:spcPct val="50000"/>
                  </a:spcBef>
                  <a:spcAft>
                    <a:spcPct val="0"/>
                  </a:spcAft>
                  <a:buFontTx/>
                  <a:buChar char="•"/>
                </a:pPr>
                <a:r>
                  <a:rPr lang="en-US" altLang="en-US" sz="2000" dirty="0" smtClean="0">
                    <a:solidFill>
                      <a:srgbClr val="000000"/>
                    </a:solidFill>
                    <a:latin typeface="Times New Roman" pitchFamily="1" charset="0"/>
                    <a:ea typeface="ＭＳ Ｐゴシック" pitchFamily="1" charset="-128"/>
                  </a:rPr>
                  <a:t> Draw </a:t>
                </a:r>
                <a:r>
                  <a:rPr lang="en-US" altLang="en-US" sz="2000" dirty="0">
                    <a:solidFill>
                      <a:srgbClr val="000000"/>
                    </a:solidFill>
                    <a:latin typeface="Times New Roman" pitchFamily="1" charset="0"/>
                    <a:ea typeface="ＭＳ Ｐゴシック" pitchFamily="1" charset="-128"/>
                  </a:rPr>
                  <a:t>free-body diagram for element of </a:t>
                </a:r>
                <a:r>
                  <a:rPr lang="en-US" altLang="en-US" sz="2000" dirty="0" smtClean="0">
                    <a:solidFill>
                      <a:srgbClr val="000000"/>
                    </a:solidFill>
                    <a:latin typeface="Times New Roman" pitchFamily="1" charset="0"/>
                    <a:ea typeface="ＭＳ Ｐゴシック" pitchFamily="1" charset="-128"/>
                  </a:rPr>
                  <a:t>belt</a:t>
                </a:r>
              </a:p>
              <a:p>
                <a:pPr lvl="0" fontAlgn="base">
                  <a:spcBef>
                    <a:spcPct val="50000"/>
                  </a:spcBef>
                  <a:spcAft>
                    <a:spcPct val="0"/>
                  </a:spcAft>
                  <a:buFontTx/>
                  <a:buChar char="•"/>
                </a:pPr>
                <a:endParaRPr lang="en-US" altLang="en-US" sz="2000" dirty="0">
                  <a:solidFill>
                    <a:srgbClr val="000000"/>
                  </a:solidFill>
                  <a:latin typeface="Times New Roman" pitchFamily="1" charset="0"/>
                  <a:ea typeface="ＭＳ Ｐゴシック" pitchFamily="1" charset="-128"/>
                </a:endParaRPr>
              </a:p>
              <a:p>
                <a:pPr lvl="0" fontAlgn="base">
                  <a:spcBef>
                    <a:spcPct val="50000"/>
                  </a:spcBef>
                  <a:spcAft>
                    <a:spcPct val="0"/>
                  </a:spcAft>
                  <a:buFontTx/>
                  <a:buChar char="•"/>
                </a:pPr>
                <a:endParaRPr lang="en-US" altLang="en-US" sz="2000" dirty="0" smtClean="0">
                  <a:solidFill>
                    <a:srgbClr val="000000"/>
                  </a:solidFill>
                  <a:latin typeface="Times New Roman" pitchFamily="1" charset="0"/>
                  <a:ea typeface="ＭＳ Ｐゴシック" pitchFamily="1" charset="-128"/>
                </a:endParaRPr>
              </a:p>
              <a:p>
                <a:pPr lvl="0" fontAlgn="base">
                  <a:spcBef>
                    <a:spcPct val="50000"/>
                  </a:spcBef>
                  <a:spcAft>
                    <a:spcPct val="0"/>
                  </a:spcAft>
                  <a:buFontTx/>
                  <a:buChar char="•"/>
                </a:pPr>
                <a:endParaRPr lang="en-US" altLang="en-US" sz="2000" dirty="0">
                  <a:solidFill>
                    <a:srgbClr val="000000"/>
                  </a:solidFill>
                  <a:latin typeface="Times New Roman" pitchFamily="1" charset="0"/>
                  <a:ea typeface="ＭＳ Ｐゴシック" pitchFamily="1" charset="-128"/>
                </a:endParaRPr>
              </a:p>
              <a:p>
                <a:pPr lvl="0" fontAlgn="base">
                  <a:spcBef>
                    <a:spcPct val="50000"/>
                  </a:spcBef>
                  <a:spcAft>
                    <a:spcPct val="0"/>
                  </a:spcAft>
                  <a:buFontTx/>
                  <a:buChar char="•"/>
                </a:pPr>
                <a:r>
                  <a:rPr lang="en-US" altLang="en-US" sz="2000" dirty="0" smtClean="0">
                    <a:solidFill>
                      <a:srgbClr val="000000"/>
                    </a:solidFill>
                    <a:latin typeface="Times New Roman" pitchFamily="1" charset="0"/>
                    <a:ea typeface="ＭＳ Ｐゴシック" pitchFamily="1" charset="-128"/>
                  </a:rPr>
                  <a:t> Combine </a:t>
                </a:r>
                <a:r>
                  <a:rPr lang="en-US" altLang="en-US" sz="2000" dirty="0">
                    <a:solidFill>
                      <a:srgbClr val="000000"/>
                    </a:solidFill>
                    <a:latin typeface="Times New Roman" pitchFamily="1" charset="0"/>
                    <a:ea typeface="ＭＳ Ｐゴシック" pitchFamily="1" charset="-128"/>
                  </a:rPr>
                  <a:t>to eliminate </a:t>
                </a:r>
                <a14:m>
                  <m:oMath xmlns:m="http://schemas.openxmlformats.org/officeDocument/2006/math">
                    <m:r>
                      <a:rPr lang="en-US" altLang="en-US" sz="2000" i="1" smtClean="0">
                        <a:solidFill>
                          <a:srgbClr val="000000"/>
                        </a:solidFill>
                        <a:latin typeface="Cambria Math" panose="02040503050406030204" pitchFamily="18" charset="0"/>
                        <a:ea typeface="Cambria Math" panose="02040503050406030204" pitchFamily="18" charset="0"/>
                      </a:rPr>
                      <m:t>∆</m:t>
                    </m:r>
                    <m:r>
                      <a:rPr lang="en-IN" altLang="en-US" sz="2000" b="0" i="1" smtClean="0">
                        <a:solidFill>
                          <a:srgbClr val="000000"/>
                        </a:solidFill>
                        <a:latin typeface="Cambria Math" panose="02040503050406030204" pitchFamily="18" charset="0"/>
                        <a:ea typeface="Cambria Math" panose="02040503050406030204" pitchFamily="18" charset="0"/>
                      </a:rPr>
                      <m:t>𝑁</m:t>
                    </m:r>
                  </m:oMath>
                </a14:m>
                <a:r>
                  <a:rPr lang="en-US" altLang="en-US" sz="2000" dirty="0" smtClean="0">
                    <a:solidFill>
                      <a:srgbClr val="000000"/>
                    </a:solidFill>
                    <a:latin typeface="Times New Roman" pitchFamily="1" charset="0"/>
                    <a:ea typeface="ＭＳ Ｐゴシック" pitchFamily="1" charset="-128"/>
                  </a:rPr>
                  <a:t>, </a:t>
                </a:r>
                <a:r>
                  <a:rPr lang="en-US" altLang="en-US" sz="2000" dirty="0">
                    <a:solidFill>
                      <a:srgbClr val="000000"/>
                    </a:solidFill>
                    <a:latin typeface="Times New Roman" pitchFamily="1" charset="0"/>
                    <a:ea typeface="ＭＳ Ｐゴシック" pitchFamily="1" charset="-128"/>
                  </a:rPr>
                  <a:t>divide through by </a:t>
                </a:r>
                <a14:m>
                  <m:oMath xmlns:m="http://schemas.openxmlformats.org/officeDocument/2006/math">
                    <m:r>
                      <a:rPr lang="en-US" altLang="en-US" sz="2000" i="1">
                        <a:solidFill>
                          <a:srgbClr val="000000"/>
                        </a:solidFill>
                        <a:latin typeface="Cambria Math" panose="02040503050406030204" pitchFamily="18" charset="0"/>
                        <a:ea typeface="Cambria Math" panose="02040503050406030204" pitchFamily="18" charset="0"/>
                      </a:rPr>
                      <m:t>∆</m:t>
                    </m:r>
                    <m:r>
                      <a:rPr lang="en-US" altLang="en-US" sz="2000" i="1" smtClean="0">
                        <a:solidFill>
                          <a:srgbClr val="000000"/>
                        </a:solidFill>
                        <a:latin typeface="Cambria Math" panose="02040503050406030204" pitchFamily="18" charset="0"/>
                        <a:ea typeface="Cambria Math" panose="02040503050406030204" pitchFamily="18" charset="0"/>
                      </a:rPr>
                      <m:t>𝜃</m:t>
                    </m:r>
                  </m:oMath>
                </a14:m>
                <a:r>
                  <a:rPr lang="en-US" altLang="en-US" sz="2000" dirty="0" smtClean="0">
                    <a:solidFill>
                      <a:srgbClr val="000000"/>
                    </a:solidFill>
                    <a:latin typeface="Times New Roman" pitchFamily="1" charset="0"/>
                    <a:ea typeface="ＭＳ Ｐゴシック" pitchFamily="1" charset="-128"/>
                  </a:rPr>
                  <a:t>,</a:t>
                </a:r>
              </a:p>
              <a:p>
                <a:pPr lvl="0" fontAlgn="base">
                  <a:spcBef>
                    <a:spcPct val="50000"/>
                  </a:spcBef>
                  <a:spcAft>
                    <a:spcPct val="0"/>
                  </a:spcAft>
                  <a:buFontTx/>
                  <a:buChar char="•"/>
                </a:pPr>
                <a:endParaRPr lang="en-US" altLang="en-US" sz="2000" dirty="0">
                  <a:solidFill>
                    <a:srgbClr val="000000"/>
                  </a:solidFill>
                  <a:latin typeface="Times New Roman" pitchFamily="1" charset="0"/>
                  <a:ea typeface="ＭＳ Ｐゴシック" pitchFamily="1" charset="-128"/>
                </a:endParaRPr>
              </a:p>
              <a:p>
                <a:pPr lvl="0" fontAlgn="base">
                  <a:spcBef>
                    <a:spcPct val="50000"/>
                  </a:spcBef>
                  <a:spcAft>
                    <a:spcPct val="0"/>
                  </a:spcAft>
                  <a:buFontTx/>
                  <a:buChar char="•"/>
                </a:pPr>
                <a:endParaRPr lang="en-US" altLang="en-US" sz="2000" dirty="0" smtClean="0">
                  <a:solidFill>
                    <a:srgbClr val="000000"/>
                  </a:solidFill>
                  <a:latin typeface="Times New Roman" pitchFamily="1" charset="0"/>
                  <a:ea typeface="ＭＳ Ｐゴシック" pitchFamily="1" charset="-128"/>
                </a:endParaRPr>
              </a:p>
              <a:p>
                <a:pPr lvl="0" fontAlgn="base">
                  <a:spcBef>
                    <a:spcPct val="50000"/>
                  </a:spcBef>
                  <a:spcAft>
                    <a:spcPct val="0"/>
                  </a:spcAft>
                  <a:buFontTx/>
                  <a:buChar char="•"/>
                </a:pPr>
                <a:r>
                  <a:rPr lang="en-US" altLang="en-US" sz="2000" dirty="0">
                    <a:solidFill>
                      <a:srgbClr val="000000"/>
                    </a:solidFill>
                    <a:latin typeface="Times New Roman" pitchFamily="1" charset="0"/>
                    <a:ea typeface="ＭＳ Ｐゴシック" pitchFamily="1" charset="-128"/>
                  </a:rPr>
                  <a:t>In the limit as </a:t>
                </a:r>
                <a14:m>
                  <m:oMath xmlns:m="http://schemas.openxmlformats.org/officeDocument/2006/math">
                    <m:r>
                      <a:rPr lang="en-US" altLang="en-US" sz="2000" i="1">
                        <a:solidFill>
                          <a:srgbClr val="000000"/>
                        </a:solidFill>
                        <a:latin typeface="Cambria Math" panose="02040503050406030204" pitchFamily="18" charset="0"/>
                        <a:ea typeface="Cambria Math" panose="02040503050406030204" pitchFamily="18" charset="0"/>
                      </a:rPr>
                      <m:t>∆</m:t>
                    </m:r>
                    <m:r>
                      <a:rPr lang="en-US" altLang="en-US" sz="2000" i="1">
                        <a:solidFill>
                          <a:srgbClr val="000000"/>
                        </a:solidFill>
                        <a:latin typeface="Cambria Math" panose="02040503050406030204" pitchFamily="18" charset="0"/>
                        <a:ea typeface="Cambria Math" panose="02040503050406030204" pitchFamily="18" charset="0"/>
                      </a:rPr>
                      <m:t>𝜃</m:t>
                    </m:r>
                  </m:oMath>
                </a14:m>
                <a:r>
                  <a:rPr lang="en-US" altLang="en-US" sz="2000" dirty="0">
                    <a:solidFill>
                      <a:srgbClr val="000000"/>
                    </a:solidFill>
                    <a:latin typeface="Times New Roman" pitchFamily="1" charset="0"/>
                    <a:ea typeface="ＭＳ Ｐゴシック" pitchFamily="1" charset="-128"/>
                  </a:rPr>
                  <a:t> goes to zero</a:t>
                </a:r>
                <a:r>
                  <a:rPr lang="en-US" altLang="en-US" sz="2000" dirty="0" smtClean="0">
                    <a:solidFill>
                      <a:srgbClr val="000000"/>
                    </a:solidFill>
                    <a:latin typeface="Times New Roman" pitchFamily="1" charset="0"/>
                    <a:ea typeface="ＭＳ Ｐゴシック" pitchFamily="1" charset="-128"/>
                  </a:rPr>
                  <a:t>,</a:t>
                </a:r>
              </a:p>
              <a:p>
                <a:pPr lvl="0" fontAlgn="base">
                  <a:spcBef>
                    <a:spcPct val="50000"/>
                  </a:spcBef>
                  <a:spcAft>
                    <a:spcPct val="0"/>
                  </a:spcAft>
                  <a:buFontTx/>
                  <a:buChar char="•"/>
                </a:pPr>
                <a:r>
                  <a:rPr lang="en-US" altLang="en-US" sz="2000" dirty="0">
                    <a:solidFill>
                      <a:srgbClr val="000000"/>
                    </a:solidFill>
                    <a:latin typeface="Times New Roman" pitchFamily="1" charset="0"/>
                    <a:ea typeface="ＭＳ Ｐゴシック" pitchFamily="1" charset="-128"/>
                  </a:rPr>
                  <a:t>Separate variables and </a:t>
                </a:r>
                <a:r>
                  <a:rPr lang="en-US" altLang="en-US" sz="2000" dirty="0" smtClean="0">
                    <a:solidFill>
                      <a:srgbClr val="000000"/>
                    </a:solidFill>
                    <a:latin typeface="Times New Roman" pitchFamily="1" charset="0"/>
                    <a:ea typeface="ＭＳ Ｐゴシック" pitchFamily="1" charset="-128"/>
                  </a:rPr>
                  <a:t>integrate </a:t>
                </a:r>
                <a:endParaRPr lang="en-US" altLang="en-US" sz="2000" dirty="0">
                  <a:solidFill>
                    <a:srgbClr val="000000"/>
                  </a:solidFill>
                  <a:latin typeface="Times New Roman" pitchFamily="1" charset="0"/>
                  <a:ea typeface="ＭＳ Ｐゴシック" pitchFamily="1" charset="-128"/>
                </a:endParaRPr>
              </a:p>
              <a:p>
                <a:pPr>
                  <a:spcBef>
                    <a:spcPct val="50000"/>
                  </a:spcBef>
                  <a:buFontTx/>
                  <a:buChar char="•"/>
                </a:pPr>
                <a:endParaRPr lang="en-US" altLang="en-US" dirty="0" smtClean="0">
                  <a:latin typeface="Times New Roman" panose="02020603050405020304" pitchFamily="18" charset="0"/>
                  <a:cs typeface="Times New Roman" panose="02020603050405020304" pitchFamily="18" charset="0"/>
                </a:endParaRPr>
              </a:p>
              <a:p>
                <a:pPr>
                  <a:spcBef>
                    <a:spcPct val="50000"/>
                  </a:spcBef>
                  <a:buFontTx/>
                  <a:buChar char="•"/>
                </a:pPr>
                <a:endParaRPr lang="en-US" altLang="en-US" dirty="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4497859" y="1040333"/>
                <a:ext cx="7290487" cy="5355312"/>
              </a:xfrm>
              <a:prstGeom prst="rect">
                <a:avLst/>
              </a:prstGeom>
              <a:blipFill rotWithShape="0">
                <a:blip r:embed="rId5"/>
                <a:stretch>
                  <a:fillRect l="-753" t="-683"/>
                </a:stretch>
              </a:blipFill>
            </p:spPr>
            <p:txBody>
              <a:bodyPr/>
              <a:lstStyle/>
              <a:p>
                <a:r>
                  <a:rPr lang="en-IN">
                    <a:noFill/>
                  </a:rPr>
                  <a:t> </a:t>
                </a:r>
              </a:p>
            </p:txBody>
          </p:sp>
        </mc:Fallback>
      </mc:AlternateContent>
      <p:graphicFrame>
        <p:nvGraphicFramePr>
          <p:cNvPr id="28" name="Object 6"/>
          <p:cNvGraphicFramePr>
            <a:graphicFrameLocks noChangeAspect="1"/>
          </p:cNvGraphicFramePr>
          <p:nvPr>
            <p:extLst>
              <p:ext uri="{D42A27DB-BD31-4B8C-83A1-F6EECF244321}">
                <p14:modId xmlns:p14="http://schemas.microsoft.com/office/powerpoint/2010/main" val="2061744878"/>
              </p:ext>
            </p:extLst>
          </p:nvPr>
        </p:nvGraphicFramePr>
        <p:xfrm>
          <a:off x="4783280" y="1861225"/>
          <a:ext cx="6897493" cy="608048"/>
        </p:xfrm>
        <a:graphic>
          <a:graphicData uri="http://schemas.openxmlformats.org/presentationml/2006/ole">
            <mc:AlternateContent xmlns:mc="http://schemas.openxmlformats.org/markup-compatibility/2006">
              <mc:Choice xmlns:v="urn:schemas-microsoft-com:vml" Requires="v">
                <p:oleObj spid="_x0000_s5250" name="Equation" r:id="rId6" imgW="5308600" imgH="609600" progId="Equation.3">
                  <p:embed/>
                </p:oleObj>
              </mc:Choice>
              <mc:Fallback>
                <p:oleObj name="Equation" r:id="rId6" imgW="5308600" imgH="6096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83280" y="1861225"/>
                        <a:ext cx="6897493" cy="6080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 name="Object 7"/>
          <p:cNvGraphicFramePr>
            <a:graphicFrameLocks noChangeAspect="1"/>
          </p:cNvGraphicFramePr>
          <p:nvPr>
            <p:extLst>
              <p:ext uri="{D42A27DB-BD31-4B8C-83A1-F6EECF244321}">
                <p14:modId xmlns:p14="http://schemas.microsoft.com/office/powerpoint/2010/main" val="3787799082"/>
              </p:ext>
            </p:extLst>
          </p:nvPr>
        </p:nvGraphicFramePr>
        <p:xfrm>
          <a:off x="4783280" y="2521527"/>
          <a:ext cx="6451962" cy="608048"/>
        </p:xfrm>
        <a:graphic>
          <a:graphicData uri="http://schemas.openxmlformats.org/presentationml/2006/ole">
            <mc:AlternateContent xmlns:mc="http://schemas.openxmlformats.org/markup-compatibility/2006">
              <mc:Choice xmlns:v="urn:schemas-microsoft-com:vml" Requires="v">
                <p:oleObj spid="_x0000_s5251" name="Equation" r:id="rId8" imgW="4965700" imgH="609600" progId="Equation.3">
                  <p:embed/>
                </p:oleObj>
              </mc:Choice>
              <mc:Fallback>
                <p:oleObj name="Equation" r:id="rId8" imgW="4965700" imgH="6096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83280" y="2521527"/>
                        <a:ext cx="6451962" cy="6080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 name="Object 5"/>
          <p:cNvGraphicFramePr>
            <a:graphicFrameLocks noChangeAspect="1"/>
          </p:cNvGraphicFramePr>
          <p:nvPr>
            <p:extLst>
              <p:ext uri="{D42A27DB-BD31-4B8C-83A1-F6EECF244321}">
                <p14:modId xmlns:p14="http://schemas.microsoft.com/office/powerpoint/2010/main" val="1879740778"/>
              </p:ext>
            </p:extLst>
          </p:nvPr>
        </p:nvGraphicFramePr>
        <p:xfrm>
          <a:off x="4873897" y="3859599"/>
          <a:ext cx="4818344" cy="684054"/>
        </p:xfrm>
        <a:graphic>
          <a:graphicData uri="http://schemas.openxmlformats.org/presentationml/2006/ole">
            <mc:AlternateContent xmlns:mc="http://schemas.openxmlformats.org/markup-compatibility/2006">
              <mc:Choice xmlns:v="urn:schemas-microsoft-com:vml" Requires="v">
                <p:oleObj spid="_x0000_s5252" name="Equation" r:id="rId10" imgW="3708400" imgH="685800" progId="Equation.3">
                  <p:embed/>
                </p:oleObj>
              </mc:Choice>
              <mc:Fallback>
                <p:oleObj name="Equation" r:id="rId10" imgW="3708400" imgH="6858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73897" y="3859599"/>
                        <a:ext cx="4818344" cy="6840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 name="Object 4"/>
          <p:cNvGraphicFramePr>
            <a:graphicFrameLocks noChangeAspect="1"/>
          </p:cNvGraphicFramePr>
          <p:nvPr>
            <p:extLst>
              <p:ext uri="{D42A27DB-BD31-4B8C-83A1-F6EECF244321}">
                <p14:modId xmlns:p14="http://schemas.microsoft.com/office/powerpoint/2010/main" val="3373969887"/>
              </p:ext>
            </p:extLst>
          </p:nvPr>
        </p:nvGraphicFramePr>
        <p:xfrm>
          <a:off x="8523260" y="4613700"/>
          <a:ext cx="1831631" cy="608048"/>
        </p:xfrm>
        <a:graphic>
          <a:graphicData uri="http://schemas.openxmlformats.org/presentationml/2006/ole">
            <mc:AlternateContent xmlns:mc="http://schemas.openxmlformats.org/markup-compatibility/2006">
              <mc:Choice xmlns:v="urn:schemas-microsoft-com:vml" Requires="v">
                <p:oleObj spid="_x0000_s5253" name="Equation" r:id="rId12" imgW="1409700" imgH="609600" progId="Equation.3">
                  <p:embed/>
                </p:oleObj>
              </mc:Choice>
              <mc:Fallback>
                <p:oleObj name="Equation" r:id="rId12" imgW="1409700" imgH="6096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523260" y="4613700"/>
                        <a:ext cx="1831631" cy="6080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 name="Object 2"/>
          <p:cNvGraphicFramePr>
            <a:graphicFrameLocks noChangeAspect="1"/>
          </p:cNvGraphicFramePr>
          <p:nvPr>
            <p:extLst>
              <p:ext uri="{D42A27DB-BD31-4B8C-83A1-F6EECF244321}">
                <p14:modId xmlns:p14="http://schemas.microsoft.com/office/powerpoint/2010/main" val="4173955009"/>
              </p:ext>
            </p:extLst>
          </p:nvPr>
        </p:nvGraphicFramePr>
        <p:xfrm>
          <a:off x="4873897" y="5653910"/>
          <a:ext cx="3894278" cy="671387"/>
        </p:xfrm>
        <a:graphic>
          <a:graphicData uri="http://schemas.openxmlformats.org/presentationml/2006/ole">
            <mc:AlternateContent xmlns:mc="http://schemas.openxmlformats.org/markup-compatibility/2006">
              <mc:Choice xmlns:v="urn:schemas-microsoft-com:vml" Requires="v">
                <p:oleObj spid="_x0000_s5254" name="Equation" r:id="rId14" imgW="2997200" imgH="673100" progId="Equation.3">
                  <p:embed/>
                </p:oleObj>
              </mc:Choice>
              <mc:Fallback>
                <p:oleObj name="Equation" r:id="rId14" imgW="2997200" imgH="67310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873897" y="5653910"/>
                        <a:ext cx="3894278" cy="671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98347068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11892" y="304800"/>
            <a:ext cx="11376454" cy="601362"/>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smtClean="0">
                <a:latin typeface="Times New Roman" panose="02020603050405020304" pitchFamily="18" charset="0"/>
                <a:cs typeface="Times New Roman" panose="02020603050405020304" pitchFamily="18" charset="0"/>
              </a:rPr>
              <a:t>Belt Friction</a:t>
            </a:r>
            <a:endParaRPr lang="en-IN" sz="3600" dirty="0">
              <a:latin typeface="Times New Roman" panose="02020603050405020304" pitchFamily="18" charset="0"/>
              <a:cs typeface="Times New Roman" panose="02020603050405020304" pitchFamily="18" charset="0"/>
            </a:endParaRPr>
          </a:p>
        </p:txBody>
      </p:sp>
      <p:sp>
        <p:nvSpPr>
          <p:cNvPr id="5" name="Rounded Rectangle 4"/>
          <p:cNvSpPr/>
          <p:nvPr/>
        </p:nvSpPr>
        <p:spPr>
          <a:xfrm>
            <a:off x="411892" y="6507891"/>
            <a:ext cx="11376454" cy="156519"/>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5" name="Picture 3" descr="msotw9_temp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792" y="1005017"/>
            <a:ext cx="3710704" cy="2985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16" name="Text Box 7"/>
              <p:cNvSpPr txBox="1">
                <a:spLocks noChangeArrowheads="1"/>
              </p:cNvSpPr>
              <p:nvPr/>
            </p:nvSpPr>
            <p:spPr bwMode="auto">
              <a:xfrm>
                <a:off x="411892" y="4048726"/>
                <a:ext cx="5063319" cy="240065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defRPr sz="2000">
                    <a:solidFill>
                      <a:schemeClr val="tx1"/>
                    </a:solidFill>
                    <a:latin typeface="Times New Roman" pitchFamily="1" charset="0"/>
                    <a:ea typeface="ＭＳ Ｐゴシック" pitchFamily="1" charset="-128"/>
                  </a:defRPr>
                </a:lvl1pPr>
                <a:lvl2pPr marL="742950" indent="-285750" eaLnBrk="0" hangingPunct="0">
                  <a:defRPr sz="2000">
                    <a:solidFill>
                      <a:schemeClr val="tx1"/>
                    </a:solidFill>
                    <a:latin typeface="Times New Roman" pitchFamily="1" charset="0"/>
                    <a:ea typeface="ＭＳ Ｐゴシック" pitchFamily="1" charset="-128"/>
                  </a:defRPr>
                </a:lvl2pPr>
                <a:lvl3pPr marL="1143000" indent="-228600" eaLnBrk="0" hangingPunct="0">
                  <a:defRPr sz="2000">
                    <a:solidFill>
                      <a:schemeClr val="tx1"/>
                    </a:solidFill>
                    <a:latin typeface="Times New Roman" pitchFamily="1" charset="0"/>
                    <a:ea typeface="ＭＳ Ｐゴシック" pitchFamily="1" charset="-128"/>
                  </a:defRPr>
                </a:lvl3pPr>
                <a:lvl4pPr marL="1600200" indent="-228600" eaLnBrk="0" hangingPunct="0">
                  <a:defRPr sz="2000">
                    <a:solidFill>
                      <a:schemeClr val="tx1"/>
                    </a:solidFill>
                    <a:latin typeface="Times New Roman" pitchFamily="1" charset="0"/>
                    <a:ea typeface="ＭＳ Ｐゴシック" pitchFamily="1" charset="-128"/>
                  </a:defRPr>
                </a:lvl4pPr>
                <a:lvl5pPr marL="2057400" indent="-228600" eaLnBrk="0" hangingPunct="0">
                  <a:defRPr sz="2000">
                    <a:solidFill>
                      <a:schemeClr val="tx1"/>
                    </a:solidFill>
                    <a:latin typeface="Times New Roman" pitchFamily="1" charset="0"/>
                    <a:ea typeface="ＭＳ Ｐゴシック" pitchFamily="1" charset="-128"/>
                  </a:defRPr>
                </a:lvl5pPr>
                <a:lvl6pPr marL="25146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6pPr>
                <a:lvl7pPr marL="29718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7pPr>
                <a:lvl8pPr marL="34290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8pPr>
                <a:lvl9pPr marL="38862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9pPr>
              </a:lstStyle>
              <a:p>
                <a:pPr algn="just" eaLnBrk="1" hangingPunct="1">
                  <a:spcBef>
                    <a:spcPct val="50000"/>
                  </a:spcBef>
                </a:pPr>
                <a:r>
                  <a:rPr lang="en-US" altLang="en-US" dirty="0">
                    <a:latin typeface="Times New Roman" panose="02020603050405020304" pitchFamily="18" charset="0"/>
                    <a:cs typeface="Times New Roman" panose="02020603050405020304" pitchFamily="18" charset="0"/>
                  </a:rPr>
                  <a:t>A flat belt connects pulley </a:t>
                </a:r>
                <a:r>
                  <a:rPr lang="en-US" altLang="en-US" i="1" dirty="0">
                    <a:latin typeface="Times New Roman" panose="02020603050405020304" pitchFamily="18" charset="0"/>
                    <a:cs typeface="Times New Roman" panose="02020603050405020304" pitchFamily="18" charset="0"/>
                  </a:rPr>
                  <a:t>A</a:t>
                </a:r>
                <a:r>
                  <a:rPr lang="en-US" altLang="en-US" dirty="0">
                    <a:latin typeface="Times New Roman" panose="02020603050405020304" pitchFamily="18" charset="0"/>
                    <a:cs typeface="Times New Roman" panose="02020603050405020304" pitchFamily="18" charset="0"/>
                  </a:rPr>
                  <a:t> to pulley </a:t>
                </a:r>
                <a:r>
                  <a:rPr lang="en-US" altLang="en-US" i="1" dirty="0">
                    <a:latin typeface="Times New Roman" panose="02020603050405020304" pitchFamily="18" charset="0"/>
                    <a:cs typeface="Times New Roman" panose="02020603050405020304" pitchFamily="18" charset="0"/>
                  </a:rPr>
                  <a:t>B</a:t>
                </a:r>
                <a:r>
                  <a:rPr lang="en-US" altLang="en-US" dirty="0">
                    <a:latin typeface="Times New Roman" panose="02020603050405020304" pitchFamily="18" charset="0"/>
                    <a:cs typeface="Times New Roman" panose="02020603050405020304" pitchFamily="18" charset="0"/>
                  </a:rPr>
                  <a:t>.  The coefficients of friction are </a:t>
                </a:r>
                <a14:m>
                  <m:oMath xmlns:m="http://schemas.openxmlformats.org/officeDocument/2006/math">
                    <m:r>
                      <a:rPr lang="en-US" altLang="en-US" i="1" dirty="0" smtClean="0">
                        <a:latin typeface="Cambria Math" panose="02040503050406030204" pitchFamily="18" charset="0"/>
                        <a:ea typeface="Cambria Math" panose="02040503050406030204" pitchFamily="18" charset="0"/>
                        <a:cs typeface="Times New Roman" panose="02020603050405020304" pitchFamily="18" charset="0"/>
                      </a:rPr>
                      <m:t>𝜇</m:t>
                    </m:r>
                    <m:r>
                      <a:rPr lang="en-US" altLang="en-US" i="1" baseline="-25000" dirty="0" err="1">
                        <a:latin typeface="Cambria Math" panose="02040503050406030204" pitchFamily="18" charset="0"/>
                        <a:cs typeface="Times New Roman" panose="02020603050405020304" pitchFamily="18" charset="0"/>
                      </a:rPr>
                      <m:t>𝑠</m:t>
                    </m:r>
                  </m:oMath>
                </a14:m>
                <a:r>
                  <a:rPr lang="en-US" altLang="en-US" baseline="-25000" dirty="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 0.25 and </a:t>
                </a:r>
                <a14:m>
                  <m:oMath xmlns:m="http://schemas.openxmlformats.org/officeDocument/2006/math">
                    <m:r>
                      <a:rPr lang="en-US" altLang="en-US" i="1" dirty="0" smtClean="0">
                        <a:latin typeface="Cambria Math" panose="02040503050406030204" pitchFamily="18" charset="0"/>
                        <a:ea typeface="Cambria Math" panose="02040503050406030204" pitchFamily="18" charset="0"/>
                        <a:cs typeface="Times New Roman" panose="02020603050405020304" pitchFamily="18" charset="0"/>
                      </a:rPr>
                      <m:t>𝜇</m:t>
                    </m:r>
                    <m:r>
                      <a:rPr lang="en-US" altLang="en-US" i="1" baseline="-25000" dirty="0" err="1">
                        <a:latin typeface="Cambria Math" panose="02040503050406030204" pitchFamily="18" charset="0"/>
                        <a:cs typeface="Times New Roman" panose="02020603050405020304" pitchFamily="18" charset="0"/>
                      </a:rPr>
                      <m:t>𝑘</m:t>
                    </m:r>
                  </m:oMath>
                </a14:m>
                <a:r>
                  <a:rPr lang="en-US" altLang="en-US" baseline="-25000" dirty="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 0.20 between both pulleys and the belt.  </a:t>
                </a:r>
              </a:p>
              <a:p>
                <a:pPr algn="just" eaLnBrk="1" hangingPunct="1">
                  <a:spcBef>
                    <a:spcPct val="50000"/>
                  </a:spcBef>
                </a:pPr>
                <a:r>
                  <a:rPr lang="en-US" altLang="en-US" dirty="0">
                    <a:latin typeface="Times New Roman" panose="02020603050405020304" pitchFamily="18" charset="0"/>
                    <a:cs typeface="Times New Roman" panose="02020603050405020304" pitchFamily="18" charset="0"/>
                  </a:rPr>
                  <a:t>Knowing that the maximum allowable tension in the belt is 600 </a:t>
                </a:r>
                <a:r>
                  <a:rPr lang="en-US" altLang="en-US" dirty="0" err="1">
                    <a:latin typeface="Times New Roman" panose="02020603050405020304" pitchFamily="18" charset="0"/>
                    <a:cs typeface="Times New Roman" panose="02020603050405020304" pitchFamily="18" charset="0"/>
                  </a:rPr>
                  <a:t>lb</a:t>
                </a:r>
                <a:r>
                  <a:rPr lang="en-US" altLang="en-US" dirty="0">
                    <a:latin typeface="Times New Roman" panose="02020603050405020304" pitchFamily="18" charset="0"/>
                    <a:cs typeface="Times New Roman" panose="02020603050405020304" pitchFamily="18" charset="0"/>
                  </a:rPr>
                  <a:t>, determine the largest torque which can be exerted by the belt on pulley </a:t>
                </a:r>
                <a:r>
                  <a:rPr lang="en-US" altLang="en-US" i="1" dirty="0">
                    <a:latin typeface="Times New Roman" panose="02020603050405020304" pitchFamily="18" charset="0"/>
                    <a:cs typeface="Times New Roman" panose="02020603050405020304" pitchFamily="18" charset="0"/>
                  </a:rPr>
                  <a:t>A</a:t>
                </a:r>
                <a:r>
                  <a:rPr lang="en-US" altLang="en-US" dirty="0">
                    <a:latin typeface="Times New Roman" panose="02020603050405020304" pitchFamily="18" charset="0"/>
                    <a:cs typeface="Times New Roman" panose="02020603050405020304" pitchFamily="18" charset="0"/>
                  </a:rPr>
                  <a:t>.</a:t>
                </a:r>
              </a:p>
            </p:txBody>
          </p:sp>
        </mc:Choice>
        <mc:Fallback xmlns="">
          <p:sp>
            <p:nvSpPr>
              <p:cNvPr id="16" name="Text Box 7"/>
              <p:cNvSpPr txBox="1">
                <a:spLocks noRot="1" noChangeAspect="1" noMove="1" noResize="1" noEditPoints="1" noAdjustHandles="1" noChangeArrowheads="1" noChangeShapeType="1" noTextEdit="1"/>
              </p:cNvSpPr>
              <p:nvPr/>
            </p:nvSpPr>
            <p:spPr bwMode="auto">
              <a:xfrm>
                <a:off x="411892" y="4048726"/>
                <a:ext cx="5063319" cy="2400657"/>
              </a:xfrm>
              <a:prstGeom prst="rect">
                <a:avLst/>
              </a:prstGeom>
              <a:blipFill rotWithShape="0">
                <a:blip r:embed="rId3"/>
                <a:stretch>
                  <a:fillRect l="-1325" t="-1269" r="-1325" b="-355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IN">
                    <a:noFill/>
                  </a:rPr>
                  <a:t> </a:t>
                </a:r>
              </a:p>
            </p:txBody>
          </p:sp>
        </mc:Fallback>
      </mc:AlternateContent>
    </p:spTree>
    <p:extLst>
      <p:ext uri="{BB962C8B-B14F-4D97-AF65-F5344CB8AC3E}">
        <p14:creationId xmlns:p14="http://schemas.microsoft.com/office/powerpoint/2010/main" val="130380965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11892" y="304800"/>
            <a:ext cx="11376454" cy="601362"/>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smtClean="0">
                <a:latin typeface="Times New Roman" panose="02020603050405020304" pitchFamily="18" charset="0"/>
                <a:cs typeface="Times New Roman" panose="02020603050405020304" pitchFamily="18" charset="0"/>
              </a:rPr>
              <a:t>Acknowledgement</a:t>
            </a:r>
            <a:endParaRPr lang="en-IN" sz="3600" dirty="0">
              <a:latin typeface="Times New Roman" panose="02020603050405020304" pitchFamily="18" charset="0"/>
              <a:cs typeface="Times New Roman" panose="02020603050405020304" pitchFamily="18" charset="0"/>
            </a:endParaRPr>
          </a:p>
        </p:txBody>
      </p:sp>
      <p:sp>
        <p:nvSpPr>
          <p:cNvPr id="5" name="Rounded Rectangle 4"/>
          <p:cNvSpPr/>
          <p:nvPr/>
        </p:nvSpPr>
        <p:spPr>
          <a:xfrm>
            <a:off x="411892" y="6507891"/>
            <a:ext cx="11376454" cy="156519"/>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687953" y="1241848"/>
            <a:ext cx="10983192" cy="5078313"/>
          </a:xfrm>
          <a:prstGeom prst="rect">
            <a:avLst/>
          </a:prstGeom>
          <a:noFill/>
        </p:spPr>
        <p:txBody>
          <a:bodyPr wrap="square" rtlCol="0">
            <a:spAutoFit/>
          </a:bodyPr>
          <a:lstStyle/>
          <a:p>
            <a:pPr marL="571500" indent="-571500">
              <a:lnSpc>
                <a:spcPct val="150000"/>
              </a:lnSpc>
              <a:buFont typeface="Arial" panose="020B0604020202020204" pitchFamily="34" charset="0"/>
              <a:buChar char="•"/>
            </a:pPr>
            <a:r>
              <a:rPr lang="en-IN" sz="3600" dirty="0" smtClean="0">
                <a:latin typeface="Times New Roman" panose="02020603050405020304" pitchFamily="18" charset="0"/>
                <a:cs typeface="Times New Roman" panose="02020603050405020304" pitchFamily="18" charset="0"/>
              </a:rPr>
              <a:t>NPTEL lectures on Engineering Mechanics</a:t>
            </a:r>
            <a:endParaRPr lang="en-IN" sz="3600" dirty="0">
              <a:latin typeface="Times New Roman" panose="02020603050405020304" pitchFamily="18" charset="0"/>
              <a:cs typeface="Times New Roman" panose="02020603050405020304" pitchFamily="18" charset="0"/>
            </a:endParaRPr>
          </a:p>
          <a:p>
            <a:pPr marL="571500" indent="-571500">
              <a:lnSpc>
                <a:spcPct val="150000"/>
              </a:lnSpc>
              <a:buFont typeface="Arial" panose="020B0604020202020204" pitchFamily="34" charset="0"/>
              <a:buChar char="•"/>
            </a:pPr>
            <a:r>
              <a:rPr lang="en-IN" sz="3600" dirty="0" smtClean="0">
                <a:latin typeface="Times New Roman" panose="02020603050405020304" pitchFamily="18" charset="0"/>
                <a:cs typeface="Times New Roman" panose="02020603050405020304" pitchFamily="18" charset="0"/>
              </a:rPr>
              <a:t>Beer &amp; Johnston, Vector Mechanics for Engineers</a:t>
            </a:r>
            <a:endParaRPr lang="en-IN" sz="3600" dirty="0">
              <a:latin typeface="Times New Roman" panose="02020603050405020304" pitchFamily="18" charset="0"/>
              <a:cs typeface="Times New Roman" panose="02020603050405020304" pitchFamily="18" charset="0"/>
            </a:endParaRPr>
          </a:p>
          <a:p>
            <a:pPr marL="571500" indent="-571500">
              <a:lnSpc>
                <a:spcPct val="150000"/>
              </a:lnSpc>
              <a:buFont typeface="Arial" panose="020B0604020202020204" pitchFamily="34" charset="0"/>
              <a:buChar char="•"/>
            </a:pPr>
            <a:r>
              <a:rPr lang="en-IN" sz="3600" dirty="0" err="1" smtClean="0">
                <a:latin typeface="Times New Roman" panose="02020603050405020304" pitchFamily="18" charset="0"/>
                <a:cs typeface="Times New Roman" panose="02020603050405020304" pitchFamily="18" charset="0"/>
              </a:rPr>
              <a:t>Meriam</a:t>
            </a:r>
            <a:r>
              <a:rPr lang="en-IN" sz="3600" dirty="0" smtClean="0">
                <a:latin typeface="Times New Roman" panose="02020603050405020304" pitchFamily="18" charset="0"/>
                <a:cs typeface="Times New Roman" panose="02020603050405020304" pitchFamily="18" charset="0"/>
              </a:rPr>
              <a:t> &amp; </a:t>
            </a:r>
            <a:r>
              <a:rPr lang="en-IN" sz="3600" dirty="0" err="1" smtClean="0">
                <a:latin typeface="Times New Roman" panose="02020603050405020304" pitchFamily="18" charset="0"/>
                <a:cs typeface="Times New Roman" panose="02020603050405020304" pitchFamily="18" charset="0"/>
              </a:rPr>
              <a:t>Kraige</a:t>
            </a:r>
            <a:r>
              <a:rPr lang="en-IN" sz="3600" dirty="0" smtClean="0">
                <a:latin typeface="Times New Roman" panose="02020603050405020304" pitchFamily="18" charset="0"/>
                <a:cs typeface="Times New Roman" panose="02020603050405020304" pitchFamily="18" charset="0"/>
              </a:rPr>
              <a:t>, Engineering Mechanics</a:t>
            </a:r>
          </a:p>
          <a:p>
            <a:pPr marL="571500" indent="-571500">
              <a:lnSpc>
                <a:spcPct val="150000"/>
              </a:lnSpc>
              <a:buFont typeface="Arial" panose="020B0604020202020204" pitchFamily="34" charset="0"/>
              <a:buChar char="•"/>
            </a:pPr>
            <a:r>
              <a:rPr lang="en-US" sz="3600" dirty="0" smtClean="0">
                <a:latin typeface="Times New Roman" panose="02020603050405020304" pitchFamily="18" charset="0"/>
                <a:cs typeface="Times New Roman" panose="02020603050405020304" pitchFamily="18" charset="0"/>
              </a:rPr>
              <a:t>Problems taken from internet sources</a:t>
            </a:r>
          </a:p>
          <a:p>
            <a:pPr marL="571500" indent="-571500">
              <a:lnSpc>
                <a:spcPct val="150000"/>
              </a:lnSpc>
              <a:buFont typeface="Arial" panose="020B0604020202020204" pitchFamily="34" charset="0"/>
              <a:buChar char="•"/>
            </a:pPr>
            <a:r>
              <a:rPr lang="en-US" sz="3600" dirty="0" smtClean="0">
                <a:latin typeface="Times New Roman" panose="02020603050405020304" pitchFamily="18" charset="0"/>
                <a:cs typeface="Times New Roman" panose="02020603050405020304" pitchFamily="18" charset="0"/>
              </a:rPr>
              <a:t>Timoshenko &amp; Young, Engineering Mechanics</a:t>
            </a:r>
          </a:p>
          <a:p>
            <a:pPr marL="571500" indent="-571500">
              <a:lnSpc>
                <a:spcPct val="150000"/>
              </a:lnSpc>
              <a:buFont typeface="Arial" panose="020B0604020202020204" pitchFamily="34" charset="0"/>
              <a:buChar char="•"/>
            </a:pPr>
            <a:r>
              <a:rPr lang="en-US" sz="3600" dirty="0" smtClean="0">
                <a:latin typeface="Times New Roman" panose="02020603050405020304" pitchFamily="18" charset="0"/>
                <a:cs typeface="Times New Roman" panose="02020603050405020304" pitchFamily="18" charset="0"/>
              </a:rPr>
              <a:t>S </a:t>
            </a:r>
            <a:r>
              <a:rPr lang="en-US" sz="3600" dirty="0" err="1" smtClean="0">
                <a:latin typeface="Times New Roman" panose="02020603050405020304" pitchFamily="18" charset="0"/>
                <a:cs typeface="Times New Roman" panose="02020603050405020304" pitchFamily="18" charset="0"/>
              </a:rPr>
              <a:t>S</a:t>
            </a:r>
            <a:r>
              <a:rPr lang="en-US" sz="3600" smtClean="0">
                <a:latin typeface="Times New Roman" panose="02020603050405020304" pitchFamily="18" charset="0"/>
                <a:cs typeface="Times New Roman" panose="02020603050405020304" pitchFamily="18" charset="0"/>
              </a:rPr>
              <a:t> Rattan</a:t>
            </a:r>
            <a:r>
              <a:rPr lang="en-US" sz="3600" dirty="0" smtClean="0">
                <a:latin typeface="Times New Roman" panose="02020603050405020304" pitchFamily="18" charset="0"/>
                <a:cs typeface="Times New Roman" panose="02020603050405020304" pitchFamily="18" charset="0"/>
              </a:rPr>
              <a:t>, Theory of Machine</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39053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11892" y="304800"/>
            <a:ext cx="11376454" cy="601362"/>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smtClean="0">
                <a:latin typeface="Times New Roman" panose="02020603050405020304" pitchFamily="18" charset="0"/>
                <a:cs typeface="Times New Roman" panose="02020603050405020304" pitchFamily="18" charset="0"/>
              </a:rPr>
              <a:t>Introduction</a:t>
            </a:r>
            <a:endParaRPr lang="en-IN" sz="3600" dirty="0">
              <a:latin typeface="Times New Roman" panose="02020603050405020304" pitchFamily="18" charset="0"/>
              <a:cs typeface="Times New Roman" panose="02020603050405020304" pitchFamily="18" charset="0"/>
            </a:endParaRPr>
          </a:p>
        </p:txBody>
      </p:sp>
      <p:sp>
        <p:nvSpPr>
          <p:cNvPr id="5" name="Rounded Rectangle 4"/>
          <p:cNvSpPr/>
          <p:nvPr/>
        </p:nvSpPr>
        <p:spPr>
          <a:xfrm>
            <a:off x="411892" y="6507891"/>
            <a:ext cx="11376454" cy="156519"/>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3" descr="C:\DOCUME~1\WALTOL~1\LOCALS~1\Temp\\msotw9_temp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026" y="1193928"/>
            <a:ext cx="2413298" cy="2052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descr="C:\DOCUME~1\WALTOL~1\LOCALS~1\Temp\\msotw9_temp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7207" y="1240168"/>
            <a:ext cx="2351418" cy="1976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5" descr="C:\DOCUME~1\WALTOL~1\LOCALS~1\Temp\\msotw9_temp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026" y="3664853"/>
            <a:ext cx="3789083" cy="2424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3" name="Rectangle 2"/>
              <p:cNvSpPr/>
              <p:nvPr/>
            </p:nvSpPr>
            <p:spPr>
              <a:xfrm>
                <a:off x="4838625" y="941030"/>
                <a:ext cx="6837405" cy="5447645"/>
              </a:xfrm>
              <a:prstGeom prst="rect">
                <a:avLst/>
              </a:prstGeom>
            </p:spPr>
            <p:txBody>
              <a:bodyPr wrap="square">
                <a:spAutoFit/>
              </a:bodyPr>
              <a:lstStyle/>
              <a:p>
                <a:pPr algn="just">
                  <a:spcBef>
                    <a:spcPct val="50000"/>
                  </a:spcBef>
                  <a:buFontTx/>
                  <a:buChar char="•"/>
                </a:pPr>
                <a:r>
                  <a:rPr lang="en-US" altLang="en-US" sz="2400" dirty="0" smtClean="0">
                    <a:latin typeface="Times New Roman" panose="02020603050405020304" pitchFamily="18" charset="0"/>
                    <a:cs typeface="Times New Roman" panose="02020603050405020304" pitchFamily="18" charset="0"/>
                  </a:rPr>
                  <a:t>Block of weight </a:t>
                </a:r>
                <a:r>
                  <a:rPr lang="en-US" altLang="en-US" sz="2400" i="1" dirty="0" smtClean="0">
                    <a:latin typeface="Times New Roman" panose="02020603050405020304" pitchFamily="18" charset="0"/>
                    <a:cs typeface="Times New Roman" panose="02020603050405020304" pitchFamily="18" charset="0"/>
                  </a:rPr>
                  <a:t>W</a:t>
                </a:r>
                <a:r>
                  <a:rPr lang="en-US" altLang="en-US" sz="2400" dirty="0" smtClean="0">
                    <a:latin typeface="Times New Roman" panose="02020603050405020304" pitchFamily="18" charset="0"/>
                    <a:cs typeface="Times New Roman" panose="02020603050405020304" pitchFamily="18" charset="0"/>
                  </a:rPr>
                  <a:t> is placed on a horizontal surface.  Forces acting on the block are its weight and reaction of surface </a:t>
                </a:r>
                <a:r>
                  <a:rPr lang="en-US" altLang="en-US" sz="2400" i="1" dirty="0" smtClean="0">
                    <a:latin typeface="Times New Roman" panose="02020603050405020304" pitchFamily="18" charset="0"/>
                    <a:cs typeface="Times New Roman" panose="02020603050405020304" pitchFamily="18" charset="0"/>
                  </a:rPr>
                  <a:t>N</a:t>
                </a:r>
                <a:r>
                  <a:rPr lang="en-US" altLang="en-US" sz="2400" dirty="0" smtClean="0">
                    <a:latin typeface="Times New Roman" panose="02020603050405020304" pitchFamily="18" charset="0"/>
                    <a:cs typeface="Times New Roman" panose="02020603050405020304" pitchFamily="18" charset="0"/>
                  </a:rPr>
                  <a:t>.  </a:t>
                </a:r>
              </a:p>
              <a:p>
                <a:pPr algn="just">
                  <a:spcBef>
                    <a:spcPct val="50000"/>
                  </a:spcBef>
                  <a:buFontTx/>
                  <a:buChar char="•"/>
                </a:pPr>
                <a:r>
                  <a:rPr lang="en-US" altLang="en-US" sz="2400" dirty="0" smtClean="0">
                    <a:latin typeface="Times New Roman" panose="02020603050405020304" pitchFamily="18" charset="0"/>
                    <a:cs typeface="Times New Roman" panose="02020603050405020304" pitchFamily="18" charset="0"/>
                  </a:rPr>
                  <a:t>Small horizontal force </a:t>
                </a:r>
                <a:r>
                  <a:rPr lang="en-US" altLang="en-US" sz="2400" i="1" dirty="0" smtClean="0">
                    <a:latin typeface="Times New Roman" panose="02020603050405020304" pitchFamily="18" charset="0"/>
                    <a:cs typeface="Times New Roman" panose="02020603050405020304" pitchFamily="18" charset="0"/>
                  </a:rPr>
                  <a:t>P</a:t>
                </a:r>
                <a:r>
                  <a:rPr lang="en-US" altLang="en-US" sz="2400" dirty="0" smtClean="0">
                    <a:latin typeface="Times New Roman" panose="02020603050405020304" pitchFamily="18" charset="0"/>
                    <a:cs typeface="Times New Roman" panose="02020603050405020304" pitchFamily="18" charset="0"/>
                  </a:rPr>
                  <a:t> is applied.  For the block to remain stationary, in equilibrium, a horizontal component </a:t>
                </a:r>
                <a:r>
                  <a:rPr lang="en-US" altLang="en-US" sz="2400" i="1" dirty="0" smtClean="0">
                    <a:latin typeface="Times New Roman" panose="02020603050405020304" pitchFamily="18" charset="0"/>
                    <a:cs typeface="Times New Roman" panose="02020603050405020304" pitchFamily="18" charset="0"/>
                  </a:rPr>
                  <a:t>F</a:t>
                </a:r>
                <a:r>
                  <a:rPr lang="en-US" altLang="en-US" sz="2400" dirty="0" smtClean="0">
                    <a:latin typeface="Times New Roman" panose="02020603050405020304" pitchFamily="18" charset="0"/>
                    <a:cs typeface="Times New Roman" panose="02020603050405020304" pitchFamily="18" charset="0"/>
                  </a:rPr>
                  <a:t> of the surface reaction is required.  </a:t>
                </a:r>
                <a:r>
                  <a:rPr lang="en-US" altLang="en-US" sz="2400" i="1" dirty="0" smtClean="0">
                    <a:latin typeface="Times New Roman" panose="02020603050405020304" pitchFamily="18" charset="0"/>
                    <a:cs typeface="Times New Roman" panose="02020603050405020304" pitchFamily="18" charset="0"/>
                  </a:rPr>
                  <a:t>F </a:t>
                </a:r>
                <a:r>
                  <a:rPr lang="en-US" altLang="en-US" sz="2400" dirty="0" smtClean="0">
                    <a:latin typeface="Times New Roman" panose="02020603050405020304" pitchFamily="18" charset="0"/>
                    <a:cs typeface="Times New Roman" panose="02020603050405020304" pitchFamily="18" charset="0"/>
                  </a:rPr>
                  <a:t>is a </a:t>
                </a:r>
                <a:r>
                  <a:rPr lang="en-US" altLang="en-US" sz="2400" i="1" dirty="0" smtClean="0">
                    <a:latin typeface="Times New Roman" panose="02020603050405020304" pitchFamily="18" charset="0"/>
                    <a:cs typeface="Times New Roman" panose="02020603050405020304" pitchFamily="18" charset="0"/>
                  </a:rPr>
                  <a:t>static-friction force</a:t>
                </a:r>
                <a:r>
                  <a:rPr lang="en-US" altLang="en-US" sz="2400" dirty="0" smtClean="0">
                    <a:latin typeface="Times New Roman" panose="02020603050405020304" pitchFamily="18" charset="0"/>
                    <a:cs typeface="Times New Roman" panose="02020603050405020304" pitchFamily="18" charset="0"/>
                  </a:rPr>
                  <a:t>.</a:t>
                </a:r>
              </a:p>
              <a:p>
                <a:pPr algn="just">
                  <a:spcBef>
                    <a:spcPct val="50000"/>
                  </a:spcBef>
                  <a:buFontTx/>
                  <a:buChar char="•"/>
                </a:pPr>
                <a:r>
                  <a:rPr lang="en-US" altLang="en-US" sz="2400" dirty="0" smtClean="0">
                    <a:latin typeface="Times New Roman" panose="02020603050405020304" pitchFamily="18" charset="0"/>
                    <a:cs typeface="Times New Roman" panose="02020603050405020304" pitchFamily="18" charset="0"/>
                  </a:rPr>
                  <a:t>As</a:t>
                </a:r>
                <a:r>
                  <a:rPr lang="en-US" altLang="en-US" sz="2400" dirty="0" smtClean="0"/>
                  <a:t> </a:t>
                </a:r>
                <a14:m>
                  <m:oMath xmlns:m="http://schemas.openxmlformats.org/officeDocument/2006/math">
                    <m:r>
                      <a:rPr lang="en-US" altLang="en-US" sz="2400" i="1" dirty="0" smtClean="0">
                        <a:latin typeface="Cambria Math" panose="02040503050406030204" pitchFamily="18" charset="0"/>
                      </a:rPr>
                      <m:t>𝑃</m:t>
                    </m:r>
                  </m:oMath>
                </a14:m>
                <a:r>
                  <a:rPr lang="en-US" altLang="en-US" sz="2400" dirty="0" smtClean="0"/>
                  <a:t> </a:t>
                </a:r>
                <a:r>
                  <a:rPr lang="en-US" altLang="en-US" sz="2400" dirty="0" smtClean="0">
                    <a:latin typeface="Times New Roman" panose="02020603050405020304" pitchFamily="18" charset="0"/>
                    <a:cs typeface="Times New Roman" panose="02020603050405020304" pitchFamily="18" charset="0"/>
                  </a:rPr>
                  <a:t>increases, the static-friction force</a:t>
                </a:r>
                <a:r>
                  <a:rPr lang="en-US" altLang="en-US" sz="2400" dirty="0" smtClean="0"/>
                  <a:t> </a:t>
                </a:r>
                <a14:m>
                  <m:oMath xmlns:m="http://schemas.openxmlformats.org/officeDocument/2006/math">
                    <m:r>
                      <a:rPr lang="en-IN" altLang="en-US" sz="2400" b="0" i="1" smtClean="0">
                        <a:latin typeface="Cambria Math" panose="02040503050406030204" pitchFamily="18" charset="0"/>
                      </a:rPr>
                      <m:t>𝐹</m:t>
                    </m:r>
                    <m:r>
                      <a:rPr lang="en-IN" altLang="en-US" sz="2400" b="0" i="1" smtClean="0">
                        <a:latin typeface="Cambria Math" panose="02040503050406030204" pitchFamily="18" charset="0"/>
                      </a:rPr>
                      <m:t> </m:t>
                    </m:r>
                  </m:oMath>
                </a14:m>
                <a:r>
                  <a:rPr lang="en-US" altLang="en-US" sz="2400" dirty="0" smtClean="0">
                    <a:latin typeface="Times New Roman" panose="02020603050405020304" pitchFamily="18" charset="0"/>
                    <a:cs typeface="Times New Roman" panose="02020603050405020304" pitchFamily="18" charset="0"/>
                  </a:rPr>
                  <a:t>increases as well until it reaches a maximum value</a:t>
                </a:r>
                <a:r>
                  <a:rPr lang="en-US" altLang="en-US" sz="2400" dirty="0" smtClean="0"/>
                  <a:t> </a:t>
                </a:r>
                <a14:m>
                  <m:oMath xmlns:m="http://schemas.openxmlformats.org/officeDocument/2006/math">
                    <m:sSub>
                      <m:sSubPr>
                        <m:ctrlPr>
                          <a:rPr lang="en-US" altLang="en-US" sz="2400" i="1" smtClean="0">
                            <a:latin typeface="Cambria Math" panose="02040503050406030204" pitchFamily="18" charset="0"/>
                          </a:rPr>
                        </m:ctrlPr>
                      </m:sSubPr>
                      <m:e>
                        <m:r>
                          <a:rPr lang="en-IN" altLang="en-US" sz="2400" b="0" i="1" smtClean="0">
                            <a:latin typeface="Cambria Math" panose="02040503050406030204" pitchFamily="18" charset="0"/>
                          </a:rPr>
                          <m:t>𝐹</m:t>
                        </m:r>
                      </m:e>
                      <m:sub>
                        <m:r>
                          <a:rPr lang="en-IN" altLang="en-US" sz="2400" b="0" i="1" smtClean="0">
                            <a:latin typeface="Cambria Math" panose="02040503050406030204" pitchFamily="18" charset="0"/>
                          </a:rPr>
                          <m:t>𝑚</m:t>
                        </m:r>
                      </m:sub>
                    </m:sSub>
                  </m:oMath>
                </a14:m>
                <a:r>
                  <a:rPr lang="en-US" altLang="en-US" sz="2400" dirty="0" smtClean="0"/>
                  <a:t>.</a:t>
                </a:r>
              </a:p>
              <a:p>
                <a:pPr algn="just">
                  <a:spcBef>
                    <a:spcPct val="50000"/>
                  </a:spcBef>
                </a:pPr>
                <a14:m>
                  <m:oMathPara xmlns:m="http://schemas.openxmlformats.org/officeDocument/2006/math">
                    <m:oMathParaPr>
                      <m:jc m:val="centerGroup"/>
                    </m:oMathParaPr>
                    <m:oMath xmlns:m="http://schemas.openxmlformats.org/officeDocument/2006/math">
                      <m:sSub>
                        <m:sSubPr>
                          <m:ctrlPr>
                            <a:rPr lang="en-US" altLang="en-US" sz="2400" i="1" smtClean="0">
                              <a:latin typeface="Cambria Math" panose="02040503050406030204" pitchFamily="18" charset="0"/>
                            </a:rPr>
                          </m:ctrlPr>
                        </m:sSubPr>
                        <m:e>
                          <m:r>
                            <a:rPr lang="en-IN" altLang="en-US" sz="2400" b="0" i="1" smtClean="0">
                              <a:latin typeface="Cambria Math" panose="02040503050406030204" pitchFamily="18" charset="0"/>
                            </a:rPr>
                            <m:t>𝐹</m:t>
                          </m:r>
                        </m:e>
                        <m:sub>
                          <m:r>
                            <a:rPr lang="en-IN" altLang="en-US" sz="2400" b="0" i="1" smtClean="0">
                              <a:latin typeface="Cambria Math" panose="02040503050406030204" pitchFamily="18" charset="0"/>
                            </a:rPr>
                            <m:t>𝑚</m:t>
                          </m:r>
                        </m:sub>
                      </m:sSub>
                      <m:r>
                        <a:rPr lang="en-IN" altLang="en-US" sz="2400" b="0" i="1" smtClean="0">
                          <a:latin typeface="Cambria Math" panose="02040503050406030204" pitchFamily="18" charset="0"/>
                        </a:rPr>
                        <m:t>=</m:t>
                      </m:r>
                      <m:sSub>
                        <m:sSubPr>
                          <m:ctrlPr>
                            <a:rPr lang="en-IN" altLang="en-US" sz="2400" b="0" i="1" smtClean="0">
                              <a:latin typeface="Cambria Math" panose="02040503050406030204" pitchFamily="18" charset="0"/>
                            </a:rPr>
                          </m:ctrlPr>
                        </m:sSubPr>
                        <m:e>
                          <m:r>
                            <a:rPr lang="en-IN" altLang="en-US" sz="2400" b="0" i="1" smtClean="0">
                              <a:latin typeface="Cambria Math" panose="02040503050406030204" pitchFamily="18" charset="0"/>
                              <a:ea typeface="Cambria Math" panose="02040503050406030204" pitchFamily="18" charset="0"/>
                            </a:rPr>
                            <m:t>𝜇</m:t>
                          </m:r>
                        </m:e>
                        <m:sub>
                          <m:r>
                            <a:rPr lang="en-IN" altLang="en-US" sz="2400" b="0" i="1" smtClean="0">
                              <a:latin typeface="Cambria Math" panose="02040503050406030204" pitchFamily="18" charset="0"/>
                            </a:rPr>
                            <m:t>𝑆</m:t>
                          </m:r>
                        </m:sub>
                      </m:sSub>
                      <m:r>
                        <a:rPr lang="en-IN" altLang="en-US" sz="2400" b="0" i="1" smtClean="0">
                          <a:latin typeface="Cambria Math" panose="02040503050406030204" pitchFamily="18" charset="0"/>
                        </a:rPr>
                        <m:t>𝑁</m:t>
                      </m:r>
                    </m:oMath>
                  </m:oMathPara>
                </a14:m>
                <a:endParaRPr lang="en-US" altLang="en-US" sz="2400" dirty="0" smtClean="0"/>
              </a:p>
              <a:p>
                <a:pPr algn="just">
                  <a:spcBef>
                    <a:spcPct val="50000"/>
                  </a:spcBef>
                  <a:buFontTx/>
                  <a:buChar char="•"/>
                </a:pPr>
                <a:r>
                  <a:rPr lang="en-US" altLang="en-US" sz="2400" dirty="0" smtClean="0">
                    <a:latin typeface="Times New Roman" panose="02020603050405020304" pitchFamily="18" charset="0"/>
                    <a:cs typeface="Times New Roman" panose="02020603050405020304" pitchFamily="18" charset="0"/>
                  </a:rPr>
                  <a:t>Further increase in </a:t>
                </a:r>
                <a14:m>
                  <m:oMath xmlns:m="http://schemas.openxmlformats.org/officeDocument/2006/math">
                    <m:r>
                      <a:rPr lang="en-US" altLang="en-US" sz="2400" i="1" dirty="0" smtClean="0">
                        <a:latin typeface="Cambria Math" panose="02040503050406030204" pitchFamily="18" charset="0"/>
                      </a:rPr>
                      <m:t>𝑃</m:t>
                    </m:r>
                  </m:oMath>
                </a14:m>
                <a:r>
                  <a:rPr lang="en-US" altLang="en-US" sz="2400" dirty="0" smtClean="0"/>
                  <a:t> </a:t>
                </a:r>
                <a:r>
                  <a:rPr lang="en-US" altLang="en-US" sz="2400" dirty="0" smtClean="0">
                    <a:latin typeface="Times New Roman" panose="02020603050405020304" pitchFamily="18" charset="0"/>
                    <a:cs typeface="Times New Roman" panose="02020603050405020304" pitchFamily="18" charset="0"/>
                  </a:rPr>
                  <a:t>causes the block to begin to move as </a:t>
                </a:r>
                <a14:m>
                  <m:oMath xmlns:m="http://schemas.openxmlformats.org/officeDocument/2006/math">
                    <m:r>
                      <a:rPr lang="en-US" altLang="en-US" sz="2400" i="1" dirty="0" smtClean="0">
                        <a:latin typeface="Cambria Math" panose="02040503050406030204" pitchFamily="18" charset="0"/>
                      </a:rPr>
                      <m:t>𝐹</m:t>
                    </m:r>
                    <m:r>
                      <a:rPr lang="en-US" altLang="en-US" sz="2400" i="1" dirty="0" smtClean="0">
                        <a:latin typeface="Cambria Math" panose="02040503050406030204" pitchFamily="18" charset="0"/>
                      </a:rPr>
                      <m:t> </m:t>
                    </m:r>
                  </m:oMath>
                </a14:m>
                <a:r>
                  <a:rPr lang="en-US" altLang="en-US" sz="2400" dirty="0" smtClean="0">
                    <a:latin typeface="Times New Roman" panose="02020603050405020304" pitchFamily="18" charset="0"/>
                    <a:cs typeface="Times New Roman" panose="02020603050405020304" pitchFamily="18" charset="0"/>
                  </a:rPr>
                  <a:t>drops to a smaller </a:t>
                </a:r>
                <a:r>
                  <a:rPr lang="en-US" altLang="en-US" sz="2400" i="1" dirty="0" smtClean="0">
                    <a:latin typeface="Times New Roman" panose="02020603050405020304" pitchFamily="18" charset="0"/>
                    <a:cs typeface="Times New Roman" panose="02020603050405020304" pitchFamily="18" charset="0"/>
                  </a:rPr>
                  <a:t>kinetic-friction force </a:t>
                </a:r>
                <a14:m>
                  <m:oMath xmlns:m="http://schemas.openxmlformats.org/officeDocument/2006/math">
                    <m:sSub>
                      <m:sSubPr>
                        <m:ctrlPr>
                          <a:rPr lang="en-US" altLang="en-US" sz="2400" i="1" smtClean="0">
                            <a:latin typeface="Cambria Math" panose="02040503050406030204" pitchFamily="18" charset="0"/>
                          </a:rPr>
                        </m:ctrlPr>
                      </m:sSubPr>
                      <m:e>
                        <m:r>
                          <a:rPr lang="en-IN" altLang="en-US" sz="2400" b="0" i="1" smtClean="0">
                            <a:latin typeface="Cambria Math" panose="02040503050406030204" pitchFamily="18" charset="0"/>
                          </a:rPr>
                          <m:t>𝐹</m:t>
                        </m:r>
                      </m:e>
                      <m:sub>
                        <m:r>
                          <a:rPr lang="en-IN" altLang="en-US" sz="2400" b="0" i="1" smtClean="0">
                            <a:latin typeface="Cambria Math" panose="02040503050406030204" pitchFamily="18" charset="0"/>
                          </a:rPr>
                          <m:t>𝑘</m:t>
                        </m:r>
                      </m:sub>
                    </m:sSub>
                  </m:oMath>
                </a14:m>
                <a:r>
                  <a:rPr lang="en-US" altLang="en-US" sz="2400" i="1" dirty="0" smtClean="0"/>
                  <a:t>.</a:t>
                </a:r>
              </a:p>
              <a:p>
                <a:pPr algn="just">
                  <a:spcBef>
                    <a:spcPct val="50000"/>
                  </a:spcBef>
                </a:pPr>
                <a14:m>
                  <m:oMathPara xmlns:m="http://schemas.openxmlformats.org/officeDocument/2006/math">
                    <m:oMathParaPr>
                      <m:jc m:val="centerGroup"/>
                    </m:oMathParaPr>
                    <m:oMath xmlns:m="http://schemas.openxmlformats.org/officeDocument/2006/math">
                      <m:sSub>
                        <m:sSubPr>
                          <m:ctrlPr>
                            <a:rPr lang="en-US" altLang="en-US" sz="2400" i="1" smtClean="0">
                              <a:latin typeface="Cambria Math" panose="02040503050406030204" pitchFamily="18" charset="0"/>
                            </a:rPr>
                          </m:ctrlPr>
                        </m:sSubPr>
                        <m:e>
                          <m:r>
                            <a:rPr lang="en-IN" altLang="en-US" sz="2400" b="0" i="1" smtClean="0">
                              <a:latin typeface="Cambria Math" panose="02040503050406030204" pitchFamily="18" charset="0"/>
                            </a:rPr>
                            <m:t>𝐹</m:t>
                          </m:r>
                        </m:e>
                        <m:sub>
                          <m:r>
                            <a:rPr lang="en-IN" altLang="en-US" sz="2400" b="0" i="1" smtClean="0">
                              <a:latin typeface="Cambria Math" panose="02040503050406030204" pitchFamily="18" charset="0"/>
                            </a:rPr>
                            <m:t>𝑘</m:t>
                          </m:r>
                        </m:sub>
                      </m:sSub>
                      <m:r>
                        <a:rPr lang="en-IN" altLang="en-US" sz="2400" b="0" i="1" smtClean="0">
                          <a:latin typeface="Cambria Math" panose="02040503050406030204" pitchFamily="18" charset="0"/>
                        </a:rPr>
                        <m:t>=</m:t>
                      </m:r>
                      <m:sSub>
                        <m:sSubPr>
                          <m:ctrlPr>
                            <a:rPr lang="en-IN" altLang="en-US" sz="2400" b="0" i="1" smtClean="0">
                              <a:latin typeface="Cambria Math" panose="02040503050406030204" pitchFamily="18" charset="0"/>
                            </a:rPr>
                          </m:ctrlPr>
                        </m:sSubPr>
                        <m:e>
                          <m:r>
                            <a:rPr lang="en-IN" altLang="en-US" sz="2400" b="0" i="1" smtClean="0">
                              <a:latin typeface="Cambria Math" panose="02040503050406030204" pitchFamily="18" charset="0"/>
                              <a:ea typeface="Cambria Math" panose="02040503050406030204" pitchFamily="18" charset="0"/>
                            </a:rPr>
                            <m:t>𝜇</m:t>
                          </m:r>
                        </m:e>
                        <m:sub>
                          <m:r>
                            <a:rPr lang="en-IN" altLang="en-US" sz="2400" b="0" i="1" smtClean="0">
                              <a:latin typeface="Cambria Math" panose="02040503050406030204" pitchFamily="18" charset="0"/>
                            </a:rPr>
                            <m:t>𝑘</m:t>
                          </m:r>
                        </m:sub>
                      </m:sSub>
                      <m:r>
                        <a:rPr lang="en-IN" altLang="en-US" sz="2400" b="0" i="1" smtClean="0">
                          <a:latin typeface="Cambria Math" panose="02040503050406030204" pitchFamily="18" charset="0"/>
                        </a:rPr>
                        <m:t>𝑁</m:t>
                      </m:r>
                    </m:oMath>
                  </m:oMathPara>
                </a14:m>
                <a:endParaRPr lang="en-US" altLang="en-US" sz="2400" dirty="0">
                  <a:latin typeface="Times New Roman" panose="02020603050405020304" pitchFamily="18" charset="0"/>
                  <a:cs typeface="Times New Roman" panose="02020603050405020304" pitchFamily="18" charset="0"/>
                </a:endParaRPr>
              </a:p>
            </p:txBody>
          </p:sp>
        </mc:Choice>
        <mc:Fallback xmlns="">
          <p:sp>
            <p:nvSpPr>
              <p:cNvPr id="3" name="Rectangle 2"/>
              <p:cNvSpPr>
                <a:spLocks noRot="1" noChangeAspect="1" noMove="1" noResize="1" noEditPoints="1" noAdjustHandles="1" noChangeArrowheads="1" noChangeShapeType="1" noTextEdit="1"/>
              </p:cNvSpPr>
              <p:nvPr/>
            </p:nvSpPr>
            <p:spPr>
              <a:xfrm>
                <a:off x="4838625" y="941030"/>
                <a:ext cx="6837405" cy="5447645"/>
              </a:xfrm>
              <a:prstGeom prst="rect">
                <a:avLst/>
              </a:prstGeom>
              <a:blipFill rotWithShape="0">
                <a:blip r:embed="rId5"/>
                <a:stretch>
                  <a:fillRect l="-1427" t="-895" r="-1338"/>
                </a:stretch>
              </a:blipFill>
            </p:spPr>
            <p:txBody>
              <a:bodyPr/>
              <a:lstStyle/>
              <a:p>
                <a:r>
                  <a:rPr lang="en-IN">
                    <a:noFill/>
                  </a:rPr>
                  <a:t> </a:t>
                </a:r>
              </a:p>
            </p:txBody>
          </p:sp>
        </mc:Fallback>
      </mc:AlternateContent>
      <mc:AlternateContent xmlns:mc="http://schemas.openxmlformats.org/markup-compatibility/2006" xmlns:p14="http://schemas.microsoft.com/office/powerpoint/2010/main">
        <mc:Choice Requires="p14">
          <p:contentPart p14:bwMode="auto" r:id="rId6">
            <p14:nvContentPartPr>
              <p14:cNvPr id="9" name="Ink 8"/>
              <p14:cNvContentPartPr/>
              <p14:nvPr/>
            </p14:nvContentPartPr>
            <p14:xfrm>
              <a:off x="2151360" y="1074600"/>
              <a:ext cx="9585000" cy="5296320"/>
            </p14:xfrm>
          </p:contentPart>
        </mc:Choice>
        <mc:Fallback xmlns="">
          <p:pic>
            <p:nvPicPr>
              <p:cNvPr id="9" name="Ink 8"/>
              <p:cNvPicPr/>
              <p:nvPr/>
            </p:nvPicPr>
            <p:blipFill>
              <a:blip r:embed="rId7"/>
              <a:stretch>
                <a:fillRect/>
              </a:stretch>
            </p:blipFill>
            <p:spPr>
              <a:xfrm>
                <a:off x="2142720" y="1071720"/>
                <a:ext cx="9601920" cy="5303520"/>
              </a:xfrm>
              <a:prstGeom prst="rect">
                <a:avLst/>
              </a:prstGeom>
            </p:spPr>
          </p:pic>
        </mc:Fallback>
      </mc:AlternateContent>
    </p:spTree>
    <p:extLst>
      <p:ext uri="{BB962C8B-B14F-4D97-AF65-F5344CB8AC3E}">
        <p14:creationId xmlns:p14="http://schemas.microsoft.com/office/powerpoint/2010/main" val="18768681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11892" y="304800"/>
            <a:ext cx="11376454" cy="601362"/>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smtClean="0">
                <a:latin typeface="Times New Roman" panose="02020603050405020304" pitchFamily="18" charset="0"/>
                <a:cs typeface="Times New Roman" panose="02020603050405020304" pitchFamily="18" charset="0"/>
              </a:rPr>
              <a:t>Laws of Dry Friction</a:t>
            </a:r>
            <a:endParaRPr lang="en-IN" sz="3600" dirty="0">
              <a:latin typeface="Times New Roman" panose="02020603050405020304" pitchFamily="18" charset="0"/>
              <a:cs typeface="Times New Roman" panose="02020603050405020304" pitchFamily="18" charset="0"/>
            </a:endParaRPr>
          </a:p>
        </p:txBody>
      </p:sp>
      <p:sp>
        <p:nvSpPr>
          <p:cNvPr id="5" name="Rounded Rectangle 4"/>
          <p:cNvSpPr/>
          <p:nvPr/>
        </p:nvSpPr>
        <p:spPr>
          <a:xfrm>
            <a:off x="411892" y="6507891"/>
            <a:ext cx="11376454" cy="156519"/>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3" name="Rectangle 2"/>
              <p:cNvSpPr/>
              <p:nvPr/>
            </p:nvSpPr>
            <p:spPr>
              <a:xfrm>
                <a:off x="3970639" y="1004090"/>
                <a:ext cx="7628238" cy="5447645"/>
              </a:xfrm>
              <a:prstGeom prst="rect">
                <a:avLst/>
              </a:prstGeom>
            </p:spPr>
            <p:txBody>
              <a:bodyPr wrap="square">
                <a:spAutoFit/>
              </a:bodyPr>
              <a:lstStyle/>
              <a:p>
                <a:pPr>
                  <a:spcBef>
                    <a:spcPct val="20000"/>
                  </a:spcBef>
                  <a:buFontTx/>
                  <a:buChar char="•"/>
                </a:pPr>
                <a:r>
                  <a:rPr lang="en-US" altLang="en-US" sz="2400" dirty="0" smtClean="0">
                    <a:latin typeface="Times New Roman" panose="02020603050405020304" pitchFamily="18" charset="0"/>
                    <a:cs typeface="Times New Roman" panose="02020603050405020304" pitchFamily="18" charset="0"/>
                  </a:rPr>
                  <a:t>Maximum static-friction force and kinetic-friction force are:</a:t>
                </a:r>
              </a:p>
              <a:p>
                <a:pPr marL="342900" indent="-342900">
                  <a:spcBef>
                    <a:spcPct val="20000"/>
                  </a:spcBef>
                  <a:buFont typeface="Wingdings" panose="05000000000000000000" pitchFamily="2" charset="2"/>
                  <a:buChar char="§"/>
                </a:pPr>
                <a:r>
                  <a:rPr lang="en-US" altLang="en-US" sz="2400" dirty="0" smtClean="0">
                    <a:latin typeface="Times New Roman" panose="02020603050405020304" pitchFamily="18" charset="0"/>
                    <a:cs typeface="Times New Roman" panose="02020603050405020304" pitchFamily="18" charset="0"/>
                  </a:rPr>
                  <a:t>It opposes the motion between two surfaces.</a:t>
                </a:r>
              </a:p>
              <a:p>
                <a:pPr marL="342900" indent="-342900">
                  <a:spcBef>
                    <a:spcPct val="20000"/>
                  </a:spcBef>
                  <a:buFont typeface="Wingdings" panose="05000000000000000000" pitchFamily="2" charset="2"/>
                  <a:buChar char="§"/>
                </a:pPr>
                <a:r>
                  <a:rPr lang="en-US" altLang="en-US" sz="2400" dirty="0" smtClean="0">
                    <a:latin typeface="Times New Roman" panose="02020603050405020304" pitchFamily="18" charset="0"/>
                    <a:cs typeface="Times New Roman" panose="02020603050405020304" pitchFamily="18" charset="0"/>
                  </a:rPr>
                  <a:t>proportional to normal reaction between two surfaces</a:t>
                </a:r>
              </a:p>
              <a:p>
                <a:pPr marL="342900" indent="-342900">
                  <a:spcBef>
                    <a:spcPct val="20000"/>
                  </a:spcBef>
                  <a:buFont typeface="Wingdings" panose="05000000000000000000" pitchFamily="2" charset="2"/>
                  <a:buChar char="§"/>
                </a:pPr>
                <a:r>
                  <a:rPr lang="en-US" altLang="en-US" sz="2400" dirty="0" smtClean="0">
                    <a:latin typeface="Times New Roman" panose="02020603050405020304" pitchFamily="18" charset="0"/>
                    <a:cs typeface="Times New Roman" panose="02020603050405020304" pitchFamily="18" charset="0"/>
                  </a:rPr>
                  <a:t>dependent on type and condition of contact surfaces</a:t>
                </a:r>
              </a:p>
              <a:p>
                <a:pPr marL="342900" indent="-342900">
                  <a:spcBef>
                    <a:spcPct val="20000"/>
                  </a:spcBef>
                  <a:buFont typeface="Wingdings" panose="05000000000000000000" pitchFamily="2" charset="2"/>
                  <a:buChar char="§"/>
                </a:pPr>
                <a:r>
                  <a:rPr lang="en-US" altLang="en-US" sz="2400" dirty="0" smtClean="0">
                    <a:latin typeface="Times New Roman" panose="02020603050405020304" pitchFamily="18" charset="0"/>
                    <a:cs typeface="Times New Roman" panose="02020603050405020304" pitchFamily="18" charset="0"/>
                  </a:rPr>
                  <a:t>independent of contact area</a:t>
                </a:r>
              </a:p>
              <a:p>
                <a:pPr marL="342900" indent="-342900">
                  <a:spcBef>
                    <a:spcPct val="20000"/>
                  </a:spcBef>
                  <a:buFont typeface="Wingdings" panose="05000000000000000000" pitchFamily="2" charset="2"/>
                  <a:buChar char="§"/>
                </a:pPr>
                <a:r>
                  <a:rPr lang="en-US" altLang="en-US" sz="2400" dirty="0" smtClean="0">
                    <a:latin typeface="Times New Roman" panose="02020603050405020304" pitchFamily="18" charset="0"/>
                    <a:cs typeface="Times New Roman" panose="02020603050405020304" pitchFamily="18" charset="0"/>
                  </a:rPr>
                  <a:t>Decreases slightly with increase in velocity.</a:t>
                </a:r>
              </a:p>
              <a:p>
                <a:pPr algn="just">
                  <a:spcBef>
                    <a:spcPct val="50000"/>
                  </a:spcBef>
                  <a:buFontTx/>
                  <a:buChar char="•"/>
                </a:pPr>
                <a:r>
                  <a:rPr lang="en-US" altLang="en-US" sz="2400" dirty="0" smtClean="0">
                    <a:latin typeface="Times New Roman" panose="02020603050405020304" pitchFamily="18" charset="0"/>
                    <a:cs typeface="Times New Roman" panose="02020603050405020304" pitchFamily="18" charset="0"/>
                  </a:rPr>
                  <a:t>Maximum static-friction force</a:t>
                </a:r>
                <a:r>
                  <a:rPr lang="en-US" altLang="en-US" sz="2400" dirty="0" smtClean="0"/>
                  <a:t> </a:t>
                </a:r>
                <a14:m>
                  <m:oMath xmlns:m="http://schemas.openxmlformats.org/officeDocument/2006/math">
                    <m:sSub>
                      <m:sSubPr>
                        <m:ctrlPr>
                          <a:rPr lang="en-US" altLang="en-US" sz="2400" i="1" smtClean="0">
                            <a:latin typeface="Cambria Math" panose="02040503050406030204" pitchFamily="18" charset="0"/>
                          </a:rPr>
                        </m:ctrlPr>
                      </m:sSubPr>
                      <m:e>
                        <m:r>
                          <a:rPr lang="en-IN" altLang="en-US" sz="2400" b="0" i="1" smtClean="0">
                            <a:latin typeface="Cambria Math" panose="02040503050406030204" pitchFamily="18" charset="0"/>
                          </a:rPr>
                          <m:t>𝐹</m:t>
                        </m:r>
                      </m:e>
                      <m:sub>
                        <m:r>
                          <a:rPr lang="en-IN" altLang="en-US" sz="2400" b="0" i="1" smtClean="0">
                            <a:latin typeface="Cambria Math" panose="02040503050406030204" pitchFamily="18" charset="0"/>
                          </a:rPr>
                          <m:t>𝑚</m:t>
                        </m:r>
                      </m:sub>
                    </m:sSub>
                  </m:oMath>
                </a14:m>
                <a:r>
                  <a:rPr lang="en-US" altLang="en-US" sz="2400" dirty="0" smtClean="0"/>
                  <a:t>.</a:t>
                </a:r>
              </a:p>
              <a:p>
                <a:pPr algn="just">
                  <a:spcBef>
                    <a:spcPct val="50000"/>
                  </a:spcBef>
                </a:pPr>
                <a14:m>
                  <m:oMathPara xmlns:m="http://schemas.openxmlformats.org/officeDocument/2006/math">
                    <m:oMathParaPr>
                      <m:jc m:val="centerGroup"/>
                    </m:oMathParaPr>
                    <m:oMath xmlns:m="http://schemas.openxmlformats.org/officeDocument/2006/math">
                      <m:sSub>
                        <m:sSubPr>
                          <m:ctrlPr>
                            <a:rPr lang="en-US" altLang="en-US" sz="2400" i="1" smtClean="0">
                              <a:latin typeface="Cambria Math" panose="02040503050406030204" pitchFamily="18" charset="0"/>
                            </a:rPr>
                          </m:ctrlPr>
                        </m:sSubPr>
                        <m:e>
                          <m:r>
                            <a:rPr lang="en-IN" altLang="en-US" sz="2400" b="0" i="1" smtClean="0">
                              <a:latin typeface="Cambria Math" panose="02040503050406030204" pitchFamily="18" charset="0"/>
                            </a:rPr>
                            <m:t>𝐹</m:t>
                          </m:r>
                        </m:e>
                        <m:sub>
                          <m:r>
                            <a:rPr lang="en-IN" altLang="en-US" sz="2400" b="0" i="1" smtClean="0">
                              <a:latin typeface="Cambria Math" panose="02040503050406030204" pitchFamily="18" charset="0"/>
                            </a:rPr>
                            <m:t>𝑚</m:t>
                          </m:r>
                        </m:sub>
                      </m:sSub>
                      <m:r>
                        <a:rPr lang="en-IN" altLang="en-US" sz="2400" b="0" i="1" smtClean="0">
                          <a:latin typeface="Cambria Math" panose="02040503050406030204" pitchFamily="18" charset="0"/>
                        </a:rPr>
                        <m:t>=</m:t>
                      </m:r>
                      <m:sSub>
                        <m:sSubPr>
                          <m:ctrlPr>
                            <a:rPr lang="en-IN" altLang="en-US" sz="2400" b="0" i="1" smtClean="0">
                              <a:latin typeface="Cambria Math" panose="02040503050406030204" pitchFamily="18" charset="0"/>
                            </a:rPr>
                          </m:ctrlPr>
                        </m:sSubPr>
                        <m:e>
                          <m:r>
                            <a:rPr lang="en-IN" altLang="en-US" sz="2400" b="0" i="1" smtClean="0">
                              <a:latin typeface="Cambria Math" panose="02040503050406030204" pitchFamily="18" charset="0"/>
                              <a:ea typeface="Cambria Math" panose="02040503050406030204" pitchFamily="18" charset="0"/>
                            </a:rPr>
                            <m:t>𝜇</m:t>
                          </m:r>
                        </m:e>
                        <m:sub>
                          <m:r>
                            <a:rPr lang="en-IN" altLang="en-US" sz="2400" b="0" i="1" smtClean="0">
                              <a:latin typeface="Cambria Math" panose="02040503050406030204" pitchFamily="18" charset="0"/>
                            </a:rPr>
                            <m:t>𝑆</m:t>
                          </m:r>
                        </m:sub>
                      </m:sSub>
                      <m:r>
                        <a:rPr lang="en-IN" altLang="en-US" sz="2400" b="0" i="1" smtClean="0">
                          <a:latin typeface="Cambria Math" panose="02040503050406030204" pitchFamily="18" charset="0"/>
                        </a:rPr>
                        <m:t>𝑁</m:t>
                      </m:r>
                    </m:oMath>
                  </m:oMathPara>
                </a14:m>
                <a:endParaRPr lang="en-US" altLang="en-US" sz="2400" dirty="0" smtClean="0"/>
              </a:p>
              <a:p>
                <a:pPr algn="just">
                  <a:spcBef>
                    <a:spcPct val="50000"/>
                  </a:spcBef>
                  <a:buFontTx/>
                  <a:buChar char="•"/>
                </a:pPr>
                <a:r>
                  <a:rPr lang="en-US" altLang="en-US" sz="2400" dirty="0" smtClean="0">
                    <a:latin typeface="Times New Roman" panose="02020603050405020304" pitchFamily="18" charset="0"/>
                    <a:cs typeface="Times New Roman" panose="02020603050405020304" pitchFamily="18" charset="0"/>
                  </a:rPr>
                  <a:t>Maximum </a:t>
                </a:r>
                <a:r>
                  <a:rPr lang="en-US" altLang="en-US" sz="2400" i="1" dirty="0" smtClean="0">
                    <a:latin typeface="Times New Roman" panose="02020603050405020304" pitchFamily="18" charset="0"/>
                    <a:cs typeface="Times New Roman" panose="02020603050405020304" pitchFamily="18" charset="0"/>
                  </a:rPr>
                  <a:t>kinetic-friction force </a:t>
                </a:r>
                <a14:m>
                  <m:oMath xmlns:m="http://schemas.openxmlformats.org/officeDocument/2006/math">
                    <m:sSub>
                      <m:sSubPr>
                        <m:ctrlPr>
                          <a:rPr lang="en-US" altLang="en-US" sz="2400" i="1" smtClean="0">
                            <a:latin typeface="Cambria Math" panose="02040503050406030204" pitchFamily="18" charset="0"/>
                          </a:rPr>
                        </m:ctrlPr>
                      </m:sSubPr>
                      <m:e>
                        <m:r>
                          <a:rPr lang="en-IN" altLang="en-US" sz="2400" b="0" i="1" smtClean="0">
                            <a:latin typeface="Cambria Math" panose="02040503050406030204" pitchFamily="18" charset="0"/>
                          </a:rPr>
                          <m:t>𝐹</m:t>
                        </m:r>
                      </m:e>
                      <m:sub>
                        <m:r>
                          <a:rPr lang="en-IN" altLang="en-US" sz="2400" b="0" i="1" smtClean="0">
                            <a:latin typeface="Cambria Math" panose="02040503050406030204" pitchFamily="18" charset="0"/>
                          </a:rPr>
                          <m:t>𝑘</m:t>
                        </m:r>
                      </m:sub>
                    </m:sSub>
                  </m:oMath>
                </a14:m>
                <a:r>
                  <a:rPr lang="en-US" altLang="en-US" sz="2400" i="1" dirty="0" smtClean="0"/>
                  <a:t>.</a:t>
                </a:r>
              </a:p>
              <a:p>
                <a:pPr algn="just">
                  <a:spcBef>
                    <a:spcPct val="50000"/>
                  </a:spcBef>
                </a:pPr>
                <a:endParaRPr lang="en-US" altLang="en-US" sz="2400" i="1" dirty="0" smtClean="0"/>
              </a:p>
              <a:p>
                <a:pPr algn="just">
                  <a:spcBef>
                    <a:spcPct val="50000"/>
                  </a:spcBef>
                </a:pPr>
                <a14:m>
                  <m:oMathPara xmlns:m="http://schemas.openxmlformats.org/officeDocument/2006/math">
                    <m:oMathParaPr>
                      <m:jc m:val="centerGroup"/>
                    </m:oMathParaPr>
                    <m:oMath xmlns:m="http://schemas.openxmlformats.org/officeDocument/2006/math">
                      <m:sSub>
                        <m:sSubPr>
                          <m:ctrlPr>
                            <a:rPr lang="en-US" altLang="en-US" sz="2400" i="1" smtClean="0">
                              <a:latin typeface="Cambria Math" panose="02040503050406030204" pitchFamily="18" charset="0"/>
                            </a:rPr>
                          </m:ctrlPr>
                        </m:sSubPr>
                        <m:e>
                          <m:r>
                            <a:rPr lang="en-IN" altLang="en-US" sz="2400" b="0" i="1" smtClean="0">
                              <a:latin typeface="Cambria Math" panose="02040503050406030204" pitchFamily="18" charset="0"/>
                            </a:rPr>
                            <m:t>𝐹</m:t>
                          </m:r>
                        </m:e>
                        <m:sub>
                          <m:r>
                            <a:rPr lang="en-IN" altLang="en-US" sz="2400" b="0" i="1" smtClean="0">
                              <a:latin typeface="Cambria Math" panose="02040503050406030204" pitchFamily="18" charset="0"/>
                            </a:rPr>
                            <m:t>𝑘</m:t>
                          </m:r>
                        </m:sub>
                      </m:sSub>
                      <m:r>
                        <a:rPr lang="en-IN" altLang="en-US" sz="2400" b="0" i="1" smtClean="0">
                          <a:latin typeface="Cambria Math" panose="02040503050406030204" pitchFamily="18" charset="0"/>
                        </a:rPr>
                        <m:t>=</m:t>
                      </m:r>
                      <m:sSub>
                        <m:sSubPr>
                          <m:ctrlPr>
                            <a:rPr lang="en-IN" altLang="en-US" sz="2400" b="0" i="1" smtClean="0">
                              <a:latin typeface="Cambria Math" panose="02040503050406030204" pitchFamily="18" charset="0"/>
                            </a:rPr>
                          </m:ctrlPr>
                        </m:sSubPr>
                        <m:e>
                          <m:r>
                            <a:rPr lang="en-IN" altLang="en-US" sz="2400" b="0" i="1" smtClean="0">
                              <a:latin typeface="Cambria Math" panose="02040503050406030204" pitchFamily="18" charset="0"/>
                              <a:ea typeface="Cambria Math" panose="02040503050406030204" pitchFamily="18" charset="0"/>
                            </a:rPr>
                            <m:t>𝜇</m:t>
                          </m:r>
                        </m:e>
                        <m:sub>
                          <m:r>
                            <a:rPr lang="en-IN" altLang="en-US" sz="2400" b="0" i="1" smtClean="0">
                              <a:latin typeface="Cambria Math" panose="02040503050406030204" pitchFamily="18" charset="0"/>
                            </a:rPr>
                            <m:t>𝑘</m:t>
                          </m:r>
                        </m:sub>
                      </m:sSub>
                      <m:r>
                        <a:rPr lang="en-IN" altLang="en-US" sz="2400" b="0" i="1" smtClean="0">
                          <a:latin typeface="Cambria Math" panose="02040503050406030204" pitchFamily="18" charset="0"/>
                        </a:rPr>
                        <m:t>𝑁</m:t>
                      </m:r>
                    </m:oMath>
                  </m:oMathPara>
                </a14:m>
                <a:endParaRPr lang="en-US" altLang="en-US" sz="2400" dirty="0" smtClean="0">
                  <a:latin typeface="Times New Roman" panose="02020603050405020304" pitchFamily="18" charset="0"/>
                  <a:cs typeface="Times New Roman" panose="02020603050405020304" pitchFamily="18" charset="0"/>
                </a:endParaRPr>
              </a:p>
              <a:p>
                <a:pPr algn="just">
                  <a:spcBef>
                    <a:spcPct val="50000"/>
                  </a:spcBef>
                </a:pPr>
                <a14:m>
                  <m:oMathPara xmlns:m="http://schemas.openxmlformats.org/officeDocument/2006/math">
                    <m:oMathParaPr>
                      <m:jc m:val="centerGroup"/>
                    </m:oMathParaPr>
                    <m:oMath xmlns:m="http://schemas.openxmlformats.org/officeDocument/2006/math">
                      <m:sSub>
                        <m:sSubPr>
                          <m:ctrlPr>
                            <a:rPr lang="en-US" altLang="en-US" sz="2400" i="1" smtClean="0">
                              <a:latin typeface="Cambria Math" panose="02040503050406030204" pitchFamily="18" charset="0"/>
                            </a:rPr>
                          </m:ctrlPr>
                        </m:sSubPr>
                        <m:e>
                          <m:r>
                            <a:rPr lang="en-IN" altLang="en-US" sz="2400" b="0" i="1" smtClean="0">
                              <a:latin typeface="Cambria Math" panose="02040503050406030204" pitchFamily="18" charset="0"/>
                            </a:rPr>
                            <m:t>𝐹</m:t>
                          </m:r>
                        </m:e>
                        <m:sub>
                          <m:r>
                            <a:rPr lang="en-IN" altLang="en-US" sz="2400" b="0" i="1" smtClean="0">
                              <a:latin typeface="Cambria Math" panose="02040503050406030204" pitchFamily="18" charset="0"/>
                            </a:rPr>
                            <m:t>𝑘</m:t>
                          </m:r>
                        </m:sub>
                      </m:sSub>
                      <m:r>
                        <a:rPr lang="en-IN" altLang="en-US" sz="2400" b="0" i="1" smtClean="0">
                          <a:latin typeface="Cambria Math" panose="02040503050406030204" pitchFamily="18" charset="0"/>
                          <a:ea typeface="Cambria Math" panose="02040503050406030204" pitchFamily="18" charset="0"/>
                        </a:rPr>
                        <m:t>≅</m:t>
                      </m:r>
                      <m:r>
                        <a:rPr lang="en-IN" altLang="en-US" sz="2400" b="0" i="1" smtClean="0">
                          <a:latin typeface="Cambria Math" panose="02040503050406030204" pitchFamily="18" charset="0"/>
                        </a:rPr>
                        <m:t>0.7</m:t>
                      </m:r>
                      <m:r>
                        <a:rPr lang="en-IN" altLang="en-US" sz="2400" b="0" i="1" smtClean="0">
                          <a:latin typeface="Cambria Math" panose="02040503050406030204" pitchFamily="18" charset="0"/>
                        </a:rPr>
                        <m:t>𝑁</m:t>
                      </m:r>
                    </m:oMath>
                  </m:oMathPara>
                </a14:m>
                <a:endParaRPr lang="en-US" altLang="en-US" sz="2400" dirty="0">
                  <a:latin typeface="Times New Roman" panose="02020603050405020304" pitchFamily="18" charset="0"/>
                  <a:cs typeface="Times New Roman" panose="02020603050405020304" pitchFamily="18" charset="0"/>
                </a:endParaRPr>
              </a:p>
            </p:txBody>
          </p:sp>
        </mc:Choice>
        <mc:Fallback xmlns="">
          <p:sp>
            <p:nvSpPr>
              <p:cNvPr id="3" name="Rectangle 2"/>
              <p:cNvSpPr>
                <a:spLocks noRot="1" noChangeAspect="1" noMove="1" noResize="1" noEditPoints="1" noAdjustHandles="1" noChangeArrowheads="1" noChangeShapeType="1" noTextEdit="1"/>
              </p:cNvSpPr>
              <p:nvPr/>
            </p:nvSpPr>
            <p:spPr>
              <a:xfrm>
                <a:off x="3970639" y="1004090"/>
                <a:ext cx="7628238" cy="5447645"/>
              </a:xfrm>
              <a:prstGeom prst="rect">
                <a:avLst/>
              </a:prstGeom>
              <a:blipFill rotWithShape="0">
                <a:blip r:embed="rId2"/>
                <a:stretch>
                  <a:fillRect l="-1038" t="-896" r="-1118"/>
                </a:stretch>
              </a:blipFill>
            </p:spPr>
            <p:txBody>
              <a:bodyPr/>
              <a:lstStyle/>
              <a:p>
                <a:r>
                  <a:rPr lang="en-IN">
                    <a:noFill/>
                  </a:rPr>
                  <a:t> </a:t>
                </a:r>
              </a:p>
            </p:txBody>
          </p:sp>
        </mc:Fallback>
      </mc:AlternateContent>
      <p:pic>
        <p:nvPicPr>
          <p:cNvPr id="9" name="Picture 1030" descr="C:\DOCUME~1\WALTOL~1\LOCALS~1\Temp\\msotw9_temp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892" y="1723502"/>
            <a:ext cx="3624670" cy="2782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6" name="Ink 5"/>
              <p14:cNvContentPartPr/>
              <p14:nvPr/>
            </p14:nvContentPartPr>
            <p14:xfrm>
              <a:off x="2403360" y="1893960"/>
              <a:ext cx="8824680" cy="2952720"/>
            </p14:xfrm>
          </p:contentPart>
        </mc:Choice>
        <mc:Fallback xmlns="">
          <p:pic>
            <p:nvPicPr>
              <p:cNvPr id="6" name="Ink 5"/>
              <p:cNvPicPr/>
              <p:nvPr/>
            </p:nvPicPr>
            <p:blipFill>
              <a:blip r:embed="rId5"/>
              <a:stretch>
                <a:fillRect/>
              </a:stretch>
            </p:blipFill>
            <p:spPr>
              <a:xfrm>
                <a:off x="2397960" y="1887120"/>
                <a:ext cx="8837640" cy="2967120"/>
              </a:xfrm>
              <a:prstGeom prst="rect">
                <a:avLst/>
              </a:prstGeom>
            </p:spPr>
          </p:pic>
        </mc:Fallback>
      </mc:AlternateContent>
    </p:spTree>
    <p:extLst>
      <p:ext uri="{BB962C8B-B14F-4D97-AF65-F5344CB8AC3E}">
        <p14:creationId xmlns:p14="http://schemas.microsoft.com/office/powerpoint/2010/main" val="12958102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11892" y="304800"/>
            <a:ext cx="11376454" cy="601362"/>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smtClean="0">
                <a:latin typeface="Times New Roman" panose="02020603050405020304" pitchFamily="18" charset="0"/>
                <a:cs typeface="Times New Roman" panose="02020603050405020304" pitchFamily="18" charset="0"/>
              </a:rPr>
              <a:t>Laws of Dry Friction</a:t>
            </a:r>
            <a:endParaRPr lang="en-IN" sz="3600" dirty="0">
              <a:latin typeface="Times New Roman" panose="02020603050405020304" pitchFamily="18" charset="0"/>
              <a:cs typeface="Times New Roman" panose="02020603050405020304" pitchFamily="18" charset="0"/>
            </a:endParaRPr>
          </a:p>
        </p:txBody>
      </p:sp>
      <p:sp>
        <p:nvSpPr>
          <p:cNvPr id="5" name="Rounded Rectangle 4"/>
          <p:cNvSpPr/>
          <p:nvPr/>
        </p:nvSpPr>
        <p:spPr>
          <a:xfrm>
            <a:off x="411892" y="6507891"/>
            <a:ext cx="11376454" cy="156519"/>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3" descr="C:\DOCUME~1\WALTOL~1\LOCALS~1\Temp\\msotw9_temp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892" y="1540475"/>
            <a:ext cx="2429799" cy="2356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4" descr="C:\DOCUME~1\WALTOL~1\LOCALS~1\Temp\\msotw9_temp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8805" y="1818317"/>
            <a:ext cx="2673191" cy="2052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5" descr="C:\DOCUME~1\WALTOL~1\LOCALS~1\Temp\\msotw9_temp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19813" y="1846820"/>
            <a:ext cx="2860892" cy="1976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6" descr="C:\DOCUME~1\WALTOL~1\LOCALS~1\Temp\\msotw9_temp0.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27359" y="1749751"/>
            <a:ext cx="3265170" cy="1987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 Box 11"/>
          <p:cNvSpPr txBox="1">
            <a:spLocks noChangeArrowheads="1"/>
          </p:cNvSpPr>
          <p:nvPr/>
        </p:nvSpPr>
        <p:spPr bwMode="auto">
          <a:xfrm>
            <a:off x="5811105" y="4226676"/>
            <a:ext cx="2616203" cy="707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7013" indent="-227013" eaLnBrk="0" hangingPunct="0">
              <a:defRPr sz="2000">
                <a:solidFill>
                  <a:schemeClr val="tx1"/>
                </a:solidFill>
                <a:latin typeface="Times New Roman" pitchFamily="1" charset="0"/>
                <a:ea typeface="ＭＳ Ｐゴシック" pitchFamily="1" charset="-128"/>
              </a:defRPr>
            </a:lvl1pPr>
            <a:lvl2pPr marL="742950" indent="-285750" eaLnBrk="0" hangingPunct="0">
              <a:defRPr sz="2000">
                <a:solidFill>
                  <a:schemeClr val="tx1"/>
                </a:solidFill>
                <a:latin typeface="Times New Roman" pitchFamily="1" charset="0"/>
                <a:ea typeface="ＭＳ Ｐゴシック" pitchFamily="1" charset="-128"/>
              </a:defRPr>
            </a:lvl2pPr>
            <a:lvl3pPr marL="1143000" indent="-228600" eaLnBrk="0" hangingPunct="0">
              <a:defRPr sz="2000">
                <a:solidFill>
                  <a:schemeClr val="tx1"/>
                </a:solidFill>
                <a:latin typeface="Times New Roman" pitchFamily="1" charset="0"/>
                <a:ea typeface="ＭＳ Ｐゴシック" pitchFamily="1" charset="-128"/>
              </a:defRPr>
            </a:lvl3pPr>
            <a:lvl4pPr marL="1600200" indent="-228600" eaLnBrk="0" hangingPunct="0">
              <a:defRPr sz="2000">
                <a:solidFill>
                  <a:schemeClr val="tx1"/>
                </a:solidFill>
                <a:latin typeface="Times New Roman" pitchFamily="1" charset="0"/>
                <a:ea typeface="ＭＳ Ｐゴシック" pitchFamily="1" charset="-128"/>
              </a:defRPr>
            </a:lvl4pPr>
            <a:lvl5pPr marL="2057400" indent="-228600" eaLnBrk="0" hangingPunct="0">
              <a:defRPr sz="2000">
                <a:solidFill>
                  <a:schemeClr val="tx1"/>
                </a:solidFill>
                <a:latin typeface="Times New Roman" pitchFamily="1" charset="0"/>
                <a:ea typeface="ＭＳ Ｐゴシック" pitchFamily="1" charset="-128"/>
              </a:defRPr>
            </a:lvl5pPr>
            <a:lvl6pPr marL="25146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6pPr>
            <a:lvl7pPr marL="29718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7pPr>
            <a:lvl8pPr marL="34290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8pPr>
            <a:lvl9pPr marL="38862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9pPr>
          </a:lstStyle>
          <a:p>
            <a:pPr eaLnBrk="1" hangingPunct="1">
              <a:spcBef>
                <a:spcPct val="50000"/>
              </a:spcBef>
              <a:buFontTx/>
              <a:buChar char="•"/>
            </a:pPr>
            <a:r>
              <a:rPr lang="en-US" altLang="en-US" dirty="0"/>
              <a:t>Motion impending,</a:t>
            </a:r>
            <a:br>
              <a:rPr lang="en-US" altLang="en-US" dirty="0"/>
            </a:br>
            <a:r>
              <a:rPr lang="en-US" altLang="en-US" dirty="0"/>
              <a:t>(</a:t>
            </a:r>
            <a:r>
              <a:rPr lang="en-US" altLang="en-US" i="1" dirty="0" err="1"/>
              <a:t>P</a:t>
            </a:r>
            <a:r>
              <a:rPr lang="en-US" altLang="en-US" i="1" baseline="-25000" dirty="0" err="1"/>
              <a:t>x</a:t>
            </a:r>
            <a:r>
              <a:rPr lang="en-US" altLang="en-US" dirty="0"/>
              <a:t> = </a:t>
            </a:r>
            <a:r>
              <a:rPr lang="en-US" altLang="en-US" i="1" dirty="0" err="1"/>
              <a:t>F</a:t>
            </a:r>
            <a:r>
              <a:rPr lang="en-US" altLang="en-US" i="1" baseline="-25000" dirty="0" err="1"/>
              <a:t>m</a:t>
            </a:r>
            <a:r>
              <a:rPr lang="en-US" altLang="en-US" dirty="0"/>
              <a:t>)</a:t>
            </a:r>
          </a:p>
        </p:txBody>
      </p:sp>
      <p:sp>
        <p:nvSpPr>
          <p:cNvPr id="20" name="Text Box 10"/>
          <p:cNvSpPr txBox="1">
            <a:spLocks noChangeArrowheads="1"/>
          </p:cNvSpPr>
          <p:nvPr/>
        </p:nvSpPr>
        <p:spPr bwMode="auto">
          <a:xfrm>
            <a:off x="3272752" y="4258091"/>
            <a:ext cx="2054397" cy="707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7013" indent="-227013" eaLnBrk="0" hangingPunct="0">
              <a:defRPr sz="2000">
                <a:solidFill>
                  <a:schemeClr val="tx1"/>
                </a:solidFill>
                <a:latin typeface="Times New Roman" pitchFamily="1" charset="0"/>
                <a:ea typeface="ＭＳ Ｐゴシック" pitchFamily="1" charset="-128"/>
              </a:defRPr>
            </a:lvl1pPr>
            <a:lvl2pPr marL="742950" indent="-285750" eaLnBrk="0" hangingPunct="0">
              <a:defRPr sz="2000">
                <a:solidFill>
                  <a:schemeClr val="tx1"/>
                </a:solidFill>
                <a:latin typeface="Times New Roman" pitchFamily="1" charset="0"/>
                <a:ea typeface="ＭＳ Ｐゴシック" pitchFamily="1" charset="-128"/>
              </a:defRPr>
            </a:lvl2pPr>
            <a:lvl3pPr marL="1143000" indent="-228600" eaLnBrk="0" hangingPunct="0">
              <a:defRPr sz="2000">
                <a:solidFill>
                  <a:schemeClr val="tx1"/>
                </a:solidFill>
                <a:latin typeface="Times New Roman" pitchFamily="1" charset="0"/>
                <a:ea typeface="ＭＳ Ｐゴシック" pitchFamily="1" charset="-128"/>
              </a:defRPr>
            </a:lvl3pPr>
            <a:lvl4pPr marL="1600200" indent="-228600" eaLnBrk="0" hangingPunct="0">
              <a:defRPr sz="2000">
                <a:solidFill>
                  <a:schemeClr val="tx1"/>
                </a:solidFill>
                <a:latin typeface="Times New Roman" pitchFamily="1" charset="0"/>
                <a:ea typeface="ＭＳ Ｐゴシック" pitchFamily="1" charset="-128"/>
              </a:defRPr>
            </a:lvl4pPr>
            <a:lvl5pPr marL="2057400" indent="-228600" eaLnBrk="0" hangingPunct="0">
              <a:defRPr sz="2000">
                <a:solidFill>
                  <a:schemeClr val="tx1"/>
                </a:solidFill>
                <a:latin typeface="Times New Roman" pitchFamily="1" charset="0"/>
                <a:ea typeface="ＭＳ Ｐゴシック" pitchFamily="1" charset="-128"/>
              </a:defRPr>
            </a:lvl5pPr>
            <a:lvl6pPr marL="25146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6pPr>
            <a:lvl7pPr marL="29718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7pPr>
            <a:lvl8pPr marL="34290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8pPr>
            <a:lvl9pPr marL="38862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9pPr>
          </a:lstStyle>
          <a:p>
            <a:pPr eaLnBrk="1" hangingPunct="1">
              <a:spcBef>
                <a:spcPct val="50000"/>
              </a:spcBef>
              <a:buFontTx/>
              <a:buChar char="•"/>
            </a:pPr>
            <a:r>
              <a:rPr lang="en-US" altLang="en-US" dirty="0"/>
              <a:t>No motion,</a:t>
            </a:r>
            <a:br>
              <a:rPr lang="en-US" altLang="en-US" dirty="0"/>
            </a:br>
            <a:r>
              <a:rPr lang="en-US" altLang="en-US" dirty="0"/>
              <a:t>(</a:t>
            </a:r>
            <a:r>
              <a:rPr lang="en-US" altLang="en-US" i="1" dirty="0" err="1"/>
              <a:t>P</a:t>
            </a:r>
            <a:r>
              <a:rPr lang="en-US" altLang="en-US" i="1" baseline="-25000" dirty="0" err="1"/>
              <a:t>x</a:t>
            </a:r>
            <a:r>
              <a:rPr lang="en-US" altLang="en-US" dirty="0"/>
              <a:t> &lt; </a:t>
            </a:r>
            <a:r>
              <a:rPr lang="en-US" altLang="en-US" i="1" dirty="0"/>
              <a:t>F</a:t>
            </a:r>
            <a:r>
              <a:rPr lang="en-US" altLang="en-US" dirty="0"/>
              <a:t>)</a:t>
            </a:r>
          </a:p>
        </p:txBody>
      </p:sp>
      <p:sp>
        <p:nvSpPr>
          <p:cNvPr id="21" name="Text Box 9"/>
          <p:cNvSpPr txBox="1">
            <a:spLocks noChangeArrowheads="1"/>
          </p:cNvSpPr>
          <p:nvPr/>
        </p:nvSpPr>
        <p:spPr bwMode="auto">
          <a:xfrm>
            <a:off x="577934" y="4226675"/>
            <a:ext cx="2097713" cy="707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7013" indent="-227013" eaLnBrk="0" hangingPunct="0">
              <a:defRPr sz="2000">
                <a:solidFill>
                  <a:schemeClr val="tx1"/>
                </a:solidFill>
                <a:latin typeface="Times New Roman" pitchFamily="1" charset="0"/>
                <a:ea typeface="ＭＳ Ｐゴシック" pitchFamily="1" charset="-128"/>
              </a:defRPr>
            </a:lvl1pPr>
            <a:lvl2pPr marL="742950" indent="-285750" eaLnBrk="0" hangingPunct="0">
              <a:defRPr sz="2000">
                <a:solidFill>
                  <a:schemeClr val="tx1"/>
                </a:solidFill>
                <a:latin typeface="Times New Roman" pitchFamily="1" charset="0"/>
                <a:ea typeface="ＭＳ Ｐゴシック" pitchFamily="1" charset="-128"/>
              </a:defRPr>
            </a:lvl2pPr>
            <a:lvl3pPr marL="1143000" indent="-228600" eaLnBrk="0" hangingPunct="0">
              <a:defRPr sz="2000">
                <a:solidFill>
                  <a:schemeClr val="tx1"/>
                </a:solidFill>
                <a:latin typeface="Times New Roman" pitchFamily="1" charset="0"/>
                <a:ea typeface="ＭＳ Ｐゴシック" pitchFamily="1" charset="-128"/>
              </a:defRPr>
            </a:lvl3pPr>
            <a:lvl4pPr marL="1600200" indent="-228600" eaLnBrk="0" hangingPunct="0">
              <a:defRPr sz="2000">
                <a:solidFill>
                  <a:schemeClr val="tx1"/>
                </a:solidFill>
                <a:latin typeface="Times New Roman" pitchFamily="1" charset="0"/>
                <a:ea typeface="ＭＳ Ｐゴシック" pitchFamily="1" charset="-128"/>
              </a:defRPr>
            </a:lvl4pPr>
            <a:lvl5pPr marL="2057400" indent="-228600" eaLnBrk="0" hangingPunct="0">
              <a:defRPr sz="2000">
                <a:solidFill>
                  <a:schemeClr val="tx1"/>
                </a:solidFill>
                <a:latin typeface="Times New Roman" pitchFamily="1" charset="0"/>
                <a:ea typeface="ＭＳ Ｐゴシック" pitchFamily="1" charset="-128"/>
              </a:defRPr>
            </a:lvl5pPr>
            <a:lvl6pPr marL="25146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6pPr>
            <a:lvl7pPr marL="29718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7pPr>
            <a:lvl8pPr marL="34290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8pPr>
            <a:lvl9pPr marL="38862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9pPr>
          </a:lstStyle>
          <a:p>
            <a:pPr eaLnBrk="1" hangingPunct="1">
              <a:spcBef>
                <a:spcPct val="50000"/>
              </a:spcBef>
              <a:buFontTx/>
              <a:buChar char="•"/>
            </a:pPr>
            <a:r>
              <a:rPr lang="en-US" altLang="en-US" dirty="0"/>
              <a:t>No friction,</a:t>
            </a:r>
            <a:br>
              <a:rPr lang="en-US" altLang="en-US" dirty="0"/>
            </a:br>
            <a:r>
              <a:rPr lang="en-US" altLang="en-US" dirty="0"/>
              <a:t>(</a:t>
            </a:r>
            <a:r>
              <a:rPr lang="en-US" altLang="en-US" i="1" dirty="0" err="1"/>
              <a:t>P</a:t>
            </a:r>
            <a:r>
              <a:rPr lang="en-US" altLang="en-US" i="1" baseline="-25000" dirty="0" err="1"/>
              <a:t>x</a:t>
            </a:r>
            <a:r>
              <a:rPr lang="en-US" altLang="en-US" dirty="0"/>
              <a:t> = 0)</a:t>
            </a:r>
          </a:p>
        </p:txBody>
      </p:sp>
      <p:sp>
        <p:nvSpPr>
          <p:cNvPr id="22" name="Text Box 12"/>
          <p:cNvSpPr txBox="1">
            <a:spLocks noChangeArrowheads="1"/>
          </p:cNvSpPr>
          <p:nvPr/>
        </p:nvSpPr>
        <p:spPr bwMode="auto">
          <a:xfrm>
            <a:off x="9298444" y="4258091"/>
            <a:ext cx="1866695" cy="707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7013" indent="-227013" eaLnBrk="0" hangingPunct="0">
              <a:defRPr sz="2000">
                <a:solidFill>
                  <a:schemeClr val="tx1"/>
                </a:solidFill>
                <a:latin typeface="Times New Roman" pitchFamily="1" charset="0"/>
                <a:ea typeface="ＭＳ Ｐゴシック" pitchFamily="1" charset="-128"/>
              </a:defRPr>
            </a:lvl1pPr>
            <a:lvl2pPr marL="742950" indent="-285750" eaLnBrk="0" hangingPunct="0">
              <a:defRPr sz="2000">
                <a:solidFill>
                  <a:schemeClr val="tx1"/>
                </a:solidFill>
                <a:latin typeface="Times New Roman" pitchFamily="1" charset="0"/>
                <a:ea typeface="ＭＳ Ｐゴシック" pitchFamily="1" charset="-128"/>
              </a:defRPr>
            </a:lvl2pPr>
            <a:lvl3pPr marL="1143000" indent="-228600" eaLnBrk="0" hangingPunct="0">
              <a:defRPr sz="2000">
                <a:solidFill>
                  <a:schemeClr val="tx1"/>
                </a:solidFill>
                <a:latin typeface="Times New Roman" pitchFamily="1" charset="0"/>
                <a:ea typeface="ＭＳ Ｐゴシック" pitchFamily="1" charset="-128"/>
              </a:defRPr>
            </a:lvl3pPr>
            <a:lvl4pPr marL="1600200" indent="-228600" eaLnBrk="0" hangingPunct="0">
              <a:defRPr sz="2000">
                <a:solidFill>
                  <a:schemeClr val="tx1"/>
                </a:solidFill>
                <a:latin typeface="Times New Roman" pitchFamily="1" charset="0"/>
                <a:ea typeface="ＭＳ Ｐゴシック" pitchFamily="1" charset="-128"/>
              </a:defRPr>
            </a:lvl4pPr>
            <a:lvl5pPr marL="2057400" indent="-228600" eaLnBrk="0" hangingPunct="0">
              <a:defRPr sz="2000">
                <a:solidFill>
                  <a:schemeClr val="tx1"/>
                </a:solidFill>
                <a:latin typeface="Times New Roman" pitchFamily="1" charset="0"/>
                <a:ea typeface="ＭＳ Ｐゴシック" pitchFamily="1" charset="-128"/>
              </a:defRPr>
            </a:lvl5pPr>
            <a:lvl6pPr marL="25146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6pPr>
            <a:lvl7pPr marL="29718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7pPr>
            <a:lvl8pPr marL="34290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8pPr>
            <a:lvl9pPr marL="38862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9pPr>
          </a:lstStyle>
          <a:p>
            <a:pPr eaLnBrk="1" hangingPunct="1">
              <a:spcBef>
                <a:spcPct val="50000"/>
              </a:spcBef>
              <a:buFontTx/>
              <a:buChar char="•"/>
            </a:pPr>
            <a:r>
              <a:rPr lang="en-US" altLang="en-US" dirty="0"/>
              <a:t>Motion,</a:t>
            </a:r>
            <a:br>
              <a:rPr lang="en-US" altLang="en-US" dirty="0"/>
            </a:br>
            <a:r>
              <a:rPr lang="en-US" altLang="en-US" dirty="0"/>
              <a:t>(</a:t>
            </a:r>
            <a:r>
              <a:rPr lang="en-US" altLang="en-US" i="1" dirty="0" err="1"/>
              <a:t>P</a:t>
            </a:r>
            <a:r>
              <a:rPr lang="en-US" altLang="en-US" i="1" baseline="-25000" dirty="0" err="1"/>
              <a:t>x</a:t>
            </a:r>
            <a:r>
              <a:rPr lang="en-US" altLang="en-US" dirty="0"/>
              <a:t> &gt; </a:t>
            </a:r>
            <a:r>
              <a:rPr lang="en-US" altLang="en-US" i="1" dirty="0" err="1"/>
              <a:t>F</a:t>
            </a:r>
            <a:r>
              <a:rPr lang="en-US" altLang="en-US" i="1" baseline="-25000" dirty="0" err="1"/>
              <a:t>m</a:t>
            </a:r>
            <a:r>
              <a:rPr lang="en-US" altLang="en-US" dirty="0"/>
              <a:t>)</a:t>
            </a:r>
          </a:p>
        </p:txBody>
      </p:sp>
      <mc:AlternateContent xmlns:mc="http://schemas.openxmlformats.org/markup-compatibility/2006" xmlns:p14="http://schemas.microsoft.com/office/powerpoint/2010/main">
        <mc:Choice Requires="p14">
          <p:contentPart p14:bwMode="auto" r:id="rId6">
            <p14:nvContentPartPr>
              <p14:cNvPr id="2" name="Ink 1"/>
              <p14:cNvContentPartPr/>
              <p14:nvPr/>
            </p14:nvContentPartPr>
            <p14:xfrm>
              <a:off x="1427400" y="1349640"/>
              <a:ext cx="10088640" cy="4452480"/>
            </p14:xfrm>
          </p:contentPart>
        </mc:Choice>
        <mc:Fallback xmlns="">
          <p:pic>
            <p:nvPicPr>
              <p:cNvPr id="2" name="Ink 1"/>
              <p:cNvPicPr/>
              <p:nvPr/>
            </p:nvPicPr>
            <p:blipFill>
              <a:blip r:embed="rId7"/>
              <a:stretch>
                <a:fillRect/>
              </a:stretch>
            </p:blipFill>
            <p:spPr>
              <a:xfrm>
                <a:off x="1421280" y="1340280"/>
                <a:ext cx="10104120" cy="4472280"/>
              </a:xfrm>
              <a:prstGeom prst="rect">
                <a:avLst/>
              </a:prstGeom>
            </p:spPr>
          </p:pic>
        </mc:Fallback>
      </mc:AlternateContent>
    </p:spTree>
    <p:extLst>
      <p:ext uri="{BB962C8B-B14F-4D97-AF65-F5344CB8AC3E}">
        <p14:creationId xmlns:p14="http://schemas.microsoft.com/office/powerpoint/2010/main" val="6481875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11892" y="304800"/>
            <a:ext cx="11376454" cy="601362"/>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smtClean="0">
                <a:latin typeface="Times New Roman" panose="02020603050405020304" pitchFamily="18" charset="0"/>
                <a:cs typeface="Times New Roman" panose="02020603050405020304" pitchFamily="18" charset="0"/>
              </a:rPr>
              <a:t>Angle of Friction</a:t>
            </a:r>
            <a:endParaRPr lang="en-IN" sz="3600" dirty="0">
              <a:latin typeface="Times New Roman" panose="02020603050405020304" pitchFamily="18" charset="0"/>
              <a:cs typeface="Times New Roman" panose="02020603050405020304" pitchFamily="18" charset="0"/>
            </a:endParaRPr>
          </a:p>
        </p:txBody>
      </p:sp>
      <p:sp>
        <p:nvSpPr>
          <p:cNvPr id="5" name="Rounded Rectangle 4"/>
          <p:cNvSpPr/>
          <p:nvPr/>
        </p:nvSpPr>
        <p:spPr>
          <a:xfrm>
            <a:off x="411892" y="6507891"/>
            <a:ext cx="11376454" cy="156519"/>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3" name="Picture 7" descr="C:\DOCUME~1\WALTOL~1\LOCALS~1\Temp\\msotw9_temp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778" y="1794058"/>
            <a:ext cx="2867080" cy="2617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Box 8"/>
          <p:cNvSpPr txBox="1">
            <a:spLocks noChangeArrowheads="1"/>
          </p:cNvSpPr>
          <p:nvPr/>
        </p:nvSpPr>
        <p:spPr bwMode="auto">
          <a:xfrm>
            <a:off x="817840" y="4411513"/>
            <a:ext cx="2006956" cy="400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7013" indent="-227013" eaLnBrk="0" hangingPunct="0">
              <a:defRPr sz="2000">
                <a:solidFill>
                  <a:schemeClr val="tx1"/>
                </a:solidFill>
                <a:latin typeface="Times New Roman" pitchFamily="1" charset="0"/>
                <a:ea typeface="ＭＳ Ｐゴシック" pitchFamily="1" charset="-128"/>
              </a:defRPr>
            </a:lvl1pPr>
            <a:lvl2pPr marL="742950" indent="-285750" eaLnBrk="0" hangingPunct="0">
              <a:defRPr sz="2000">
                <a:solidFill>
                  <a:schemeClr val="tx1"/>
                </a:solidFill>
                <a:latin typeface="Times New Roman" pitchFamily="1" charset="0"/>
                <a:ea typeface="ＭＳ Ｐゴシック" pitchFamily="1" charset="-128"/>
              </a:defRPr>
            </a:lvl2pPr>
            <a:lvl3pPr marL="1143000" indent="-228600" eaLnBrk="0" hangingPunct="0">
              <a:defRPr sz="2000">
                <a:solidFill>
                  <a:schemeClr val="tx1"/>
                </a:solidFill>
                <a:latin typeface="Times New Roman" pitchFamily="1" charset="0"/>
                <a:ea typeface="ＭＳ Ｐゴシック" pitchFamily="1" charset="-128"/>
              </a:defRPr>
            </a:lvl3pPr>
            <a:lvl4pPr marL="1600200" indent="-228600" eaLnBrk="0" hangingPunct="0">
              <a:defRPr sz="2000">
                <a:solidFill>
                  <a:schemeClr val="tx1"/>
                </a:solidFill>
                <a:latin typeface="Times New Roman" pitchFamily="1" charset="0"/>
                <a:ea typeface="ＭＳ Ｐゴシック" pitchFamily="1" charset="-128"/>
              </a:defRPr>
            </a:lvl4pPr>
            <a:lvl5pPr marL="2057400" indent="-228600" eaLnBrk="0" hangingPunct="0">
              <a:defRPr sz="2000">
                <a:solidFill>
                  <a:schemeClr val="tx1"/>
                </a:solidFill>
                <a:latin typeface="Times New Roman" pitchFamily="1" charset="0"/>
                <a:ea typeface="ＭＳ Ｐゴシック" pitchFamily="1" charset="-128"/>
              </a:defRPr>
            </a:lvl5pPr>
            <a:lvl6pPr marL="25146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6pPr>
            <a:lvl7pPr marL="29718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7pPr>
            <a:lvl8pPr marL="34290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8pPr>
            <a:lvl9pPr marL="38862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9pPr>
          </a:lstStyle>
          <a:p>
            <a:pPr eaLnBrk="1" hangingPunct="1">
              <a:spcBef>
                <a:spcPct val="50000"/>
              </a:spcBef>
              <a:buFontTx/>
              <a:buChar char="•"/>
            </a:pPr>
            <a:r>
              <a:rPr lang="en-US" altLang="en-US" dirty="0"/>
              <a:t>No friction</a:t>
            </a:r>
          </a:p>
        </p:txBody>
      </p:sp>
      <p:pic>
        <p:nvPicPr>
          <p:cNvPr id="23" name="Picture 3" descr="C:\DOCUME~1\WALTOL~1\LOCALS~1\Temp\\msotw9_temp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3292" y="2322934"/>
            <a:ext cx="2819639" cy="234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Text Box 9"/>
          <p:cNvSpPr txBox="1">
            <a:spLocks noChangeArrowheads="1"/>
          </p:cNvSpPr>
          <p:nvPr/>
        </p:nvSpPr>
        <p:spPr bwMode="auto">
          <a:xfrm>
            <a:off x="3626135" y="4702870"/>
            <a:ext cx="1973954" cy="400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7013" indent="-227013" eaLnBrk="0" hangingPunct="0">
              <a:defRPr sz="2000">
                <a:solidFill>
                  <a:schemeClr val="tx1"/>
                </a:solidFill>
                <a:latin typeface="Times New Roman" pitchFamily="1" charset="0"/>
                <a:ea typeface="ＭＳ Ｐゴシック" pitchFamily="1" charset="-128"/>
              </a:defRPr>
            </a:lvl1pPr>
            <a:lvl2pPr marL="742950" indent="-285750" eaLnBrk="0" hangingPunct="0">
              <a:defRPr sz="2000">
                <a:solidFill>
                  <a:schemeClr val="tx1"/>
                </a:solidFill>
                <a:latin typeface="Times New Roman" pitchFamily="1" charset="0"/>
                <a:ea typeface="ＭＳ Ｐゴシック" pitchFamily="1" charset="-128"/>
              </a:defRPr>
            </a:lvl2pPr>
            <a:lvl3pPr marL="1143000" indent="-228600" eaLnBrk="0" hangingPunct="0">
              <a:defRPr sz="2000">
                <a:solidFill>
                  <a:schemeClr val="tx1"/>
                </a:solidFill>
                <a:latin typeface="Times New Roman" pitchFamily="1" charset="0"/>
                <a:ea typeface="ＭＳ Ｐゴシック" pitchFamily="1" charset="-128"/>
              </a:defRPr>
            </a:lvl3pPr>
            <a:lvl4pPr marL="1600200" indent="-228600" eaLnBrk="0" hangingPunct="0">
              <a:defRPr sz="2000">
                <a:solidFill>
                  <a:schemeClr val="tx1"/>
                </a:solidFill>
                <a:latin typeface="Times New Roman" pitchFamily="1" charset="0"/>
                <a:ea typeface="ＭＳ Ｐゴシック" pitchFamily="1" charset="-128"/>
              </a:defRPr>
            </a:lvl4pPr>
            <a:lvl5pPr marL="2057400" indent="-228600" eaLnBrk="0" hangingPunct="0">
              <a:defRPr sz="2000">
                <a:solidFill>
                  <a:schemeClr val="tx1"/>
                </a:solidFill>
                <a:latin typeface="Times New Roman" pitchFamily="1" charset="0"/>
                <a:ea typeface="ＭＳ Ｐゴシック" pitchFamily="1" charset="-128"/>
              </a:defRPr>
            </a:lvl5pPr>
            <a:lvl6pPr marL="25146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6pPr>
            <a:lvl7pPr marL="29718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7pPr>
            <a:lvl8pPr marL="34290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8pPr>
            <a:lvl9pPr marL="38862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9pPr>
          </a:lstStyle>
          <a:p>
            <a:pPr eaLnBrk="1" hangingPunct="1">
              <a:spcBef>
                <a:spcPct val="50000"/>
              </a:spcBef>
              <a:buFontTx/>
              <a:buChar char="•"/>
            </a:pPr>
            <a:r>
              <a:rPr lang="en-US" altLang="en-US" dirty="0"/>
              <a:t>No motion</a:t>
            </a:r>
          </a:p>
        </p:txBody>
      </p:sp>
      <p:pic>
        <p:nvPicPr>
          <p:cNvPr id="29" name="Picture 4" descr="C:\DOCUME~1\WALTOL~1\LOCALS~1\Temp\\msotw9_temp0.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41496" y="2270679"/>
            <a:ext cx="2867080" cy="2332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ext Box 10"/>
          <p:cNvSpPr txBox="1">
            <a:spLocks noChangeArrowheads="1"/>
          </p:cNvSpPr>
          <p:nvPr/>
        </p:nvSpPr>
        <p:spPr bwMode="auto">
          <a:xfrm>
            <a:off x="5971365" y="4702652"/>
            <a:ext cx="3009402" cy="400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7013" indent="-227013" eaLnBrk="0" hangingPunct="0">
              <a:defRPr sz="2000">
                <a:solidFill>
                  <a:schemeClr val="tx1"/>
                </a:solidFill>
                <a:latin typeface="Times New Roman" pitchFamily="1" charset="0"/>
                <a:ea typeface="ＭＳ Ｐゴシック" pitchFamily="1" charset="-128"/>
              </a:defRPr>
            </a:lvl1pPr>
            <a:lvl2pPr marL="742950" indent="-285750" eaLnBrk="0" hangingPunct="0">
              <a:defRPr sz="2000">
                <a:solidFill>
                  <a:schemeClr val="tx1"/>
                </a:solidFill>
                <a:latin typeface="Times New Roman" pitchFamily="1" charset="0"/>
                <a:ea typeface="ＭＳ Ｐゴシック" pitchFamily="1" charset="-128"/>
              </a:defRPr>
            </a:lvl2pPr>
            <a:lvl3pPr marL="1143000" indent="-228600" eaLnBrk="0" hangingPunct="0">
              <a:defRPr sz="2000">
                <a:solidFill>
                  <a:schemeClr val="tx1"/>
                </a:solidFill>
                <a:latin typeface="Times New Roman" pitchFamily="1" charset="0"/>
                <a:ea typeface="ＭＳ Ｐゴシック" pitchFamily="1" charset="-128"/>
              </a:defRPr>
            </a:lvl3pPr>
            <a:lvl4pPr marL="1600200" indent="-228600" eaLnBrk="0" hangingPunct="0">
              <a:defRPr sz="2000">
                <a:solidFill>
                  <a:schemeClr val="tx1"/>
                </a:solidFill>
                <a:latin typeface="Times New Roman" pitchFamily="1" charset="0"/>
                <a:ea typeface="ＭＳ Ｐゴシック" pitchFamily="1" charset="-128"/>
              </a:defRPr>
            </a:lvl4pPr>
            <a:lvl5pPr marL="2057400" indent="-228600" eaLnBrk="0" hangingPunct="0">
              <a:defRPr sz="2000">
                <a:solidFill>
                  <a:schemeClr val="tx1"/>
                </a:solidFill>
                <a:latin typeface="Times New Roman" pitchFamily="1" charset="0"/>
                <a:ea typeface="ＭＳ Ｐゴシック" pitchFamily="1" charset="-128"/>
              </a:defRPr>
            </a:lvl5pPr>
            <a:lvl6pPr marL="25146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6pPr>
            <a:lvl7pPr marL="29718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7pPr>
            <a:lvl8pPr marL="34290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8pPr>
            <a:lvl9pPr marL="38862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9pPr>
          </a:lstStyle>
          <a:p>
            <a:pPr eaLnBrk="1" hangingPunct="1">
              <a:spcBef>
                <a:spcPct val="50000"/>
              </a:spcBef>
              <a:buFontTx/>
              <a:buChar char="•"/>
            </a:pPr>
            <a:r>
              <a:rPr lang="en-US" altLang="en-US" dirty="0"/>
              <a:t>Motion impending</a:t>
            </a:r>
          </a:p>
        </p:txBody>
      </p:sp>
      <p:graphicFrame>
        <p:nvGraphicFramePr>
          <p:cNvPr id="32" name="Object 2"/>
          <p:cNvGraphicFramePr>
            <a:graphicFrameLocks noChangeAspect="1"/>
          </p:cNvGraphicFramePr>
          <p:nvPr>
            <p:extLst>
              <p:ext uri="{D42A27DB-BD31-4B8C-83A1-F6EECF244321}">
                <p14:modId xmlns:p14="http://schemas.microsoft.com/office/powerpoint/2010/main" val="3152720622"/>
              </p:ext>
            </p:extLst>
          </p:nvPr>
        </p:nvGraphicFramePr>
        <p:xfrm>
          <a:off x="6253182" y="5209668"/>
          <a:ext cx="2640189" cy="1013322"/>
        </p:xfrm>
        <a:graphic>
          <a:graphicData uri="http://schemas.openxmlformats.org/presentationml/2006/ole">
            <mc:AlternateContent xmlns:mc="http://schemas.openxmlformats.org/markup-compatibility/2006">
              <mc:Choice xmlns:v="urn:schemas-microsoft-com:vml" Requires="v">
                <p:oleObj spid="_x0000_s1134" name="Equation" r:id="rId6" imgW="2032000" imgH="1016000" progId="Equation.3">
                  <p:embed/>
                </p:oleObj>
              </mc:Choice>
              <mc:Fallback>
                <p:oleObj name="Equation" r:id="rId6" imgW="2032000" imgH="10160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53182" y="5209668"/>
                        <a:ext cx="2640189" cy="10133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6" name="Picture 5" descr="C:\DOCUME~1\WALTOL~1\LOCALS~1\Temp\\msotw9_temp0.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927139" y="2429025"/>
            <a:ext cx="2953711" cy="2183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Text Box 11"/>
          <p:cNvSpPr txBox="1">
            <a:spLocks noChangeArrowheads="1"/>
          </p:cNvSpPr>
          <p:nvPr/>
        </p:nvSpPr>
        <p:spPr bwMode="auto">
          <a:xfrm>
            <a:off x="9647003" y="4701288"/>
            <a:ext cx="1513983" cy="400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7013" indent="-227013" eaLnBrk="0" hangingPunct="0">
              <a:defRPr sz="2000">
                <a:solidFill>
                  <a:schemeClr val="tx1"/>
                </a:solidFill>
                <a:latin typeface="Times New Roman" pitchFamily="1" charset="0"/>
                <a:ea typeface="ＭＳ Ｐゴシック" pitchFamily="1" charset="-128"/>
              </a:defRPr>
            </a:lvl1pPr>
            <a:lvl2pPr marL="742950" indent="-285750" eaLnBrk="0" hangingPunct="0">
              <a:defRPr sz="2000">
                <a:solidFill>
                  <a:schemeClr val="tx1"/>
                </a:solidFill>
                <a:latin typeface="Times New Roman" pitchFamily="1" charset="0"/>
                <a:ea typeface="ＭＳ Ｐゴシック" pitchFamily="1" charset="-128"/>
              </a:defRPr>
            </a:lvl2pPr>
            <a:lvl3pPr marL="1143000" indent="-228600" eaLnBrk="0" hangingPunct="0">
              <a:defRPr sz="2000">
                <a:solidFill>
                  <a:schemeClr val="tx1"/>
                </a:solidFill>
                <a:latin typeface="Times New Roman" pitchFamily="1" charset="0"/>
                <a:ea typeface="ＭＳ Ｐゴシック" pitchFamily="1" charset="-128"/>
              </a:defRPr>
            </a:lvl3pPr>
            <a:lvl4pPr marL="1600200" indent="-228600" eaLnBrk="0" hangingPunct="0">
              <a:defRPr sz="2000">
                <a:solidFill>
                  <a:schemeClr val="tx1"/>
                </a:solidFill>
                <a:latin typeface="Times New Roman" pitchFamily="1" charset="0"/>
                <a:ea typeface="ＭＳ Ｐゴシック" pitchFamily="1" charset="-128"/>
              </a:defRPr>
            </a:lvl4pPr>
            <a:lvl5pPr marL="2057400" indent="-228600" eaLnBrk="0" hangingPunct="0">
              <a:defRPr sz="2000">
                <a:solidFill>
                  <a:schemeClr val="tx1"/>
                </a:solidFill>
                <a:latin typeface="Times New Roman" pitchFamily="1" charset="0"/>
                <a:ea typeface="ＭＳ Ｐゴシック" pitchFamily="1" charset="-128"/>
              </a:defRPr>
            </a:lvl5pPr>
            <a:lvl6pPr marL="25146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6pPr>
            <a:lvl7pPr marL="29718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7pPr>
            <a:lvl8pPr marL="34290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8pPr>
            <a:lvl9pPr marL="38862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9pPr>
          </a:lstStyle>
          <a:p>
            <a:pPr eaLnBrk="1" hangingPunct="1">
              <a:spcBef>
                <a:spcPct val="50000"/>
              </a:spcBef>
              <a:buFontTx/>
              <a:buChar char="•"/>
            </a:pPr>
            <a:r>
              <a:rPr lang="en-US" altLang="en-US" dirty="0"/>
              <a:t>Motion</a:t>
            </a:r>
          </a:p>
        </p:txBody>
      </p:sp>
      <p:graphicFrame>
        <p:nvGraphicFramePr>
          <p:cNvPr id="39" name="Object 3"/>
          <p:cNvGraphicFramePr>
            <a:graphicFrameLocks noChangeAspect="1"/>
          </p:cNvGraphicFramePr>
          <p:nvPr>
            <p:extLst>
              <p:ext uri="{D42A27DB-BD31-4B8C-83A1-F6EECF244321}">
                <p14:modId xmlns:p14="http://schemas.microsoft.com/office/powerpoint/2010/main" val="4033664304"/>
              </p:ext>
            </p:extLst>
          </p:nvPr>
        </p:nvGraphicFramePr>
        <p:xfrm>
          <a:off x="9197346" y="5188993"/>
          <a:ext cx="2640189" cy="1013413"/>
        </p:xfrm>
        <a:graphic>
          <a:graphicData uri="http://schemas.openxmlformats.org/presentationml/2006/ole">
            <mc:AlternateContent xmlns:mc="http://schemas.openxmlformats.org/markup-compatibility/2006">
              <mc:Choice xmlns:v="urn:schemas-microsoft-com:vml" Requires="v">
                <p:oleObj spid="_x0000_s1135" name="Equation" r:id="rId9" imgW="2032000" imgH="1016000" progId="Equation.3">
                  <p:embed/>
                </p:oleObj>
              </mc:Choice>
              <mc:Fallback>
                <p:oleObj name="Equation" r:id="rId9" imgW="2032000" imgH="10160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97346" y="5188993"/>
                        <a:ext cx="2640189" cy="1013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Rectangle 1"/>
          <p:cNvSpPr/>
          <p:nvPr/>
        </p:nvSpPr>
        <p:spPr>
          <a:xfrm>
            <a:off x="411892" y="927899"/>
            <a:ext cx="11376454" cy="369332"/>
          </a:xfrm>
          <a:prstGeom prst="rect">
            <a:avLst/>
          </a:prstGeom>
        </p:spPr>
        <p:txBody>
          <a:bodyPr wrap="square">
            <a:spAutoFit/>
          </a:bodyPr>
          <a:lstStyle/>
          <a:p>
            <a:pPr algn="just">
              <a:spcBef>
                <a:spcPct val="50000"/>
              </a:spcBef>
            </a:pPr>
            <a:r>
              <a:rPr lang="en-US" altLang="en-US" dirty="0" smtClean="0">
                <a:latin typeface="Times New Roman" panose="02020603050405020304" pitchFamily="18" charset="0"/>
                <a:cs typeface="Times New Roman" panose="02020603050405020304" pitchFamily="18" charset="0"/>
              </a:rPr>
              <a:t>It is the angle between the resultant (resultant of normal reaction and limiting frictional force) with the normal reaction.</a:t>
            </a:r>
          </a:p>
        </p:txBody>
      </p:sp>
      <mc:AlternateContent xmlns:mc="http://schemas.openxmlformats.org/markup-compatibility/2006" xmlns:p14="http://schemas.microsoft.com/office/powerpoint/2010/main">
        <mc:Choice Requires="p14">
          <p:contentPart p14:bwMode="auto" r:id="rId11">
            <p14:nvContentPartPr>
              <p14:cNvPr id="6" name="Ink 5"/>
              <p14:cNvContentPartPr/>
              <p14:nvPr/>
            </p14:nvContentPartPr>
            <p14:xfrm>
              <a:off x="4343040" y="3479760"/>
              <a:ext cx="7608240" cy="2892600"/>
            </p14:xfrm>
          </p:contentPart>
        </mc:Choice>
        <mc:Fallback xmlns="">
          <p:pic>
            <p:nvPicPr>
              <p:cNvPr id="6" name="Ink 5"/>
              <p:cNvPicPr/>
              <p:nvPr/>
            </p:nvPicPr>
            <p:blipFill>
              <a:blip r:embed="rId12"/>
              <a:stretch>
                <a:fillRect/>
              </a:stretch>
            </p:blipFill>
            <p:spPr>
              <a:xfrm>
                <a:off x="4336920" y="3476880"/>
                <a:ext cx="7622640" cy="2904120"/>
              </a:xfrm>
              <a:prstGeom prst="rect">
                <a:avLst/>
              </a:prstGeom>
            </p:spPr>
          </p:pic>
        </mc:Fallback>
      </mc:AlternateContent>
    </p:spTree>
    <p:extLst>
      <p:ext uri="{BB962C8B-B14F-4D97-AF65-F5344CB8AC3E}">
        <p14:creationId xmlns:p14="http://schemas.microsoft.com/office/powerpoint/2010/main" val="24440926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11892" y="304800"/>
            <a:ext cx="11376454" cy="601362"/>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smtClean="0">
                <a:latin typeface="Times New Roman" panose="02020603050405020304" pitchFamily="18" charset="0"/>
                <a:cs typeface="Times New Roman" panose="02020603050405020304" pitchFamily="18" charset="0"/>
              </a:rPr>
              <a:t>Sample Problem</a:t>
            </a:r>
            <a:endParaRPr lang="en-IN" sz="3600" dirty="0">
              <a:latin typeface="Times New Roman" panose="02020603050405020304" pitchFamily="18" charset="0"/>
              <a:cs typeface="Times New Roman" panose="02020603050405020304" pitchFamily="18" charset="0"/>
            </a:endParaRPr>
          </a:p>
        </p:txBody>
      </p:sp>
      <p:sp>
        <p:nvSpPr>
          <p:cNvPr id="5" name="Rounded Rectangle 4"/>
          <p:cNvSpPr/>
          <p:nvPr/>
        </p:nvSpPr>
        <p:spPr>
          <a:xfrm>
            <a:off x="411892" y="6507891"/>
            <a:ext cx="11376454" cy="156519"/>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5" name="Group 14"/>
          <p:cNvGrpSpPr/>
          <p:nvPr/>
        </p:nvGrpSpPr>
        <p:grpSpPr>
          <a:xfrm>
            <a:off x="930830" y="3590260"/>
            <a:ext cx="1622895" cy="97761"/>
            <a:chOff x="835967" y="4905375"/>
            <a:chExt cx="1622895" cy="97761"/>
          </a:xfrm>
        </p:grpSpPr>
        <p:cxnSp>
          <p:nvCxnSpPr>
            <p:cNvPr id="17" name="Straight Connector 16"/>
            <p:cNvCxnSpPr/>
            <p:nvPr/>
          </p:nvCxnSpPr>
          <p:spPr>
            <a:xfrm>
              <a:off x="1051063" y="4905375"/>
              <a:ext cx="137089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2700000">
              <a:off x="835967" y="4998803"/>
              <a:ext cx="252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2700000">
              <a:off x="1026777" y="4998803"/>
              <a:ext cx="252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2700000">
              <a:off x="937360" y="4998804"/>
              <a:ext cx="252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2700000">
              <a:off x="1221661" y="5003136"/>
              <a:ext cx="252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2700000">
              <a:off x="1132244" y="4998803"/>
              <a:ext cx="252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2700000">
              <a:off x="1430517" y="4998803"/>
              <a:ext cx="252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2700000">
              <a:off x="1341100" y="4990136"/>
              <a:ext cx="252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2700000">
              <a:off x="1625401" y="4998802"/>
              <a:ext cx="252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2700000">
              <a:off x="1535984" y="4990135"/>
              <a:ext cx="252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2700000">
              <a:off x="1816211" y="5003136"/>
              <a:ext cx="252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2700000">
              <a:off x="1726794" y="4994469"/>
              <a:ext cx="252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2700000">
              <a:off x="2011095" y="5003135"/>
              <a:ext cx="252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2700000">
              <a:off x="1921678" y="4994468"/>
              <a:ext cx="252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8900000">
              <a:off x="2206862" y="5000907"/>
              <a:ext cx="252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2700000">
              <a:off x="2117444" y="4992241"/>
              <a:ext cx="252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1" name="Rectangle 40"/>
          <p:cNvSpPr/>
          <p:nvPr/>
        </p:nvSpPr>
        <p:spPr>
          <a:xfrm>
            <a:off x="1291373" y="2865924"/>
            <a:ext cx="1080000" cy="720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2" name="Straight Connector 41"/>
          <p:cNvCxnSpPr/>
          <p:nvPr/>
        </p:nvCxnSpPr>
        <p:spPr>
          <a:xfrm>
            <a:off x="8918426" y="3172584"/>
            <a:ext cx="0" cy="233340"/>
          </a:xfrm>
          <a:prstGeom prst="line">
            <a:avLst/>
          </a:prstGeom>
          <a:ln w="28575">
            <a:solidFill>
              <a:schemeClr val="tx1"/>
            </a:solidFill>
            <a:prstDash val="solid"/>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TextBox 42"/>
              <p:cNvSpPr txBox="1"/>
              <p:nvPr/>
            </p:nvSpPr>
            <p:spPr>
              <a:xfrm>
                <a:off x="1914394" y="4028818"/>
                <a:ext cx="122379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400" b="0" i="1" smtClean="0">
                          <a:latin typeface="Cambria Math" panose="02040503050406030204" pitchFamily="18" charset="0"/>
                        </a:rPr>
                        <m:t>𝑊</m:t>
                      </m:r>
                      <m:r>
                        <a:rPr lang="en-US" sz="2400" b="0" i="1" smtClean="0">
                          <a:latin typeface="Cambria Math"/>
                        </a:rPr>
                        <m:t>=</m:t>
                      </m:r>
                      <m:r>
                        <a:rPr lang="en-US" sz="2400" b="0" i="1" smtClean="0">
                          <a:latin typeface="Cambria Math"/>
                        </a:rPr>
                        <m:t>𝑚𝑔</m:t>
                      </m:r>
                    </m:oMath>
                  </m:oMathPara>
                </a14:m>
                <a:endParaRPr lang="en-IN" sz="2400" dirty="0"/>
              </a:p>
            </p:txBody>
          </p:sp>
        </mc:Choice>
        <mc:Fallback xmlns="">
          <p:sp>
            <p:nvSpPr>
              <p:cNvPr id="43" name="TextBox 42"/>
              <p:cNvSpPr txBox="1">
                <a:spLocks noRot="1" noChangeAspect="1" noMove="1" noResize="1" noEditPoints="1" noAdjustHandles="1" noChangeArrowheads="1" noChangeShapeType="1" noTextEdit="1"/>
              </p:cNvSpPr>
              <p:nvPr/>
            </p:nvSpPr>
            <p:spPr>
              <a:xfrm>
                <a:off x="1914394" y="4028818"/>
                <a:ext cx="1223797" cy="369332"/>
              </a:xfrm>
              <a:prstGeom prst="rect">
                <a:avLst/>
              </a:prstGeom>
              <a:blipFill rotWithShape="1">
                <a:blip r:embed="rId2"/>
                <a:stretch>
                  <a:fillRect l="-5473" r="-5970" b="-25000"/>
                </a:stretch>
              </a:blipFill>
            </p:spPr>
            <p:txBody>
              <a:bodyPr/>
              <a:lstStyle/>
              <a:p>
                <a:r>
                  <a:rPr lang="en-IN">
                    <a:noFill/>
                  </a:rPr>
                  <a:t> </a:t>
                </a:r>
              </a:p>
            </p:txBody>
          </p:sp>
        </mc:Fallback>
      </mc:AlternateContent>
      <p:cxnSp>
        <p:nvCxnSpPr>
          <p:cNvPr id="44" name="Straight Connector 43"/>
          <p:cNvCxnSpPr/>
          <p:nvPr/>
        </p:nvCxnSpPr>
        <p:spPr>
          <a:xfrm flipV="1">
            <a:off x="2371373" y="2145323"/>
            <a:ext cx="1098658" cy="720601"/>
          </a:xfrm>
          <a:prstGeom prst="line">
            <a:avLst/>
          </a:prstGeom>
          <a:ln w="28575">
            <a:solidFill>
              <a:schemeClr val="tx1"/>
            </a:solidFill>
            <a:prstDash val="solid"/>
            <a:tailEnd type="stealth" w="lg" len="lg"/>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16200000">
            <a:off x="2873809" y="2357462"/>
            <a:ext cx="0" cy="1004871"/>
          </a:xfrm>
          <a:prstGeom prst="line">
            <a:avLst/>
          </a:prstGeom>
          <a:ln w="28575">
            <a:solidFill>
              <a:schemeClr val="tx1"/>
            </a:solidFill>
            <a:prstDash val="solid"/>
            <a:tailEnd type="none" w="lg" len="lg"/>
          </a:ln>
        </p:spPr>
        <p:style>
          <a:lnRef idx="1">
            <a:schemeClr val="accent1"/>
          </a:lnRef>
          <a:fillRef idx="0">
            <a:schemeClr val="accent1"/>
          </a:fillRef>
          <a:effectRef idx="0">
            <a:schemeClr val="accent1"/>
          </a:effectRef>
          <a:fontRef idx="minor">
            <a:schemeClr val="tx1"/>
          </a:fontRef>
        </p:style>
      </p:cxnSp>
      <p:sp>
        <p:nvSpPr>
          <p:cNvPr id="46" name="Arc 45"/>
          <p:cNvSpPr/>
          <p:nvPr/>
        </p:nvSpPr>
        <p:spPr>
          <a:xfrm>
            <a:off x="1823392" y="2325924"/>
            <a:ext cx="1080000" cy="1080000"/>
          </a:xfrm>
          <a:prstGeom prst="arc">
            <a:avLst>
              <a:gd name="adj1" fmla="val 19378163"/>
              <a:gd name="adj2" fmla="val 105847"/>
            </a:avLst>
          </a:prstGeom>
          <a:ln w="12700">
            <a:solidFill>
              <a:schemeClr val="tx1"/>
            </a:solidFill>
            <a:headEnd type="stealth" w="med" len="lg"/>
            <a:tailEnd type="stealth"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8" name="Rectangle 7"/>
              <p:cNvSpPr/>
              <p:nvPr/>
            </p:nvSpPr>
            <p:spPr>
              <a:xfrm>
                <a:off x="2920702" y="2475884"/>
                <a:ext cx="60138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IN" i="1" smtClean="0">
                              <a:latin typeface="Cambria Math" panose="02040503050406030204" pitchFamily="18" charset="0"/>
                              <a:ea typeface="Cambria Math" panose="02040503050406030204" pitchFamily="18" charset="0"/>
                            </a:rPr>
                          </m:ctrlPr>
                        </m:sSupPr>
                        <m:e>
                          <m:r>
                            <a:rPr lang="en-US" b="0" i="1" smtClean="0">
                              <a:latin typeface="Cambria Math"/>
                              <a:ea typeface="Cambria Math" panose="02040503050406030204" pitchFamily="18" charset="0"/>
                            </a:rPr>
                            <m:t>15</m:t>
                          </m:r>
                        </m:e>
                        <m:sup>
                          <m:r>
                            <a:rPr lang="en-IN" i="1">
                              <a:latin typeface="Cambria Math" panose="02040503050406030204" pitchFamily="18" charset="0"/>
                              <a:ea typeface="Cambria Math" panose="02040503050406030204" pitchFamily="18" charset="0"/>
                            </a:rPr>
                            <m:t>0</m:t>
                          </m:r>
                        </m:sup>
                      </m:sSup>
                    </m:oMath>
                  </m:oMathPara>
                </a14:m>
                <a:endParaRPr lang="en-IN" dirty="0"/>
              </a:p>
            </p:txBody>
          </p:sp>
        </mc:Choice>
        <mc:Fallback xmlns="">
          <p:sp>
            <p:nvSpPr>
              <p:cNvPr id="8" name="Rectangle 7"/>
              <p:cNvSpPr>
                <a:spLocks noRot="1" noChangeAspect="1" noMove="1" noResize="1" noEditPoints="1" noAdjustHandles="1" noChangeArrowheads="1" noChangeShapeType="1" noTextEdit="1"/>
              </p:cNvSpPr>
              <p:nvPr/>
            </p:nvSpPr>
            <p:spPr>
              <a:xfrm>
                <a:off x="2920702" y="2475884"/>
                <a:ext cx="601382" cy="369332"/>
              </a:xfrm>
              <a:prstGeom prst="rect">
                <a:avLst/>
              </a:prstGeom>
              <a:blipFill rotWithShape="1">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7" name="Text Box 6"/>
              <p:cNvSpPr txBox="1">
                <a:spLocks noChangeArrowheads="1"/>
              </p:cNvSpPr>
              <p:nvPr/>
            </p:nvSpPr>
            <p:spPr bwMode="auto">
              <a:xfrm>
                <a:off x="373907" y="4532355"/>
                <a:ext cx="5694971" cy="101566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 charset="0"/>
                    <a:ea typeface="ＭＳ Ｐゴシック" pitchFamily="1" charset="-128"/>
                  </a:defRPr>
                </a:lvl1pPr>
                <a:lvl2pPr marL="742950" indent="-285750" eaLnBrk="0" hangingPunct="0">
                  <a:defRPr sz="2000">
                    <a:solidFill>
                      <a:schemeClr val="tx1"/>
                    </a:solidFill>
                    <a:latin typeface="Times New Roman" pitchFamily="1" charset="0"/>
                    <a:ea typeface="ＭＳ Ｐゴシック" pitchFamily="1" charset="-128"/>
                  </a:defRPr>
                </a:lvl2pPr>
                <a:lvl3pPr marL="1143000" indent="-228600" eaLnBrk="0" hangingPunct="0">
                  <a:defRPr sz="2000">
                    <a:solidFill>
                      <a:schemeClr val="tx1"/>
                    </a:solidFill>
                    <a:latin typeface="Times New Roman" pitchFamily="1" charset="0"/>
                    <a:ea typeface="ＭＳ Ｐゴシック" pitchFamily="1" charset="-128"/>
                  </a:defRPr>
                </a:lvl3pPr>
                <a:lvl4pPr marL="1600200" indent="-228600" eaLnBrk="0" hangingPunct="0">
                  <a:defRPr sz="2000">
                    <a:solidFill>
                      <a:schemeClr val="tx1"/>
                    </a:solidFill>
                    <a:latin typeface="Times New Roman" pitchFamily="1" charset="0"/>
                    <a:ea typeface="ＭＳ Ｐゴシック" pitchFamily="1" charset="-128"/>
                  </a:defRPr>
                </a:lvl4pPr>
                <a:lvl5pPr marL="2057400" indent="-228600" eaLnBrk="0" hangingPunct="0">
                  <a:defRPr sz="2000">
                    <a:solidFill>
                      <a:schemeClr val="tx1"/>
                    </a:solidFill>
                    <a:latin typeface="Times New Roman" pitchFamily="1" charset="0"/>
                    <a:ea typeface="ＭＳ Ｐゴシック" pitchFamily="1" charset="-128"/>
                  </a:defRPr>
                </a:lvl5pPr>
                <a:lvl6pPr marL="25146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6pPr>
                <a:lvl7pPr marL="29718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7pPr>
                <a:lvl8pPr marL="34290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8pPr>
                <a:lvl9pPr marL="38862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9pPr>
              </a:lstStyle>
              <a:p>
                <a:pPr algn="just" eaLnBrk="1" hangingPunct="1">
                  <a:spcBef>
                    <a:spcPct val="50000"/>
                  </a:spcBef>
                </a:pPr>
                <a:r>
                  <a:rPr lang="en-US" altLang="en-US" dirty="0" smtClean="0"/>
                  <a:t>A wooden block rests on a horizontal plane. Determine the force require to (a) pull it and (b) push it. Assume the mass of block </a:t>
                </a:r>
                <a14:m>
                  <m:oMath xmlns:m="http://schemas.openxmlformats.org/officeDocument/2006/math">
                    <m:r>
                      <a:rPr lang="en-US" b="0" i="1" smtClean="0">
                        <a:latin typeface="Cambria Math"/>
                      </a:rPr>
                      <m:t>𝑚</m:t>
                    </m:r>
                    <m:r>
                      <a:rPr lang="en-US" b="0" i="1" smtClean="0">
                        <a:latin typeface="Cambria Math"/>
                      </a:rPr>
                      <m:t>=10</m:t>
                    </m:r>
                  </m:oMath>
                </a14:m>
                <a:r>
                  <a:rPr lang="en-US" altLang="en-US" dirty="0" smtClean="0"/>
                  <a:t> kg and </a:t>
                </a:r>
                <a14:m>
                  <m:oMath xmlns:m="http://schemas.openxmlformats.org/officeDocument/2006/math">
                    <m:r>
                      <a:rPr lang="en-IN" i="1">
                        <a:latin typeface="Cambria Math" panose="02040503050406030204" pitchFamily="18" charset="0"/>
                        <a:ea typeface="Cambria Math" panose="02040503050406030204" pitchFamily="18" charset="0"/>
                      </a:rPr>
                      <m:t>𝜇</m:t>
                    </m:r>
                    <m:r>
                      <a:rPr lang="en-US" b="0" i="1" smtClean="0">
                        <a:latin typeface="Cambria Math"/>
                        <a:ea typeface="Cambria Math" panose="02040503050406030204" pitchFamily="18" charset="0"/>
                      </a:rPr>
                      <m:t>=0.5</m:t>
                    </m:r>
                  </m:oMath>
                </a14:m>
                <a:endParaRPr lang="en-US" altLang="en-US" dirty="0"/>
              </a:p>
            </p:txBody>
          </p:sp>
        </mc:Choice>
        <mc:Fallback xmlns="">
          <p:sp>
            <p:nvSpPr>
              <p:cNvPr id="47" name="Text Box 6"/>
              <p:cNvSpPr txBox="1">
                <a:spLocks noRot="1" noChangeAspect="1" noMove="1" noResize="1" noEditPoints="1" noAdjustHandles="1" noChangeArrowheads="1" noChangeShapeType="1" noTextEdit="1"/>
              </p:cNvSpPr>
              <p:nvPr/>
            </p:nvSpPr>
            <p:spPr bwMode="auto">
              <a:xfrm>
                <a:off x="373907" y="4532355"/>
                <a:ext cx="5694971" cy="1015663"/>
              </a:xfrm>
              <a:prstGeom prst="rect">
                <a:avLst/>
              </a:prstGeom>
              <a:blipFill rotWithShape="1">
                <a:blip r:embed="rId4"/>
                <a:stretch>
                  <a:fillRect l="-1070" t="-2994" r="-1070" b="-958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IN">
                    <a:noFill/>
                  </a:rPr>
                  <a:t> </a:t>
                </a:r>
              </a:p>
            </p:txBody>
          </p:sp>
        </mc:Fallback>
      </mc:AlternateContent>
      <p:sp>
        <p:nvSpPr>
          <p:cNvPr id="48" name="Rectangle 47"/>
          <p:cNvSpPr/>
          <p:nvPr/>
        </p:nvSpPr>
        <p:spPr>
          <a:xfrm>
            <a:off x="8372111" y="2845216"/>
            <a:ext cx="1080000" cy="720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9" name="Straight Connector 48"/>
          <p:cNvCxnSpPr/>
          <p:nvPr/>
        </p:nvCxnSpPr>
        <p:spPr>
          <a:xfrm flipV="1">
            <a:off x="8918426" y="3571350"/>
            <a:ext cx="0" cy="642134"/>
          </a:xfrm>
          <a:prstGeom prst="line">
            <a:avLst/>
          </a:prstGeom>
          <a:ln w="28575">
            <a:solidFill>
              <a:schemeClr val="tx1"/>
            </a:solidFill>
            <a:prstDash val="solid"/>
            <a:tailEnd type="stealth" w="lg" len="lg"/>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V="1">
            <a:off x="8838937" y="3453821"/>
            <a:ext cx="0" cy="642134"/>
          </a:xfrm>
          <a:prstGeom prst="line">
            <a:avLst/>
          </a:prstGeom>
          <a:ln w="28575">
            <a:solidFill>
              <a:schemeClr val="tx1"/>
            </a:solidFill>
            <a:prstDash val="solid"/>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1" name="TextBox 50"/>
              <p:cNvSpPr txBox="1"/>
              <p:nvPr/>
            </p:nvSpPr>
            <p:spPr>
              <a:xfrm>
                <a:off x="7782078" y="3674640"/>
                <a:ext cx="59003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2400" b="0" i="1" smtClean="0">
                              <a:latin typeface="Cambria Math" panose="02040503050406030204" pitchFamily="18" charset="0"/>
                              <a:ea typeface="Cambria Math" panose="02040503050406030204" pitchFamily="18" charset="0"/>
                            </a:rPr>
                          </m:ctrlPr>
                        </m:sSubPr>
                        <m:e>
                          <m:r>
                            <a:rPr lang="en-IN" sz="2400" b="0" i="1" smtClean="0">
                              <a:latin typeface="Cambria Math" panose="02040503050406030204" pitchFamily="18" charset="0"/>
                              <a:ea typeface="Cambria Math" panose="02040503050406030204" pitchFamily="18" charset="0"/>
                            </a:rPr>
                            <m:t>𝜇</m:t>
                          </m:r>
                          <m:r>
                            <a:rPr lang="en-IN" sz="2400" b="0" i="1" smtClean="0">
                              <a:latin typeface="Cambria Math" panose="02040503050406030204" pitchFamily="18" charset="0"/>
                              <a:ea typeface="Cambria Math" panose="02040503050406030204" pitchFamily="18" charset="0"/>
                            </a:rPr>
                            <m:t>𝑅</m:t>
                          </m:r>
                        </m:e>
                        <m:sub>
                          <m:r>
                            <a:rPr lang="en-IN" sz="2400" b="0" i="1" smtClean="0">
                              <a:latin typeface="Cambria Math" panose="02040503050406030204" pitchFamily="18" charset="0"/>
                              <a:ea typeface="Cambria Math" panose="02040503050406030204" pitchFamily="18" charset="0"/>
                            </a:rPr>
                            <m:t>𝑛</m:t>
                          </m:r>
                        </m:sub>
                      </m:sSub>
                    </m:oMath>
                  </m:oMathPara>
                </a14:m>
                <a:endParaRPr lang="en-IN" sz="2400" dirty="0"/>
              </a:p>
            </p:txBody>
          </p:sp>
        </mc:Choice>
        <mc:Fallback xmlns="">
          <p:sp>
            <p:nvSpPr>
              <p:cNvPr id="51" name="TextBox 50"/>
              <p:cNvSpPr txBox="1">
                <a:spLocks noRot="1" noChangeAspect="1" noMove="1" noResize="1" noEditPoints="1" noAdjustHandles="1" noChangeArrowheads="1" noChangeShapeType="1" noTextEdit="1"/>
              </p:cNvSpPr>
              <p:nvPr/>
            </p:nvSpPr>
            <p:spPr>
              <a:xfrm>
                <a:off x="7782078" y="3674640"/>
                <a:ext cx="590033" cy="369332"/>
              </a:xfrm>
              <a:prstGeom prst="rect">
                <a:avLst/>
              </a:prstGeom>
              <a:blipFill rotWithShape="1">
                <a:blip r:embed="rId5"/>
                <a:stretch>
                  <a:fillRect l="-17708" r="-1042" b="-3166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2" name="TextBox 51"/>
              <p:cNvSpPr txBox="1"/>
              <p:nvPr/>
            </p:nvSpPr>
            <p:spPr>
              <a:xfrm>
                <a:off x="8918426" y="4027126"/>
                <a:ext cx="42171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2400" b="0" i="1" smtClean="0">
                              <a:latin typeface="Cambria Math" panose="02040503050406030204" pitchFamily="18" charset="0"/>
                              <a:ea typeface="Cambria Math" panose="02040503050406030204" pitchFamily="18" charset="0"/>
                            </a:rPr>
                          </m:ctrlPr>
                        </m:sSubPr>
                        <m:e>
                          <m:r>
                            <a:rPr lang="en-IN" sz="2400" b="0" i="1" smtClean="0">
                              <a:latin typeface="Cambria Math" panose="02040503050406030204" pitchFamily="18" charset="0"/>
                              <a:ea typeface="Cambria Math" panose="02040503050406030204" pitchFamily="18" charset="0"/>
                            </a:rPr>
                            <m:t>𝑅</m:t>
                          </m:r>
                        </m:e>
                        <m:sub>
                          <m:r>
                            <a:rPr lang="en-IN" sz="2400" b="0" i="1" smtClean="0">
                              <a:latin typeface="Cambria Math" panose="02040503050406030204" pitchFamily="18" charset="0"/>
                              <a:ea typeface="Cambria Math" panose="02040503050406030204" pitchFamily="18" charset="0"/>
                            </a:rPr>
                            <m:t>𝑛</m:t>
                          </m:r>
                        </m:sub>
                      </m:sSub>
                    </m:oMath>
                  </m:oMathPara>
                </a14:m>
                <a:endParaRPr lang="en-IN" sz="2400" dirty="0"/>
              </a:p>
            </p:txBody>
          </p:sp>
        </mc:Choice>
        <mc:Fallback xmlns="">
          <p:sp>
            <p:nvSpPr>
              <p:cNvPr id="52" name="TextBox 51"/>
              <p:cNvSpPr txBox="1">
                <a:spLocks noRot="1" noChangeAspect="1" noMove="1" noResize="1" noEditPoints="1" noAdjustHandles="1" noChangeArrowheads="1" noChangeShapeType="1" noTextEdit="1"/>
              </p:cNvSpPr>
              <p:nvPr/>
            </p:nvSpPr>
            <p:spPr>
              <a:xfrm>
                <a:off x="8918426" y="4027126"/>
                <a:ext cx="421719" cy="369332"/>
              </a:xfrm>
              <a:prstGeom prst="rect">
                <a:avLst/>
              </a:prstGeom>
              <a:blipFill rotWithShape="1">
                <a:blip r:embed="rId6"/>
                <a:stretch>
                  <a:fillRect l="-17391" r="-1449" b="-1000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3" name="TextBox 52"/>
              <p:cNvSpPr txBox="1"/>
              <p:nvPr/>
            </p:nvSpPr>
            <p:spPr>
              <a:xfrm>
                <a:off x="9041751" y="3104588"/>
                <a:ext cx="37273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400" b="0" i="1" smtClean="0">
                          <a:latin typeface="Cambria Math" panose="02040503050406030204" pitchFamily="18" charset="0"/>
                        </a:rPr>
                        <m:t>𝑊</m:t>
                      </m:r>
                    </m:oMath>
                  </m:oMathPara>
                </a14:m>
                <a:endParaRPr lang="en-IN" sz="2400" dirty="0"/>
              </a:p>
            </p:txBody>
          </p:sp>
        </mc:Choice>
        <mc:Fallback xmlns="">
          <p:sp>
            <p:nvSpPr>
              <p:cNvPr id="53" name="TextBox 52"/>
              <p:cNvSpPr txBox="1">
                <a:spLocks noRot="1" noChangeAspect="1" noMove="1" noResize="1" noEditPoints="1" noAdjustHandles="1" noChangeArrowheads="1" noChangeShapeType="1" noTextEdit="1"/>
              </p:cNvSpPr>
              <p:nvPr/>
            </p:nvSpPr>
            <p:spPr>
              <a:xfrm>
                <a:off x="9041751" y="3104588"/>
                <a:ext cx="372730" cy="369332"/>
              </a:xfrm>
              <a:prstGeom prst="rect">
                <a:avLst/>
              </a:prstGeom>
              <a:blipFill rotWithShape="1">
                <a:blip r:embed="rId7"/>
                <a:stretch>
                  <a:fillRect l="-18033" r="-16393" b="-6557"/>
                </a:stretch>
              </a:blipFill>
            </p:spPr>
            <p:txBody>
              <a:bodyPr/>
              <a:lstStyle/>
              <a:p>
                <a:r>
                  <a:rPr lang="en-IN">
                    <a:noFill/>
                  </a:rPr>
                  <a:t> </a:t>
                </a:r>
              </a:p>
            </p:txBody>
          </p:sp>
        </mc:Fallback>
      </mc:AlternateContent>
      <p:cxnSp>
        <p:nvCxnSpPr>
          <p:cNvPr id="54" name="Straight Connector 53"/>
          <p:cNvCxnSpPr/>
          <p:nvPr/>
        </p:nvCxnSpPr>
        <p:spPr>
          <a:xfrm>
            <a:off x="1820556" y="3225924"/>
            <a:ext cx="0" cy="818048"/>
          </a:xfrm>
          <a:prstGeom prst="line">
            <a:avLst/>
          </a:prstGeom>
          <a:ln w="28575">
            <a:solidFill>
              <a:schemeClr val="tx1"/>
            </a:solidFill>
            <a:prstDash val="solid"/>
            <a:tailEnd type="stealth" w="lg" len="lg"/>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V="1">
            <a:off x="9436645" y="2145323"/>
            <a:ext cx="1098658" cy="720601"/>
          </a:xfrm>
          <a:prstGeom prst="line">
            <a:avLst/>
          </a:prstGeom>
          <a:ln w="28575">
            <a:solidFill>
              <a:schemeClr val="tx1"/>
            </a:solidFill>
            <a:prstDash val="solid"/>
            <a:tailEnd type="stealth" w="lg" len="lg"/>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16200000">
            <a:off x="9939081" y="2357462"/>
            <a:ext cx="0" cy="1004871"/>
          </a:xfrm>
          <a:prstGeom prst="line">
            <a:avLst/>
          </a:prstGeom>
          <a:ln w="28575">
            <a:solidFill>
              <a:schemeClr val="tx1"/>
            </a:solidFill>
            <a:prstDash val="solid"/>
            <a:tailEnd type="none" w="lg" len="lg"/>
          </a:ln>
        </p:spPr>
        <p:style>
          <a:lnRef idx="1">
            <a:schemeClr val="accent1"/>
          </a:lnRef>
          <a:fillRef idx="0">
            <a:schemeClr val="accent1"/>
          </a:fillRef>
          <a:effectRef idx="0">
            <a:schemeClr val="accent1"/>
          </a:effectRef>
          <a:fontRef idx="minor">
            <a:schemeClr val="tx1"/>
          </a:fontRef>
        </p:style>
      </p:cxnSp>
      <p:sp>
        <p:nvSpPr>
          <p:cNvPr id="57" name="Arc 56"/>
          <p:cNvSpPr/>
          <p:nvPr/>
        </p:nvSpPr>
        <p:spPr>
          <a:xfrm>
            <a:off x="8888664" y="2325924"/>
            <a:ext cx="1080000" cy="1080000"/>
          </a:xfrm>
          <a:prstGeom prst="arc">
            <a:avLst>
              <a:gd name="adj1" fmla="val 19378163"/>
              <a:gd name="adj2" fmla="val 105847"/>
            </a:avLst>
          </a:prstGeom>
          <a:ln w="12700">
            <a:solidFill>
              <a:schemeClr val="tx1"/>
            </a:solidFill>
            <a:headEnd type="stealth" w="med" len="lg"/>
            <a:tailEnd type="stealth"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58" name="Rectangle 57"/>
              <p:cNvSpPr/>
              <p:nvPr/>
            </p:nvSpPr>
            <p:spPr>
              <a:xfrm>
                <a:off x="9985974" y="2475884"/>
                <a:ext cx="60138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IN" i="1" smtClean="0">
                              <a:latin typeface="Cambria Math" panose="02040503050406030204" pitchFamily="18" charset="0"/>
                              <a:ea typeface="Cambria Math" panose="02040503050406030204" pitchFamily="18" charset="0"/>
                            </a:rPr>
                          </m:ctrlPr>
                        </m:sSupPr>
                        <m:e>
                          <m:r>
                            <a:rPr lang="en-US" b="0" i="1" smtClean="0">
                              <a:latin typeface="Cambria Math"/>
                              <a:ea typeface="Cambria Math" panose="02040503050406030204" pitchFamily="18" charset="0"/>
                            </a:rPr>
                            <m:t>15</m:t>
                          </m:r>
                        </m:e>
                        <m:sup>
                          <m:r>
                            <a:rPr lang="en-IN" i="1">
                              <a:latin typeface="Cambria Math" panose="02040503050406030204" pitchFamily="18" charset="0"/>
                              <a:ea typeface="Cambria Math" panose="02040503050406030204" pitchFamily="18" charset="0"/>
                            </a:rPr>
                            <m:t>0</m:t>
                          </m:r>
                        </m:sup>
                      </m:sSup>
                    </m:oMath>
                  </m:oMathPara>
                </a14:m>
                <a:endParaRPr lang="en-IN" dirty="0"/>
              </a:p>
            </p:txBody>
          </p:sp>
        </mc:Choice>
        <mc:Fallback xmlns="">
          <p:sp>
            <p:nvSpPr>
              <p:cNvPr id="58" name="Rectangle 57"/>
              <p:cNvSpPr>
                <a:spLocks noRot="1" noChangeAspect="1" noMove="1" noResize="1" noEditPoints="1" noAdjustHandles="1" noChangeArrowheads="1" noChangeShapeType="1" noTextEdit="1"/>
              </p:cNvSpPr>
              <p:nvPr/>
            </p:nvSpPr>
            <p:spPr>
              <a:xfrm>
                <a:off x="9985974" y="2475884"/>
                <a:ext cx="601382" cy="369332"/>
              </a:xfrm>
              <a:prstGeom prst="rect">
                <a:avLst/>
              </a:prstGeom>
              <a:blipFill rotWithShape="1">
                <a:blip r:embed="rId3"/>
                <a:stretch>
                  <a:fillRect/>
                </a:stretch>
              </a:blipFill>
            </p:spPr>
            <p:txBody>
              <a:bodyPr/>
              <a:lstStyle/>
              <a:p>
                <a:r>
                  <a:rPr lang="en-IN">
                    <a:noFill/>
                  </a:rPr>
                  <a:t> </a:t>
                </a:r>
              </a:p>
            </p:txBody>
          </p:sp>
        </mc:Fallback>
      </mc:AlternateContent>
      <mc:AlternateContent xmlns:mc="http://schemas.openxmlformats.org/markup-compatibility/2006" xmlns:p14="http://schemas.microsoft.com/office/powerpoint/2010/main">
        <mc:Choice Requires="p14">
          <p:contentPart p14:bwMode="auto" r:id="rId8">
            <p14:nvContentPartPr>
              <p14:cNvPr id="3" name="Ink 2"/>
              <p14:cNvContentPartPr/>
              <p14:nvPr/>
            </p14:nvContentPartPr>
            <p14:xfrm>
              <a:off x="3665880" y="1647000"/>
              <a:ext cx="8117280" cy="4249440"/>
            </p14:xfrm>
          </p:contentPart>
        </mc:Choice>
        <mc:Fallback xmlns="">
          <p:pic>
            <p:nvPicPr>
              <p:cNvPr id="3" name="Ink 2"/>
              <p:cNvPicPr/>
              <p:nvPr/>
            </p:nvPicPr>
            <p:blipFill>
              <a:blip r:embed="rId9"/>
              <a:stretch>
                <a:fillRect/>
              </a:stretch>
            </p:blipFill>
            <p:spPr>
              <a:xfrm>
                <a:off x="3663360" y="1636920"/>
                <a:ext cx="8129160" cy="4270320"/>
              </a:xfrm>
              <a:prstGeom prst="rect">
                <a:avLst/>
              </a:prstGeom>
            </p:spPr>
          </p:pic>
        </mc:Fallback>
      </mc:AlternateContent>
    </p:spTree>
    <p:extLst>
      <p:ext uri="{BB962C8B-B14F-4D97-AF65-F5344CB8AC3E}">
        <p14:creationId xmlns:p14="http://schemas.microsoft.com/office/powerpoint/2010/main" val="4566982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11892" y="304800"/>
            <a:ext cx="11376454" cy="601362"/>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smtClean="0">
                <a:latin typeface="Times New Roman" panose="02020603050405020304" pitchFamily="18" charset="0"/>
                <a:cs typeface="Times New Roman" panose="02020603050405020304" pitchFamily="18" charset="0"/>
              </a:rPr>
              <a:t>Sample Problem</a:t>
            </a:r>
            <a:endParaRPr lang="en-IN" sz="3600" dirty="0">
              <a:latin typeface="Times New Roman" panose="02020603050405020304" pitchFamily="18" charset="0"/>
              <a:cs typeface="Times New Roman" panose="02020603050405020304" pitchFamily="18" charset="0"/>
            </a:endParaRPr>
          </a:p>
        </p:txBody>
      </p:sp>
      <p:sp>
        <p:nvSpPr>
          <p:cNvPr id="5" name="Rounded Rectangle 4"/>
          <p:cNvSpPr/>
          <p:nvPr/>
        </p:nvSpPr>
        <p:spPr>
          <a:xfrm>
            <a:off x="411892" y="6507891"/>
            <a:ext cx="11376454" cy="156519"/>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5" name="Group 14"/>
          <p:cNvGrpSpPr/>
          <p:nvPr/>
        </p:nvGrpSpPr>
        <p:grpSpPr>
          <a:xfrm>
            <a:off x="609789" y="5383886"/>
            <a:ext cx="1622895" cy="97761"/>
            <a:chOff x="835967" y="4905375"/>
            <a:chExt cx="1622895" cy="97761"/>
          </a:xfrm>
        </p:grpSpPr>
        <p:cxnSp>
          <p:nvCxnSpPr>
            <p:cNvPr id="17" name="Straight Connector 16"/>
            <p:cNvCxnSpPr/>
            <p:nvPr/>
          </p:nvCxnSpPr>
          <p:spPr>
            <a:xfrm>
              <a:off x="1051063" y="4905375"/>
              <a:ext cx="137089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2700000">
              <a:off x="835967" y="4998803"/>
              <a:ext cx="252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2700000">
              <a:off x="1026777" y="4998803"/>
              <a:ext cx="252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2700000">
              <a:off x="937360" y="4998804"/>
              <a:ext cx="252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2700000">
              <a:off x="1221661" y="5003136"/>
              <a:ext cx="252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2700000">
              <a:off x="1132244" y="4998803"/>
              <a:ext cx="252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2700000">
              <a:off x="1430517" y="4998803"/>
              <a:ext cx="252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2700000">
              <a:off x="1341100" y="4990136"/>
              <a:ext cx="252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2700000">
              <a:off x="1625401" y="4998802"/>
              <a:ext cx="252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2700000">
              <a:off x="1535984" y="4990135"/>
              <a:ext cx="252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2700000">
              <a:off x="1816211" y="5003136"/>
              <a:ext cx="252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2700000">
              <a:off x="1726794" y="4994469"/>
              <a:ext cx="252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2700000">
              <a:off x="2011095" y="5003135"/>
              <a:ext cx="252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2700000">
              <a:off x="1921678" y="4994468"/>
              <a:ext cx="252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8900000">
              <a:off x="2206862" y="5000907"/>
              <a:ext cx="252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2700000">
              <a:off x="2117444" y="4992241"/>
              <a:ext cx="252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1" name="Rectangle 40"/>
          <p:cNvSpPr/>
          <p:nvPr/>
        </p:nvSpPr>
        <p:spPr>
          <a:xfrm rot="-2700000">
            <a:off x="542573" y="4036987"/>
            <a:ext cx="3657600" cy="9144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43" name="TextBox 42"/>
              <p:cNvSpPr txBox="1"/>
              <p:nvPr/>
            </p:nvSpPr>
            <p:spPr>
              <a:xfrm>
                <a:off x="2261910" y="4890135"/>
                <a:ext cx="37273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400" b="0" i="1" smtClean="0">
                          <a:latin typeface="Cambria Math" panose="02040503050406030204" pitchFamily="18" charset="0"/>
                        </a:rPr>
                        <m:t>𝑊</m:t>
                      </m:r>
                    </m:oMath>
                  </m:oMathPara>
                </a14:m>
                <a:endParaRPr lang="en-IN" sz="2400" dirty="0"/>
              </a:p>
            </p:txBody>
          </p:sp>
        </mc:Choice>
        <mc:Fallback xmlns="">
          <p:sp>
            <p:nvSpPr>
              <p:cNvPr id="43" name="TextBox 42"/>
              <p:cNvSpPr txBox="1">
                <a:spLocks noRot="1" noChangeAspect="1" noMove="1" noResize="1" noEditPoints="1" noAdjustHandles="1" noChangeArrowheads="1" noChangeShapeType="1" noTextEdit="1"/>
              </p:cNvSpPr>
              <p:nvPr/>
            </p:nvSpPr>
            <p:spPr>
              <a:xfrm>
                <a:off x="2261910" y="4890135"/>
                <a:ext cx="372731" cy="369332"/>
              </a:xfrm>
              <a:prstGeom prst="rect">
                <a:avLst/>
              </a:prstGeom>
              <a:blipFill rotWithShape="1">
                <a:blip r:embed="rId2"/>
                <a:stretch>
                  <a:fillRect l="-18033" r="-16393" b="-6557"/>
                </a:stretch>
              </a:blipFill>
            </p:spPr>
            <p:txBody>
              <a:bodyPr/>
              <a:lstStyle/>
              <a:p>
                <a:r>
                  <a:rPr lang="en-IN">
                    <a:noFill/>
                  </a:rPr>
                  <a:t> </a:t>
                </a:r>
              </a:p>
            </p:txBody>
          </p:sp>
        </mc:Fallback>
      </mc:AlternateContent>
      <p:cxnSp>
        <p:nvCxnSpPr>
          <p:cNvPr id="45" name="Straight Connector 44"/>
          <p:cNvCxnSpPr/>
          <p:nvPr/>
        </p:nvCxnSpPr>
        <p:spPr>
          <a:xfrm rot="-2700000">
            <a:off x="2679835" y="3124301"/>
            <a:ext cx="0" cy="548640"/>
          </a:xfrm>
          <a:prstGeom prst="line">
            <a:avLst/>
          </a:prstGeom>
          <a:ln w="28575">
            <a:solidFill>
              <a:schemeClr val="tx1"/>
            </a:solidFill>
            <a:prstDash val="solid"/>
            <a:tailEnd type="none" w="lg" len="lg"/>
          </a:ln>
        </p:spPr>
        <p:style>
          <a:lnRef idx="1">
            <a:schemeClr val="accent1"/>
          </a:lnRef>
          <a:fillRef idx="0">
            <a:schemeClr val="accent1"/>
          </a:fillRef>
          <a:effectRef idx="0">
            <a:schemeClr val="accent1"/>
          </a:effectRef>
          <a:fontRef idx="minor">
            <a:schemeClr val="tx1"/>
          </a:fontRef>
        </p:style>
      </p:cxnSp>
      <p:sp>
        <p:nvSpPr>
          <p:cNvPr id="46" name="Arc 45"/>
          <p:cNvSpPr/>
          <p:nvPr/>
        </p:nvSpPr>
        <p:spPr>
          <a:xfrm>
            <a:off x="475695" y="4848217"/>
            <a:ext cx="1080000" cy="1080000"/>
          </a:xfrm>
          <a:prstGeom prst="arc">
            <a:avLst>
              <a:gd name="adj1" fmla="val 19378163"/>
              <a:gd name="adj2" fmla="val 105847"/>
            </a:avLst>
          </a:prstGeom>
          <a:ln w="12700">
            <a:solidFill>
              <a:schemeClr val="tx1"/>
            </a:solidFill>
            <a:headEnd type="stealth" w="med" len="lg"/>
            <a:tailEnd type="stealth"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8" name="Rectangle 7"/>
              <p:cNvSpPr/>
              <p:nvPr/>
            </p:nvSpPr>
            <p:spPr>
              <a:xfrm>
                <a:off x="1609905" y="4884010"/>
                <a:ext cx="60138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IN" i="1" smtClean="0">
                              <a:latin typeface="Cambria Math" panose="02040503050406030204" pitchFamily="18" charset="0"/>
                              <a:ea typeface="Cambria Math" panose="02040503050406030204" pitchFamily="18" charset="0"/>
                            </a:rPr>
                          </m:ctrlPr>
                        </m:sSupPr>
                        <m:e>
                          <m:r>
                            <a:rPr lang="en-US" b="0" i="1" smtClean="0">
                              <a:latin typeface="Cambria Math"/>
                              <a:ea typeface="Cambria Math" panose="02040503050406030204" pitchFamily="18" charset="0"/>
                            </a:rPr>
                            <m:t>45</m:t>
                          </m:r>
                        </m:e>
                        <m:sup>
                          <m:r>
                            <a:rPr lang="en-IN" i="1">
                              <a:latin typeface="Cambria Math" panose="02040503050406030204" pitchFamily="18" charset="0"/>
                              <a:ea typeface="Cambria Math" panose="02040503050406030204" pitchFamily="18" charset="0"/>
                            </a:rPr>
                            <m:t>0</m:t>
                          </m:r>
                        </m:sup>
                      </m:sSup>
                    </m:oMath>
                  </m:oMathPara>
                </a14:m>
                <a:endParaRPr lang="en-IN" dirty="0"/>
              </a:p>
            </p:txBody>
          </p:sp>
        </mc:Choice>
        <mc:Fallback xmlns="">
          <p:sp>
            <p:nvSpPr>
              <p:cNvPr id="8" name="Rectangle 7"/>
              <p:cNvSpPr>
                <a:spLocks noRot="1" noChangeAspect="1" noMove="1" noResize="1" noEditPoints="1" noAdjustHandles="1" noChangeArrowheads="1" noChangeShapeType="1" noTextEdit="1"/>
              </p:cNvSpPr>
              <p:nvPr/>
            </p:nvSpPr>
            <p:spPr>
              <a:xfrm>
                <a:off x="1609905" y="4884010"/>
                <a:ext cx="601382" cy="369332"/>
              </a:xfrm>
              <a:prstGeom prst="rect">
                <a:avLst/>
              </a:prstGeom>
              <a:blipFill rotWithShape="1">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7" name="Text Box 6"/>
              <p:cNvSpPr txBox="1">
                <a:spLocks noChangeArrowheads="1"/>
              </p:cNvSpPr>
              <p:nvPr/>
            </p:nvSpPr>
            <p:spPr bwMode="auto">
              <a:xfrm>
                <a:off x="411893" y="906162"/>
                <a:ext cx="11376454" cy="101566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defRPr sz="2000">
                    <a:solidFill>
                      <a:schemeClr val="tx1"/>
                    </a:solidFill>
                    <a:latin typeface="Times New Roman" pitchFamily="1" charset="0"/>
                    <a:ea typeface="ＭＳ Ｐゴシック" pitchFamily="1" charset="-128"/>
                  </a:defRPr>
                </a:lvl1pPr>
                <a:lvl2pPr marL="742950" indent="-285750" eaLnBrk="0" hangingPunct="0">
                  <a:defRPr sz="2000">
                    <a:solidFill>
                      <a:schemeClr val="tx1"/>
                    </a:solidFill>
                    <a:latin typeface="Times New Roman" pitchFamily="1" charset="0"/>
                    <a:ea typeface="ＭＳ Ｐゴシック" pitchFamily="1" charset="-128"/>
                  </a:defRPr>
                </a:lvl2pPr>
                <a:lvl3pPr marL="1143000" indent="-228600" eaLnBrk="0" hangingPunct="0">
                  <a:defRPr sz="2000">
                    <a:solidFill>
                      <a:schemeClr val="tx1"/>
                    </a:solidFill>
                    <a:latin typeface="Times New Roman" pitchFamily="1" charset="0"/>
                    <a:ea typeface="ＭＳ Ｐゴシック" pitchFamily="1" charset="-128"/>
                  </a:defRPr>
                </a:lvl3pPr>
                <a:lvl4pPr marL="1600200" indent="-228600" eaLnBrk="0" hangingPunct="0">
                  <a:defRPr sz="2000">
                    <a:solidFill>
                      <a:schemeClr val="tx1"/>
                    </a:solidFill>
                    <a:latin typeface="Times New Roman" pitchFamily="1" charset="0"/>
                    <a:ea typeface="ＭＳ Ｐゴシック" pitchFamily="1" charset="-128"/>
                  </a:defRPr>
                </a:lvl4pPr>
                <a:lvl5pPr marL="2057400" indent="-228600" eaLnBrk="0" hangingPunct="0">
                  <a:defRPr sz="2000">
                    <a:solidFill>
                      <a:schemeClr val="tx1"/>
                    </a:solidFill>
                    <a:latin typeface="Times New Roman" pitchFamily="1" charset="0"/>
                    <a:ea typeface="ＭＳ Ｐゴシック" pitchFamily="1" charset="-128"/>
                  </a:defRPr>
                </a:lvl5pPr>
                <a:lvl6pPr marL="25146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6pPr>
                <a:lvl7pPr marL="29718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7pPr>
                <a:lvl8pPr marL="34290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8pPr>
                <a:lvl9pPr marL="3886200" indent="-228600" eaLnBrk="0" fontAlgn="base" hangingPunct="0">
                  <a:spcBef>
                    <a:spcPct val="0"/>
                  </a:spcBef>
                  <a:spcAft>
                    <a:spcPct val="0"/>
                  </a:spcAft>
                  <a:defRPr sz="2000">
                    <a:solidFill>
                      <a:schemeClr val="tx1"/>
                    </a:solidFill>
                    <a:latin typeface="Times New Roman" pitchFamily="1" charset="0"/>
                    <a:ea typeface="ＭＳ Ｐゴシック" pitchFamily="1" charset="-128"/>
                  </a:defRPr>
                </a:lvl9pPr>
              </a:lstStyle>
              <a:p>
                <a:pPr algn="just" eaLnBrk="1" hangingPunct="1">
                  <a:spcBef>
                    <a:spcPct val="50000"/>
                  </a:spcBef>
                </a:pPr>
                <a:r>
                  <a:rPr lang="en-US" altLang="en-US" dirty="0" smtClean="0"/>
                  <a:t>A 8.0 m long ladder rest against a vertical wall with which it makes an angle </a:t>
                </a:r>
                <a14:m>
                  <m:oMath xmlns:m="http://schemas.openxmlformats.org/officeDocument/2006/math">
                    <m:sSup>
                      <m:sSupPr>
                        <m:ctrlPr>
                          <a:rPr lang="en-IN" i="1">
                            <a:latin typeface="Cambria Math" panose="02040503050406030204" pitchFamily="18" charset="0"/>
                            <a:ea typeface="Cambria Math" panose="02040503050406030204" pitchFamily="18" charset="0"/>
                          </a:rPr>
                        </m:ctrlPr>
                      </m:sSupPr>
                      <m:e>
                        <m:r>
                          <a:rPr lang="en-US" b="0" i="1" smtClean="0">
                            <a:latin typeface="Cambria Math"/>
                            <a:ea typeface="Cambria Math" panose="02040503050406030204" pitchFamily="18" charset="0"/>
                          </a:rPr>
                          <m:t>4</m:t>
                        </m:r>
                        <m:r>
                          <a:rPr lang="en-US" i="1">
                            <a:latin typeface="Cambria Math"/>
                            <a:ea typeface="Cambria Math" panose="02040503050406030204" pitchFamily="18" charset="0"/>
                          </a:rPr>
                          <m:t>5</m:t>
                        </m:r>
                      </m:e>
                      <m:sup>
                        <m:r>
                          <a:rPr lang="en-IN" i="1">
                            <a:latin typeface="Cambria Math" panose="02040503050406030204" pitchFamily="18" charset="0"/>
                            <a:ea typeface="Cambria Math" panose="02040503050406030204" pitchFamily="18" charset="0"/>
                          </a:rPr>
                          <m:t>0</m:t>
                        </m:r>
                      </m:sup>
                    </m:sSup>
                  </m:oMath>
                </a14:m>
                <a:r>
                  <a:rPr lang="en-US" altLang="en-US" dirty="0" smtClean="0"/>
                  <a:t> and on a floor. If a man whose weight is one half of the ladder climbs it, at what distance along the ladder will he be, when the ladder is about to slip. The coefficient of friction between the ladder and wall is </a:t>
                </a:r>
                <a14:m>
                  <m:oMath xmlns:m="http://schemas.openxmlformats.org/officeDocument/2006/math">
                    <m:f>
                      <m:fPr>
                        <m:type m:val="lin"/>
                        <m:ctrlPr>
                          <a:rPr lang="en-US" altLang="en-US" i="1" dirty="0" smtClean="0">
                            <a:latin typeface="Cambria Math" panose="02040503050406030204" pitchFamily="18" charset="0"/>
                          </a:rPr>
                        </m:ctrlPr>
                      </m:fPr>
                      <m:num>
                        <m:r>
                          <a:rPr lang="en-US" altLang="en-US" b="0" i="1" dirty="0" smtClean="0">
                            <a:latin typeface="Cambria Math"/>
                          </a:rPr>
                          <m:t>1</m:t>
                        </m:r>
                      </m:num>
                      <m:den>
                        <m:r>
                          <a:rPr lang="en-US" altLang="en-US" b="0" i="1" dirty="0" smtClean="0">
                            <a:latin typeface="Cambria Math"/>
                          </a:rPr>
                          <m:t>3</m:t>
                        </m:r>
                      </m:den>
                    </m:f>
                  </m:oMath>
                </a14:m>
                <a:r>
                  <a:rPr lang="en-US" altLang="en-US" dirty="0"/>
                  <a:t> </a:t>
                </a:r>
                <a:r>
                  <a:rPr lang="en-US" altLang="en-US" dirty="0" smtClean="0"/>
                  <a:t>and ladder and floor is </a:t>
                </a:r>
                <a14:m>
                  <m:oMath xmlns:m="http://schemas.openxmlformats.org/officeDocument/2006/math">
                    <m:f>
                      <m:fPr>
                        <m:type m:val="lin"/>
                        <m:ctrlPr>
                          <a:rPr lang="en-US" altLang="en-US" i="1" dirty="0">
                            <a:latin typeface="Cambria Math" panose="02040503050406030204" pitchFamily="18" charset="0"/>
                          </a:rPr>
                        </m:ctrlPr>
                      </m:fPr>
                      <m:num>
                        <m:r>
                          <a:rPr lang="en-US" altLang="en-US" i="1" dirty="0">
                            <a:latin typeface="Cambria Math"/>
                          </a:rPr>
                          <m:t>1</m:t>
                        </m:r>
                      </m:num>
                      <m:den>
                        <m:r>
                          <a:rPr lang="en-US" altLang="en-US" b="0" i="1" dirty="0" smtClean="0">
                            <a:latin typeface="Cambria Math"/>
                          </a:rPr>
                          <m:t>2</m:t>
                        </m:r>
                      </m:den>
                    </m:f>
                  </m:oMath>
                </a14:m>
                <a:r>
                  <a:rPr lang="en-US" altLang="en-US" dirty="0"/>
                  <a:t>.</a:t>
                </a:r>
              </a:p>
            </p:txBody>
          </p:sp>
        </mc:Choice>
        <mc:Fallback xmlns="">
          <p:sp>
            <p:nvSpPr>
              <p:cNvPr id="47" name="Text Box 6"/>
              <p:cNvSpPr txBox="1">
                <a:spLocks noRot="1" noChangeAspect="1" noMove="1" noResize="1" noEditPoints="1" noAdjustHandles="1" noChangeArrowheads="1" noChangeShapeType="1" noTextEdit="1"/>
              </p:cNvSpPr>
              <p:nvPr/>
            </p:nvSpPr>
            <p:spPr bwMode="auto">
              <a:xfrm>
                <a:off x="411893" y="906162"/>
                <a:ext cx="11376454" cy="1015663"/>
              </a:xfrm>
              <a:prstGeom prst="rect">
                <a:avLst/>
              </a:prstGeom>
              <a:blipFill rotWithShape="1">
                <a:blip r:embed="rId4"/>
                <a:stretch>
                  <a:fillRect l="-589" t="-3012" r="-536" b="-7108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IN">
                    <a:noFill/>
                  </a:rPr>
                  <a:t> </a:t>
                </a:r>
              </a:p>
            </p:txBody>
          </p:sp>
        </mc:Fallback>
      </mc:AlternateContent>
      <p:cxnSp>
        <p:nvCxnSpPr>
          <p:cNvPr id="49" name="Straight Connector 48"/>
          <p:cNvCxnSpPr/>
          <p:nvPr/>
        </p:nvCxnSpPr>
        <p:spPr>
          <a:xfrm flipV="1">
            <a:off x="4158857" y="2529816"/>
            <a:ext cx="0" cy="642134"/>
          </a:xfrm>
          <a:prstGeom prst="line">
            <a:avLst/>
          </a:prstGeom>
          <a:ln w="28575">
            <a:solidFill>
              <a:schemeClr val="tx1"/>
            </a:solidFill>
            <a:prstDash val="solid"/>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1" name="TextBox 50"/>
              <p:cNvSpPr txBox="1"/>
              <p:nvPr/>
            </p:nvSpPr>
            <p:spPr>
              <a:xfrm>
                <a:off x="4014402" y="3219885"/>
                <a:ext cx="92083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2400" b="0" i="1" smtClean="0">
                              <a:latin typeface="Cambria Math" panose="02040503050406030204" pitchFamily="18" charset="0"/>
                              <a:ea typeface="Cambria Math" panose="02040503050406030204" pitchFamily="18" charset="0"/>
                            </a:rPr>
                          </m:ctrlPr>
                        </m:sSubPr>
                        <m:e>
                          <m:r>
                            <a:rPr lang="en-US" sz="2400" b="0" i="1" smtClean="0">
                              <a:latin typeface="Cambria Math"/>
                              <a:ea typeface="Cambria Math" panose="02040503050406030204" pitchFamily="18" charset="0"/>
                            </a:rPr>
                            <m:t>1/3</m:t>
                          </m:r>
                          <m:r>
                            <a:rPr lang="en-IN" sz="2400" b="0" i="1" smtClean="0">
                              <a:latin typeface="Cambria Math" panose="02040503050406030204" pitchFamily="18" charset="0"/>
                              <a:ea typeface="Cambria Math" panose="02040503050406030204" pitchFamily="18" charset="0"/>
                            </a:rPr>
                            <m:t>𝑅</m:t>
                          </m:r>
                        </m:e>
                        <m:sub>
                          <m:r>
                            <a:rPr lang="en-US" sz="2400" b="0" i="1" smtClean="0">
                              <a:latin typeface="Cambria Math"/>
                              <a:ea typeface="Cambria Math" panose="02040503050406030204" pitchFamily="18" charset="0"/>
                            </a:rPr>
                            <m:t>𝐵</m:t>
                          </m:r>
                        </m:sub>
                      </m:sSub>
                    </m:oMath>
                  </m:oMathPara>
                </a14:m>
                <a:endParaRPr lang="en-IN" sz="2400" dirty="0"/>
              </a:p>
            </p:txBody>
          </p:sp>
        </mc:Choice>
        <mc:Fallback xmlns="">
          <p:sp>
            <p:nvSpPr>
              <p:cNvPr id="51" name="TextBox 50"/>
              <p:cNvSpPr txBox="1">
                <a:spLocks noRot="1" noChangeAspect="1" noMove="1" noResize="1" noEditPoints="1" noAdjustHandles="1" noChangeArrowheads="1" noChangeShapeType="1" noTextEdit="1"/>
              </p:cNvSpPr>
              <p:nvPr/>
            </p:nvSpPr>
            <p:spPr>
              <a:xfrm>
                <a:off x="4014402" y="3219885"/>
                <a:ext cx="920830" cy="369332"/>
              </a:xfrm>
              <a:prstGeom prst="rect">
                <a:avLst/>
              </a:prstGeom>
              <a:blipFill rotWithShape="1">
                <a:blip r:embed="rId5"/>
                <a:stretch>
                  <a:fillRect l="-7947" r="-2649" b="-3442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2" name="TextBox 51"/>
              <p:cNvSpPr txBox="1"/>
              <p:nvPr/>
            </p:nvSpPr>
            <p:spPr>
              <a:xfrm>
                <a:off x="1910595" y="3415090"/>
                <a:ext cx="17645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ea typeface="Cambria Math" panose="02040503050406030204" pitchFamily="18" charset="0"/>
                        </a:rPr>
                        <m:t>𝑙</m:t>
                      </m:r>
                    </m:oMath>
                  </m:oMathPara>
                </a14:m>
                <a:endParaRPr lang="en-IN" sz="2400" dirty="0"/>
              </a:p>
            </p:txBody>
          </p:sp>
        </mc:Choice>
        <mc:Fallback xmlns="">
          <p:sp>
            <p:nvSpPr>
              <p:cNvPr id="52" name="TextBox 51"/>
              <p:cNvSpPr txBox="1">
                <a:spLocks noRot="1" noChangeAspect="1" noMove="1" noResize="1" noEditPoints="1" noAdjustHandles="1" noChangeArrowheads="1" noChangeShapeType="1" noTextEdit="1"/>
              </p:cNvSpPr>
              <p:nvPr/>
            </p:nvSpPr>
            <p:spPr>
              <a:xfrm>
                <a:off x="1910595" y="3415090"/>
                <a:ext cx="176459" cy="369332"/>
              </a:xfrm>
              <a:prstGeom prst="rect">
                <a:avLst/>
              </a:prstGeom>
              <a:blipFill rotWithShape="1">
                <a:blip r:embed="rId6"/>
                <a:stretch>
                  <a:fillRect l="-37931" r="-41379" b="-6557"/>
                </a:stretch>
              </a:blipFill>
            </p:spPr>
            <p:txBody>
              <a:bodyPr/>
              <a:lstStyle/>
              <a:p>
                <a:r>
                  <a:rPr lang="en-IN">
                    <a:noFill/>
                  </a:rPr>
                  <a:t> </a:t>
                </a:r>
              </a:p>
            </p:txBody>
          </p:sp>
        </mc:Fallback>
      </mc:AlternateContent>
      <p:cxnSp>
        <p:nvCxnSpPr>
          <p:cNvPr id="54" name="Straight Connector 53"/>
          <p:cNvCxnSpPr/>
          <p:nvPr/>
        </p:nvCxnSpPr>
        <p:spPr>
          <a:xfrm>
            <a:off x="2381642" y="4057521"/>
            <a:ext cx="0" cy="818048"/>
          </a:xfrm>
          <a:prstGeom prst="line">
            <a:avLst/>
          </a:prstGeom>
          <a:ln w="28575">
            <a:solidFill>
              <a:schemeClr val="tx1"/>
            </a:solidFill>
            <a:prstDash val="solid"/>
            <a:tailEnd type="stealth" w="lg" len="lg"/>
          </a:ln>
        </p:spPr>
        <p:style>
          <a:lnRef idx="1">
            <a:schemeClr val="accent1"/>
          </a:lnRef>
          <a:fillRef idx="0">
            <a:schemeClr val="accent1"/>
          </a:fillRef>
          <a:effectRef idx="0">
            <a:schemeClr val="accent1"/>
          </a:effectRef>
          <a:fontRef idx="minor">
            <a:schemeClr val="tx1"/>
          </a:fontRef>
        </p:style>
      </p:cxnSp>
      <p:grpSp>
        <p:nvGrpSpPr>
          <p:cNvPr id="59" name="Group 58"/>
          <p:cNvGrpSpPr/>
          <p:nvPr/>
        </p:nvGrpSpPr>
        <p:grpSpPr>
          <a:xfrm rot="16200000">
            <a:off x="2968268" y="3185895"/>
            <a:ext cx="1622895" cy="97761"/>
            <a:chOff x="835967" y="4905375"/>
            <a:chExt cx="1622895" cy="97761"/>
          </a:xfrm>
        </p:grpSpPr>
        <p:cxnSp>
          <p:nvCxnSpPr>
            <p:cNvPr id="60" name="Straight Connector 59"/>
            <p:cNvCxnSpPr/>
            <p:nvPr/>
          </p:nvCxnSpPr>
          <p:spPr>
            <a:xfrm>
              <a:off x="1051063" y="4905375"/>
              <a:ext cx="137089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2700000">
              <a:off x="835967" y="4998803"/>
              <a:ext cx="252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2700000">
              <a:off x="1026777" y="4998803"/>
              <a:ext cx="252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2700000">
              <a:off x="937360" y="4998804"/>
              <a:ext cx="252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2700000">
              <a:off x="1221661" y="5003136"/>
              <a:ext cx="252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2700000">
              <a:off x="1132244" y="4998803"/>
              <a:ext cx="252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2700000">
              <a:off x="1430517" y="4998803"/>
              <a:ext cx="252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2700000">
              <a:off x="1341100" y="4990136"/>
              <a:ext cx="252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2700000">
              <a:off x="1625401" y="4998802"/>
              <a:ext cx="252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2700000">
              <a:off x="1535984" y="4990135"/>
              <a:ext cx="252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2700000">
              <a:off x="1816211" y="5003136"/>
              <a:ext cx="252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2700000">
              <a:off x="1726794" y="4994469"/>
              <a:ext cx="252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2700000">
              <a:off x="2011095" y="5003135"/>
              <a:ext cx="252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2700000">
              <a:off x="1921678" y="4994468"/>
              <a:ext cx="252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8900000">
              <a:off x="2206862" y="5000907"/>
              <a:ext cx="252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2700000">
              <a:off x="2117444" y="4992241"/>
              <a:ext cx="252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6" name="Straight Connector 75"/>
          <p:cNvCxnSpPr/>
          <p:nvPr/>
        </p:nvCxnSpPr>
        <p:spPr>
          <a:xfrm>
            <a:off x="2873808" y="3595951"/>
            <a:ext cx="0" cy="818048"/>
          </a:xfrm>
          <a:prstGeom prst="line">
            <a:avLst/>
          </a:prstGeom>
          <a:ln w="28575">
            <a:solidFill>
              <a:schemeClr val="tx1"/>
            </a:solidFill>
            <a:prstDash val="solid"/>
            <a:tailEnd type="stealth" w="lg" len="lg"/>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2700000">
            <a:off x="2261910" y="3823374"/>
            <a:ext cx="0" cy="274320"/>
          </a:xfrm>
          <a:prstGeom prst="line">
            <a:avLst/>
          </a:prstGeom>
          <a:ln w="28575">
            <a:solidFill>
              <a:schemeClr val="tx1"/>
            </a:solidFill>
            <a:prstDash val="solid"/>
            <a:tailEnd type="none" w="lg" len="lg"/>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2700000">
            <a:off x="786150" y="4623198"/>
            <a:ext cx="0" cy="914400"/>
          </a:xfrm>
          <a:prstGeom prst="line">
            <a:avLst/>
          </a:prstGeom>
          <a:ln w="28575">
            <a:solidFill>
              <a:schemeClr val="tx1"/>
            </a:solidFill>
            <a:prstDash val="solid"/>
            <a:tailEnd type="none" w="lg" len="lg"/>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2700000">
            <a:off x="3373570" y="2041137"/>
            <a:ext cx="0" cy="914400"/>
          </a:xfrm>
          <a:prstGeom prst="line">
            <a:avLst/>
          </a:prstGeom>
          <a:ln w="28575">
            <a:solidFill>
              <a:schemeClr val="tx1"/>
            </a:solidFill>
            <a:prstDash val="solid"/>
            <a:tailEnd type="none" w="lg" len="lg"/>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2700000">
            <a:off x="1608026" y="3701367"/>
            <a:ext cx="0" cy="1828800"/>
          </a:xfrm>
          <a:prstGeom prst="line">
            <a:avLst/>
          </a:prstGeom>
          <a:ln w="28575">
            <a:solidFill>
              <a:schemeClr val="tx1"/>
            </a:solidFill>
            <a:prstDash val="solid"/>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2700000">
            <a:off x="1637383" y="2866944"/>
            <a:ext cx="0" cy="2560320"/>
          </a:xfrm>
          <a:prstGeom prst="line">
            <a:avLst/>
          </a:prstGeom>
          <a:ln w="28575">
            <a:solidFill>
              <a:schemeClr val="tx1"/>
            </a:solidFill>
            <a:prstDash val="solid"/>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2700000">
            <a:off x="1822860" y="1685030"/>
            <a:ext cx="0" cy="3657600"/>
          </a:xfrm>
          <a:prstGeom prst="line">
            <a:avLst/>
          </a:prstGeom>
          <a:ln w="28575">
            <a:solidFill>
              <a:schemeClr val="tx1"/>
            </a:solidFill>
            <a:prstDash val="solid"/>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4313715" y="2441859"/>
            <a:ext cx="0" cy="818048"/>
          </a:xfrm>
          <a:prstGeom prst="line">
            <a:avLst/>
          </a:prstGeom>
          <a:ln w="28575">
            <a:solidFill>
              <a:schemeClr val="tx1"/>
            </a:solidFill>
            <a:prstDash val="solid"/>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4" name="TextBox 83"/>
              <p:cNvSpPr txBox="1"/>
              <p:nvPr/>
            </p:nvSpPr>
            <p:spPr>
              <a:xfrm>
                <a:off x="4722739" y="2724202"/>
                <a:ext cx="43031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2400" b="0" i="1" smtClean="0">
                              <a:latin typeface="Cambria Math" panose="02040503050406030204" pitchFamily="18" charset="0"/>
                              <a:ea typeface="Cambria Math" panose="02040503050406030204" pitchFamily="18" charset="0"/>
                            </a:rPr>
                          </m:ctrlPr>
                        </m:sSubPr>
                        <m:e>
                          <m:r>
                            <a:rPr lang="en-IN" sz="2400" b="0" i="1" smtClean="0">
                              <a:latin typeface="Cambria Math" panose="02040503050406030204" pitchFamily="18" charset="0"/>
                              <a:ea typeface="Cambria Math" panose="02040503050406030204" pitchFamily="18" charset="0"/>
                            </a:rPr>
                            <m:t>𝑅</m:t>
                          </m:r>
                        </m:e>
                        <m:sub>
                          <m:r>
                            <a:rPr lang="en-US" sz="2400" b="0" i="1" smtClean="0">
                              <a:latin typeface="Cambria Math"/>
                              <a:ea typeface="Cambria Math" panose="02040503050406030204" pitchFamily="18" charset="0"/>
                            </a:rPr>
                            <m:t>𝐵</m:t>
                          </m:r>
                        </m:sub>
                      </m:sSub>
                    </m:oMath>
                  </m:oMathPara>
                </a14:m>
                <a:endParaRPr lang="en-IN" sz="2400" dirty="0"/>
              </a:p>
            </p:txBody>
          </p:sp>
        </mc:Choice>
        <mc:Fallback xmlns="">
          <p:sp>
            <p:nvSpPr>
              <p:cNvPr id="84" name="TextBox 83"/>
              <p:cNvSpPr txBox="1">
                <a:spLocks noRot="1" noChangeAspect="1" noMove="1" noResize="1" noEditPoints="1" noAdjustHandles="1" noChangeArrowheads="1" noChangeShapeType="1" noTextEdit="1"/>
              </p:cNvSpPr>
              <p:nvPr/>
            </p:nvSpPr>
            <p:spPr>
              <a:xfrm>
                <a:off x="4722739" y="2724202"/>
                <a:ext cx="430311" cy="369332"/>
              </a:xfrm>
              <a:prstGeom prst="rect">
                <a:avLst/>
              </a:prstGeom>
              <a:blipFill rotWithShape="1">
                <a:blip r:embed="rId7"/>
                <a:stretch>
                  <a:fillRect l="-17143" r="-5714" b="-1333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5" name="TextBox 84"/>
              <p:cNvSpPr txBox="1"/>
              <p:nvPr/>
            </p:nvSpPr>
            <p:spPr>
              <a:xfrm>
                <a:off x="1126936" y="6097500"/>
                <a:ext cx="40793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2400" b="0" i="1" smtClean="0">
                              <a:latin typeface="Cambria Math" panose="02040503050406030204" pitchFamily="18" charset="0"/>
                              <a:ea typeface="Cambria Math" panose="02040503050406030204" pitchFamily="18" charset="0"/>
                            </a:rPr>
                          </m:ctrlPr>
                        </m:sSubPr>
                        <m:e>
                          <m:r>
                            <a:rPr lang="en-IN" sz="2400" b="0" i="1" smtClean="0">
                              <a:latin typeface="Cambria Math" panose="02040503050406030204" pitchFamily="18" charset="0"/>
                              <a:ea typeface="Cambria Math" panose="02040503050406030204" pitchFamily="18" charset="0"/>
                            </a:rPr>
                            <m:t>𝑅</m:t>
                          </m:r>
                        </m:e>
                        <m:sub>
                          <m:r>
                            <a:rPr lang="en-US" sz="2400" b="0" i="1" smtClean="0">
                              <a:latin typeface="Cambria Math"/>
                              <a:ea typeface="Cambria Math" panose="02040503050406030204" pitchFamily="18" charset="0"/>
                            </a:rPr>
                            <m:t>𝐴</m:t>
                          </m:r>
                        </m:sub>
                      </m:sSub>
                    </m:oMath>
                  </m:oMathPara>
                </a14:m>
                <a:endParaRPr lang="en-IN" sz="2400" dirty="0"/>
              </a:p>
            </p:txBody>
          </p:sp>
        </mc:Choice>
        <mc:Fallback xmlns="">
          <p:sp>
            <p:nvSpPr>
              <p:cNvPr id="85" name="TextBox 84"/>
              <p:cNvSpPr txBox="1">
                <a:spLocks noRot="1" noChangeAspect="1" noMove="1" noResize="1" noEditPoints="1" noAdjustHandles="1" noChangeArrowheads="1" noChangeShapeType="1" noTextEdit="1"/>
              </p:cNvSpPr>
              <p:nvPr/>
            </p:nvSpPr>
            <p:spPr>
              <a:xfrm>
                <a:off x="1126936" y="6097500"/>
                <a:ext cx="407932" cy="369332"/>
              </a:xfrm>
              <a:prstGeom prst="rect">
                <a:avLst/>
              </a:prstGeom>
              <a:blipFill rotWithShape="1">
                <a:blip r:embed="rId8"/>
                <a:stretch>
                  <a:fillRect l="-17910" r="-5970" b="-14754"/>
                </a:stretch>
              </a:blipFill>
            </p:spPr>
            <p:txBody>
              <a:bodyPr/>
              <a:lstStyle/>
              <a:p>
                <a:r>
                  <a:rPr lang="en-IN">
                    <a:noFill/>
                  </a:rPr>
                  <a:t> </a:t>
                </a:r>
              </a:p>
            </p:txBody>
          </p:sp>
        </mc:Fallback>
      </mc:AlternateContent>
      <p:cxnSp>
        <p:nvCxnSpPr>
          <p:cNvPr id="86" name="Straight Connector 85"/>
          <p:cNvCxnSpPr/>
          <p:nvPr/>
        </p:nvCxnSpPr>
        <p:spPr>
          <a:xfrm flipV="1">
            <a:off x="1109440" y="5481647"/>
            <a:ext cx="0" cy="642134"/>
          </a:xfrm>
          <a:prstGeom prst="line">
            <a:avLst/>
          </a:prstGeom>
          <a:ln w="28575">
            <a:solidFill>
              <a:schemeClr val="tx1"/>
            </a:solidFill>
            <a:prstDash val="solid"/>
            <a:tailEnd type="stealth" w="lg" len="lg"/>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a:off x="1067943" y="5393690"/>
            <a:ext cx="0" cy="818048"/>
          </a:xfrm>
          <a:prstGeom prst="line">
            <a:avLst/>
          </a:prstGeom>
          <a:ln w="28575">
            <a:solidFill>
              <a:schemeClr val="tx1"/>
            </a:solidFill>
            <a:prstDash val="solid"/>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8" name="TextBox 87"/>
              <p:cNvSpPr txBox="1"/>
              <p:nvPr/>
            </p:nvSpPr>
            <p:spPr>
              <a:xfrm>
                <a:off x="1611283" y="5618048"/>
                <a:ext cx="91377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2400" b="0" i="1" smtClean="0">
                              <a:latin typeface="Cambria Math" panose="02040503050406030204" pitchFamily="18" charset="0"/>
                              <a:ea typeface="Cambria Math" panose="02040503050406030204" pitchFamily="18" charset="0"/>
                            </a:rPr>
                          </m:ctrlPr>
                        </m:sSubPr>
                        <m:e>
                          <m:r>
                            <a:rPr lang="en-US" sz="2400" b="0" i="1" smtClean="0">
                              <a:latin typeface="Cambria Math"/>
                              <a:ea typeface="Cambria Math" panose="02040503050406030204" pitchFamily="18" charset="0"/>
                            </a:rPr>
                            <m:t>1/2</m:t>
                          </m:r>
                          <m:r>
                            <a:rPr lang="en-IN" sz="2400" b="0" i="1" smtClean="0">
                              <a:latin typeface="Cambria Math" panose="02040503050406030204" pitchFamily="18" charset="0"/>
                              <a:ea typeface="Cambria Math" panose="02040503050406030204" pitchFamily="18" charset="0"/>
                            </a:rPr>
                            <m:t>𝑅</m:t>
                          </m:r>
                        </m:e>
                        <m:sub>
                          <m:r>
                            <a:rPr lang="en-US" sz="2400" b="0" i="1" smtClean="0">
                              <a:latin typeface="Cambria Math"/>
                              <a:ea typeface="Cambria Math" panose="02040503050406030204" pitchFamily="18" charset="0"/>
                            </a:rPr>
                            <m:t>𝐴</m:t>
                          </m:r>
                        </m:sub>
                      </m:sSub>
                    </m:oMath>
                  </m:oMathPara>
                </a14:m>
                <a:endParaRPr lang="en-IN" sz="2400" dirty="0"/>
              </a:p>
            </p:txBody>
          </p:sp>
        </mc:Choice>
        <mc:Fallback xmlns="">
          <p:sp>
            <p:nvSpPr>
              <p:cNvPr id="88" name="TextBox 87"/>
              <p:cNvSpPr txBox="1">
                <a:spLocks noRot="1" noChangeAspect="1" noMove="1" noResize="1" noEditPoints="1" noAdjustHandles="1" noChangeArrowheads="1" noChangeShapeType="1" noTextEdit="1"/>
              </p:cNvSpPr>
              <p:nvPr/>
            </p:nvSpPr>
            <p:spPr>
              <a:xfrm>
                <a:off x="1611283" y="5618048"/>
                <a:ext cx="913776" cy="369332"/>
              </a:xfrm>
              <a:prstGeom prst="rect">
                <a:avLst/>
              </a:prstGeom>
              <a:blipFill rotWithShape="1">
                <a:blip r:embed="rId9"/>
                <a:stretch>
                  <a:fillRect l="-7333" r="-3333" b="-3500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9" name="TextBox 88"/>
              <p:cNvSpPr txBox="1"/>
              <p:nvPr/>
            </p:nvSpPr>
            <p:spPr>
              <a:xfrm>
                <a:off x="2873809" y="4465314"/>
                <a:ext cx="69333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400" b="0" i="1" smtClean="0">
                          <a:latin typeface="Cambria Math" panose="02040503050406030204" pitchFamily="18" charset="0"/>
                        </a:rPr>
                        <m:t>𝑊</m:t>
                      </m:r>
                      <m:r>
                        <a:rPr lang="en-US" sz="2400" b="0" i="1" smtClean="0">
                          <a:latin typeface="Cambria Math"/>
                        </a:rPr>
                        <m:t>/2</m:t>
                      </m:r>
                    </m:oMath>
                  </m:oMathPara>
                </a14:m>
                <a:endParaRPr lang="en-IN" sz="2400" dirty="0"/>
              </a:p>
            </p:txBody>
          </p:sp>
        </mc:Choice>
        <mc:Fallback xmlns="">
          <p:sp>
            <p:nvSpPr>
              <p:cNvPr id="89" name="TextBox 88"/>
              <p:cNvSpPr txBox="1">
                <a:spLocks noRot="1" noChangeAspect="1" noMove="1" noResize="1" noEditPoints="1" noAdjustHandles="1" noChangeArrowheads="1" noChangeShapeType="1" noTextEdit="1"/>
              </p:cNvSpPr>
              <p:nvPr/>
            </p:nvSpPr>
            <p:spPr>
              <a:xfrm>
                <a:off x="2873809" y="4465314"/>
                <a:ext cx="693331" cy="369332"/>
              </a:xfrm>
              <a:prstGeom prst="rect">
                <a:avLst/>
              </a:prstGeom>
              <a:blipFill rotWithShape="1">
                <a:blip r:embed="rId10"/>
                <a:stretch>
                  <a:fillRect l="-9649" r="-10526" b="-3442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0" name="TextBox 89"/>
              <p:cNvSpPr txBox="1"/>
              <p:nvPr/>
            </p:nvSpPr>
            <p:spPr>
              <a:xfrm>
                <a:off x="1703436" y="4057521"/>
                <a:ext cx="2388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ea typeface="Cambria Math" panose="02040503050406030204" pitchFamily="18" charset="0"/>
                        </a:rPr>
                        <m:t>4</m:t>
                      </m:r>
                    </m:oMath>
                  </m:oMathPara>
                </a14:m>
                <a:endParaRPr lang="en-IN" sz="2400" dirty="0"/>
              </a:p>
            </p:txBody>
          </p:sp>
        </mc:Choice>
        <mc:Fallback xmlns="">
          <p:sp>
            <p:nvSpPr>
              <p:cNvPr id="90" name="TextBox 89"/>
              <p:cNvSpPr txBox="1">
                <a:spLocks noRot="1" noChangeAspect="1" noMove="1" noResize="1" noEditPoints="1" noAdjustHandles="1" noChangeArrowheads="1" noChangeShapeType="1" noTextEdit="1"/>
              </p:cNvSpPr>
              <p:nvPr/>
            </p:nvSpPr>
            <p:spPr>
              <a:xfrm>
                <a:off x="1703436" y="4057521"/>
                <a:ext cx="238848" cy="369332"/>
              </a:xfrm>
              <a:prstGeom prst="rect">
                <a:avLst/>
              </a:prstGeom>
              <a:blipFill rotWithShape="1">
                <a:blip r:embed="rId11"/>
                <a:stretch>
                  <a:fillRect l="-27500" r="-30000" b="-666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1" name="TextBox 90"/>
              <p:cNvSpPr txBox="1"/>
              <p:nvPr/>
            </p:nvSpPr>
            <p:spPr>
              <a:xfrm>
                <a:off x="1560882" y="3076101"/>
                <a:ext cx="2388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ea typeface="Cambria Math" panose="02040503050406030204" pitchFamily="18" charset="0"/>
                        </a:rPr>
                        <m:t>8</m:t>
                      </m:r>
                    </m:oMath>
                  </m:oMathPara>
                </a14:m>
                <a:endParaRPr lang="en-IN" sz="2400" dirty="0"/>
              </a:p>
            </p:txBody>
          </p:sp>
        </mc:Choice>
        <mc:Fallback xmlns="">
          <p:sp>
            <p:nvSpPr>
              <p:cNvPr id="91" name="TextBox 90"/>
              <p:cNvSpPr txBox="1">
                <a:spLocks noRot="1" noChangeAspect="1" noMove="1" noResize="1" noEditPoints="1" noAdjustHandles="1" noChangeArrowheads="1" noChangeShapeType="1" noTextEdit="1"/>
              </p:cNvSpPr>
              <p:nvPr/>
            </p:nvSpPr>
            <p:spPr>
              <a:xfrm>
                <a:off x="1560882" y="3076101"/>
                <a:ext cx="238848" cy="369332"/>
              </a:xfrm>
              <a:prstGeom prst="rect">
                <a:avLst/>
              </a:prstGeom>
              <a:blipFill rotWithShape="1">
                <a:blip r:embed="rId12"/>
                <a:stretch>
                  <a:fillRect l="-28205" r="-33333" b="-6667"/>
                </a:stretch>
              </a:blipFill>
            </p:spPr>
            <p:txBody>
              <a:bodyPr/>
              <a:lstStyle/>
              <a:p>
                <a:r>
                  <a:rPr lang="en-IN">
                    <a:noFill/>
                  </a:rPr>
                  <a:t> </a:t>
                </a:r>
              </a:p>
            </p:txBody>
          </p:sp>
        </mc:Fallback>
      </mc:AlternateContent>
      <mc:AlternateContent xmlns:mc="http://schemas.openxmlformats.org/markup-compatibility/2006" xmlns:p14="http://schemas.microsoft.com/office/powerpoint/2010/main">
        <mc:Choice Requires="p14">
          <p:contentPart p14:bwMode="auto" r:id="rId13">
            <p14:nvContentPartPr>
              <p14:cNvPr id="3" name="Ink 2"/>
              <p14:cNvContentPartPr/>
              <p14:nvPr/>
            </p14:nvContentPartPr>
            <p14:xfrm>
              <a:off x="139320" y="1805040"/>
              <a:ext cx="11233080" cy="4674960"/>
            </p14:xfrm>
          </p:contentPart>
        </mc:Choice>
        <mc:Fallback xmlns="">
          <p:pic>
            <p:nvPicPr>
              <p:cNvPr id="3" name="Ink 2"/>
              <p:cNvPicPr/>
              <p:nvPr/>
            </p:nvPicPr>
            <p:blipFill>
              <a:blip r:embed="rId14"/>
              <a:stretch>
                <a:fillRect/>
              </a:stretch>
            </p:blipFill>
            <p:spPr>
              <a:xfrm>
                <a:off x="129600" y="1798200"/>
                <a:ext cx="11249640" cy="4693320"/>
              </a:xfrm>
              <a:prstGeom prst="rect">
                <a:avLst/>
              </a:prstGeom>
            </p:spPr>
          </p:pic>
        </mc:Fallback>
      </mc:AlternateContent>
      <p:sp>
        <p:nvSpPr>
          <p:cNvPr id="2" name="TextBox 1"/>
          <p:cNvSpPr txBox="1"/>
          <p:nvPr/>
        </p:nvSpPr>
        <p:spPr>
          <a:xfrm>
            <a:off x="10738534" y="2152147"/>
            <a:ext cx="2048498" cy="369332"/>
          </a:xfrm>
          <a:prstGeom prst="rect">
            <a:avLst/>
          </a:prstGeom>
          <a:noFill/>
        </p:spPr>
        <p:txBody>
          <a:bodyPr wrap="square" rtlCol="0">
            <a:spAutoFit/>
          </a:bodyPr>
          <a:lstStyle/>
          <a:p>
            <a:r>
              <a:rPr lang="en-IN" dirty="0" smtClean="0"/>
              <a:t>L=40/7</a:t>
            </a:r>
            <a:endParaRPr lang="en-IN" dirty="0"/>
          </a:p>
        </p:txBody>
      </p:sp>
    </p:spTree>
    <p:extLst>
      <p:ext uri="{BB962C8B-B14F-4D97-AF65-F5344CB8AC3E}">
        <p14:creationId xmlns:p14="http://schemas.microsoft.com/office/powerpoint/2010/main" val="1705191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6D61BE93823A842A5FCCB2235C9EA92" ma:contentTypeVersion="2" ma:contentTypeDescription="Create a new document." ma:contentTypeScope="" ma:versionID="dfe79caef76a138a8302b9e8c06a2215">
  <xsd:schema xmlns:xsd="http://www.w3.org/2001/XMLSchema" xmlns:xs="http://www.w3.org/2001/XMLSchema" xmlns:p="http://schemas.microsoft.com/office/2006/metadata/properties" xmlns:ns2="f1ec8fd9-82f8-4edc-b221-4d5656994e8e" targetNamespace="http://schemas.microsoft.com/office/2006/metadata/properties" ma:root="true" ma:fieldsID="f7a909168bf16ed1777f4507d2a8479f" ns2:_="">
    <xsd:import namespace="f1ec8fd9-82f8-4edc-b221-4d5656994e8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1ec8fd9-82f8-4edc-b221-4d5656994e8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3566B1A-0C1E-4C5C-ACFB-CF73ACD6E032}">
  <ds:schemaRefs>
    <ds:schemaRef ds:uri="http://schemas.microsoft.com/sharepoint/v3/contenttype/forms"/>
  </ds:schemaRefs>
</ds:datastoreItem>
</file>

<file path=customXml/itemProps2.xml><?xml version="1.0" encoding="utf-8"?>
<ds:datastoreItem xmlns:ds="http://schemas.openxmlformats.org/officeDocument/2006/customXml" ds:itemID="{51FEFFCD-F0EC-44D2-9345-F3F37DFE6E8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1ec8fd9-82f8-4edc-b221-4d5656994e8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A601789-2CFE-4C16-ACA4-62B93980E348}">
  <ds:schemaRefs>
    <ds:schemaRef ds:uri="http://schemas.microsoft.com/office/infopath/2007/PartnerControls"/>
    <ds:schemaRef ds:uri="http://schemas.openxmlformats.org/package/2006/metadata/core-properties"/>
    <ds:schemaRef ds:uri="http://schemas.microsoft.com/office/2006/documentManagement/types"/>
    <ds:schemaRef ds:uri="http://schemas.microsoft.com/office/2006/metadata/properties"/>
    <ds:schemaRef ds:uri="http://purl.org/dc/dcmitype/"/>
    <ds:schemaRef ds:uri="http://purl.org/dc/elements/1.1/"/>
    <ds:schemaRef ds:uri="db6f8f43-e7c8-4eb7-bec9-3fde85bfec8c"/>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otalTime>10020</TotalTime>
  <Words>1344</Words>
  <Application>Microsoft Office PowerPoint</Application>
  <PresentationFormat>Widescreen</PresentationFormat>
  <Paragraphs>224</Paragraphs>
  <Slides>32</Slides>
  <Notes>0</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43" baseType="lpstr">
      <vt:lpstr>ＭＳ Ｐゴシック</vt:lpstr>
      <vt:lpstr>Arial</vt:lpstr>
      <vt:lpstr>Calibri</vt:lpstr>
      <vt:lpstr>Calibri Light</vt:lpstr>
      <vt:lpstr>Cambria Math</vt:lpstr>
      <vt:lpstr>Sitka Small</vt:lpstr>
      <vt:lpstr>Symbol</vt:lpstr>
      <vt:lpstr>Times New Roman</vt:lpstr>
      <vt:lpstr>Wingdings</vt:lpstr>
      <vt:lpstr>Office Theme</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NITD</dc:creator>
  <cp:lastModifiedBy>Prince Maurya</cp:lastModifiedBy>
  <cp:revision>71</cp:revision>
  <dcterms:created xsi:type="dcterms:W3CDTF">2021-01-14T05:53:57Z</dcterms:created>
  <dcterms:modified xsi:type="dcterms:W3CDTF">2022-01-20T18:25:02Z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0x01010026D61BE93823A842A5FCCB2235C9EA92</vt:lpwstr>
  </property>
</Properties>
</file>