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ink/ink1.xml" ContentType="application/inkml+xml"/>
  <Override PartName="/ppt/ink/ink2.xml" ContentType="application/inkml+xml"/>
  <Override PartName="/ppt/ink/ink4.xml" ContentType="application/inkml+xml"/>
  <Override PartName="/ppt/ink/ink3.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2" r:id="rId17"/>
    <p:sldId id="271" r:id="rId18"/>
    <p:sldId id="273" r:id="rId19"/>
    <p:sldId id="274" r:id="rId20"/>
    <p:sldId id="275" r:id="rId21"/>
    <p:sldId id="276" r:id="rId22"/>
    <p:sldId id="277" r:id="rId23"/>
    <p:sldId id="278" r:id="rId24"/>
    <p:sldId id="287" r:id="rId25"/>
    <p:sldId id="288" r:id="rId26"/>
    <p:sldId id="279" r:id="rId27"/>
    <p:sldId id="280" r:id="rId28"/>
    <p:sldId id="281" r:id="rId29"/>
    <p:sldId id="282" r:id="rId30"/>
    <p:sldId id="283" r:id="rId31"/>
    <p:sldId id="284" r:id="rId32"/>
    <p:sldId id="285"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92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1-12-20T04:56:36.677"/>
    </inkml:context>
    <inkml:brush xml:id="br0">
      <inkml:brushProperty name="width" value="0.05292" units="cm"/>
      <inkml:brushProperty name="height" value="0.05292" units="cm"/>
      <inkml:brushProperty name="color" value="#FF0000"/>
    </inkml:brush>
  </inkml:definitions>
  <inkml:trace contextRef="#ctx0" brushRef="#br0">12772 11454 3 0,'0'0'-3'0,"7"83"3"16,-4-41 1-16,-1-2 8 0,-1 3 4 15,-1-2-3-15,0 0-8 0,0-2 1 16,-3 1-2-16,-1-3 2 0,1-4 0 16,0-9 0-16,2-3-1 0,-1-9-1 15,2 0-2-15,-1 1-1 0,1-8 1 16,0 6-1-16,0-5 0 0,0 5 0 16,0 0-2-16,1-7 0 0,3 5 2 15,-1-6 1-15,-1 1 0 0,1 0 2 16,-3-4-2-16,0 0-2 0,0 0 3 0,1 1 2 15,1-1-1-15,-1 2 1 0,-1-2 0 16,2 1-4-16,-2-1 1 0,1 0-3 16,-1 2 2-16,2-2 0 0,-2 0 0 15,0 2 2-15,1-2 0 0,-1 0 3 16,0 0-3-16,3 0-1 0,-3 0 1 16,0-7-3-16,0 2 2 0,0-8 3 0,0 3-5 15,-3-1-1-15,0 0 1 16,2-1-6-16,-4-5 8 0,2-2 1 15</inkml:trace>
  <inkml:trace contextRef="#ctx0" brushRef="#br0" timeOffset="2052.8453">12710 10358 16 0,'0'0'9'0,"0"0"1"16,0 0-1-16,0 0-2 0,0 0 4 16,0 0 1-16,0 0 0 0,0 0 1 15,0 0-6-15,-23-23-2 0,23 23-3 16,-2 0-1-16,-1 0-1 0,-1 0 2 16,0 9-1-16,1-1 0 0,-1 2 0 0,2 3-2 15,2-1 1-15,0 6 0 0,0-1 0 16,0 4 1-16,3-1 0 15,3 3-1-15,-2-1 4 0,0 4 2 0,1 1-3 16,-2 1 3-16,1 2-2 0,-2 2-3 16,1 3 0-16,0 2-1 0,0-2 0 15,-1 6 0-15,1-4-1 0,-2 0 1 16,1-2 0-16,-2 0 0 0,0-4 0 16,1-2-1-16,-1-3 2 0,0-8-2 0,0 0 2 15,0 0 0-15,0-5-2 0,0 5-1 16,0-6-2-16,0-1-1 0,0 1 1 15,0-1-3-15,0-1-1 16,2-5 0-16,-1-1 1 0,-1-4-1 0,0 0 2 16,5 0 1-16,-4 0 1 0,9-7 4 15,-3-7 0-15,-2-2 0 0,-1-1 0 16,-3-1 0-16,-1-4 2 0,0-1-1 16,0-6 0-16,0 2 0 0,0 0-1 15,0-2 1-15,-1 2 1 0,0 0-1 0,-2-1-1 16,1 4 1-16,-1-1-1 0,0 2 1 15,2 6-1-15,-1-2 1 0,1 0-2 16,1-1 0-16,0-4 1 16,0 0 2-16,0 1-2 0,0-2-1 0,1 1 1 15,2-2-3-15,2 2 4 0,-2-1 2 16,0 7 1-16,-1 2 1 0,0 5 1 16,-2 5 2-16,1 2 0 0,-1 4 2 15,0-2-1-15,0 2 1 0,0-2-3 16,2 1-1-16,-2-1 0 0,0 1-3 0,0 1 0 15,0 0-1-15,0 0 0 0,-2 13 1 16,-2 7-1-16,-2 10 3 0,0 2-3 16,-1 3 3-16,3 3-3 0,-2 2 0 15,2 2 0-15,-1 3 0 0,1 5 1 16,-1 4-2-16,0 2 0 0,-1 2-1 0,-1 1 1 16,-2 0 0-16,-1 2 3 15,1-2-1-15,1 2 0 0,0-3 0 16,0-4-1-16,4 1-2 0,-2 0 1 15,1-1 1-15,1-1-1 0,-2-1 0 0,4-2 1 16,-1-3-1-16,0-2 6 0,1 1 0 16,-1 0 1-16,0-1-2 0,0-2-5 15,2-2 2-15,-1-3-2 0,1-4 1 16,-2-2 0-16,3-3 0 0,0-3-2 16,0-6 1-16,0-2-1 0,-1-7 1 15,1-5 1-15,0 0 0 0,0-6-1 0,-2 0 1 16,2 0-1-16,0 1 2 15,0 1-3-15,0-1-2 0,0 0 2 16,0 1-2-16,0 0 0 0,0-1 1 0,0 1-3 16,0-2 3-16,0 2-2 0,0-2 0 15,0 0-1-15,0 0 0 0,-2-4 0 16,2-8-1-16,-2-2-2 0,1-4-6 16,-1 2 0-16,2 4-1 0,-1-6 0 15,-1-1 3-15,1 7-1 0,1-9 1 0,0 0-1 16,0-1 3-16,0-5 2 0,0 1 1 15,0 8 3-15,0-2 0 0,-2 0 1 16,2 5-3-16,-1-6 1 16,-1 1-4-16,-2 1-5 0,3-7 1 0,-2 2 4 15,0-3 3-15,-3 0 7 0,3 1 0 16,-1-1 0-16,0 2-1 0,-2 0 3 16,1 1 2-16,-1 3-1 0,-2 1 0 15,5 5 0-15,-3 3 1 0,3 2 3 16,0 6 0-16,2 1 3 0,-2 0 1 0,0-1 1 15,-1 2 2-15,3-2-1 0,1 4-2 16,-2-1-1-16,2 1-2 0,-1 0-3 16,-1-1-1-16,1 1-3 15,-1-3 0-15,2 3-5 0,-1 0 1 0,1 0-1 16,-2-2 1-16,2 2-2 0,-1-1 1 0,1 1-4 16,-2 0-1-16,2 0-3 15,-1 0 3-15,1 0 4 0,0 0 3 16,0 0 1-16,0 1 0 0,0 11 2 15,0 6-2-15,4 4 1 0,1 1 2 0,-1-3-3 16,3 4 0-16,-1-2 0 0,0 4-2 16,0 0 2-16,1 4 0 0,1 3 2 15,3 5 0-15,-1 5 1 0,4 3-2 16,1 1-2-16,0 3-1 0,2 1 1 16,-2 3-1-16,0-3 0 0,1-2 1 0,-5-3 0 15,2-4 0-15,-3-6 2 0,-2-5-1 16,-4-10 2-16,1-5 0 15,-3-5-1-15,-1-6 2 0,1 1-2 16,-2-6 2-16,0 0 1 0,0 0-2 0,1 1 5 16,-1 1 2-16,0-2 0 0,2 0 2 15,-2 0-5-15,0 0-1 0,1 0-5 16,-1 0-1-16,0-7 1 0,0-5 0 16,0 1 1-16,0-3-2 0,0 1 1 15,0-2 0-15,0-4 0 0,0 5 0 0,0-6 0 16,0-1 1-16,0 1-1 0,-1-5-1 15,-1 0 0-15,2 2 0 0,-1 0-3 16,1 0 1-16,0 1 0 0,0-1 1 16,0 2-2-16,4-1 1 0,2-2 0 15,3 0-4-15,2 1 1 0,0-1 2 16,0 0-1-16,2 1 3 0,-1-1 1 16,1-1-2-16,-2 5-1 0,0 0 4 15,-3 5-1-15,-1 2 2 0,-2 4-2 16,-2 4 1-16,0 3 1 0,-3 2-2 0,0-2 5 15,0 2 1-15,1-1 3 0,-1 1 6 16,0-2-2-16,1 2 0 0,-1-2-4 16,0 2-3-16,0-1-2 0,0 1 1 15,0 0 0-15,-4 0-2 0,-8 0 0 16,-2 8 1-16,-5 1-1 0,3 2 0 16,2 3 2-16,-2-1 3 0,3 0 6 15,-1 1 2-15,-1-2-4 0,-1 2-4 16,0 0-2-16,-3-1-2 0,3 1-3 15,2-5 2-15,1-2-1 0,5-2-1 0,3-3-1 16,-4-1-4-16,5-1-3 0,-3-3-9 16,-2-11-12-16,8-2-27 0,-1-12-42 15,2-2-75-15</inkml:trace>
  <inkml:trace contextRef="#ctx0" brushRef="#br0" timeOffset="2885.3859">13093 11840 84 0,'0'0'16'0,"0"0"-5"0,0 0 0 15,0 0-3-15,0 0-1 0,0 0 0 16,0 0-2-16,0 0 0 0,-30-96 1 0,28 75 0 16,2-8-2-16,0 3 1 0,0 0-1 15,0-1 1-15,0-2 1 0,0-2 0 16,0-3 3-16,-3-4-6 0,2-4 2 16,-3-3-4-16,1-2-2 0,-2-1-3 15,1-1 3-15,-3-3-1 0,3 1 1 0,-2-2-1 16,1 0-5-16,2-4 1 0,2 2-4 15,1 0-1-15,0 3 2 0,0-1 0 16,3 3 7-16,3 3 1 16,0 1-3-16,-1 4 2 0,1 2-4 0,-3 4 2 15,0 4 1-15,0 3-1 0,0 9 3 0,-2 1 0 16,-1 6 1-16,0 8 0 16,2-2 0-16,-2 7-1 0,0-1-3 15,0 1-6-15,0-2-5 0,0 1-3 16,0-1 5-16,0 2 5 0,0 0 4 0,0 0 2 15,0 0-5-15,1 6-12 0</inkml:trace>
  <inkml:trace contextRef="#ctx0" brushRef="#br0" timeOffset="3885.5309">13035 11559 5 0,'0'0'9'0,"0"0"3"0,0 0-2 0,0 0-3 16,0 0 0-16,0 0-3 0,0 0 1 15,0 0 0-15,-17-81 3 0,15 75 5 16,2 2 1-16,0 4-2 0,-1-2 2 16,1 2-4-16,0-1-2 0,-2 1-1 15,2 0-5-15,0 0 2 0,-1 0-3 0,1 4-2 16,-3 8 2-16,3 6-1 16,0 1 1-16,0 4-1 0,0-4 2 15,4 1-5-15,1-1 3 0,2 3 0 16,-1-1-1-16,1 2 2 0,0 1-1 0,1 1 0 15,-3-1 0-15,1 0 1 0,3-3-1 16,-3-1-1-16,-2-5 1 0,2-1 3 16,-3-3-3-16,0-2 2 0,1 0-2 15,-1-5 0-15,-2 1 1 0,-1-5 1 16,0 0-2-16,0 0 1 0,2 1-1 16,-2 1 0-16,1 0 1 0,-1-1 2 15,1 1-2-15,-1-1-1 0,2 0 2 16,-1 1-6-16,1-1 8 0,1 4-7 15,0 0 6-15,-2-1-3 0,2 1 0 0,-3-5 2 16,0 0-2-16,0 0 0 0,2 1-1 16,-1 1 0-16,1 0 2 0,-2-1 1 15,1 1 4-15,-1-2 1 0,1 1 3 16,-1-1 0-16,3 0-1 0,-3 1 1 16,1-1-5-16,-1 0 0 0,2 0-2 0,-1-1-2 15,1-5 3-15,-1-3-3 0,2-2 0 16,-1 1-1-16,-1 0 0 15,2-2-3-15,-1 2 2 0,-1-3-4 16,3-3 3-16,-1 0-1 0,0-4 3 0,3 0 1 16,-3 0 2-16,-2-1-1 0,2-2-1 15,-1-2 0-15,-1 0-2 0,-1-2 1 16,1-3 0-16,-1 2-1 0,0-3 3 16,0 2 0-16,0 2-1 0,0 8 1 15,0-1-1-15,0 8-1 0,0-2 3 0,0 3-1 16,0 4 2-16,0 2 0 0,0 5 0 15,0-1-1-15,0 1 0 0,-1-2 0 16,0 1 2-16,-1-1-3 0,1 2 2 16,-1-2-1-16,1 2-2 0,-1-1 2 15,1 1 2-15,-1-2-1 0,1 2 2 16,-2-1 0-16,2 1 0 0,-1 0-2 16,1-1-1-16,-1 1-1 0,1 0-2 15,-2 0-2-15,3-2-4 0,-1 2-5 16,1 0-5-16,-2 0-5 0,2 0-7 0,0 0-8 15,0 0-18-15,0 2-56 0</inkml:trace>
  <inkml:trace contextRef="#ctx0" brushRef="#br0" timeOffset="5413.9954">12539 12210 26 0,'0'0'10'0,"0"0"-3"0,0 0-1 15,0 0-2-15,0 0-1 0,0 0 2 0,0 0-3 16,0 0 1-16,0 0-1 0,0 0 0 15,-10-14 0-15,10 12 0 0,-1 1-1 16,-1-3-1-16,-1-2 1 16,0-4-1-16,0 3 2 0,-1-4-1 0,0-5 0 15,3-1 1-15,-2-6 0 0,0-3-4 16,0 0 2-16,0-2 2 0,0-6-4 16,-3-2 0-16,5-5 1 0,-5-3-3 15,2-5 2-15,-1-4-1 0,-1-3-4 16,1-2-1-16,-5-3 0 0,1-1 0 0,-1 2 3 15,-3-2 0-15,3 1 0 0,-1 1-2 16,0 1 2-16,1 5-1 0,0 0 0 16,0 3 6-16</inkml:trace>
  <inkml:trace contextRef="#ctx0" brushRef="#br0" timeOffset="6533.0414">12408 10663 67 0,'0'0'15'16,"0"0"-2"-16,0 0 0 0,0 0-1 0,0 0 0 16,0 0-3-16,0 0 0 0,0 0-2 15,0 0-2-15,0 0-1 0,-25-12-4 16,21 12-4-16,-4 2 3 0,0 8-3 16,-2 7 3-16,4 4 0 0,2 4-3 15,1 3 3-15,1 4 1 0,2 1-2 0,0 2 2 16,0 3-1-16,0 0-3 0,2 5 3 15,2-1 1-15,3 4 0 0,2 1 1 16,-2 3 1-16,0 2 0 0,-1-1-1 16,-1 2-1-16,-2 1 0 0,0-1 0 15,-3-2-1-15,2-1 1 0,-2-1-3 16,0-1 3-16,0 0 0 0,0-3-1 16,-2-1 2-16,-1-2 0 0,0 1-2 15,0-4 2-15,-2 3 2 0,2-3-3 16,-1 0 4-16,0 1-5 0,1-1 0 0,-1-2 0 15,2-1-3-15,1-1 3 0,1-1-2 16,0-1-1-16,8-1 3 0,-1-1-2 16,1 0 3-16,-1-2-1 0,0-5-1 15,-1-8 0-15,-2 2 0 0,-1-9 4 16,0 1-2-16,2 0 2 0,-4-6 0 0,-1 0 3 16,0-4 0-16,0 0-2 15,0 0 1-15,0 2-3 0,0 0 0 16,0-2-3-16,0 0-3 0,0 1-2 15,0-1-5-15,0 0-1 0,0 0 0 0,-3 0-1 16,0-5-1-16,0-5-6 0,0-1-4 16</inkml:trace>
  <inkml:trace contextRef="#ctx0" brushRef="#br0" timeOffset="7381.9205">12188 11926 80 0,'0'0'19'0,"0"0"-2"0,0 0-3 0,0 0-1 16,0 0-2-16,0 0-5 0,0 0-1 15,0 0-7-15,0 0-1 0,-14-12-1 16,12 12 2-16,2 0 2 0,0 0 2 16,0 0 3-16,0 0 2 0,6 6-4 15,2 8 5-15,6 2-6 0,-2 1 3 16,0 3-3-16,0 0 0 0,1 2 0 16,0 3-4-16,1 0 4 0,-1 3-2 15,1 1 1-15,0 2 1 0,1 1-2 16,-3 1 0-16,3-3 1 0,-3 1-1 0,-1-5 2 15,-2-2-1-15,-4-7-1 0,1-2-3 16,-2 0 5-16,-1-4-4 0,3 5 4 16,-2 2-2-16,-1-9-2 0,4 8 1 15,-4-9 1-15,2 2-2 0,-4 0 3 16,3-2-2-16,1 1 2 0,-4-4-1 16,1-1 0-16,-2-4-1 0,0 0 0 0,0 0 1 15,1 1 0-15,1 1 1 16,0-1-1-16,-2 1 2 0,2 0 2 15,-2-1-2-15,1-1 4 0,-1 2 0 0,2-2 1 16,-2 1 2-16,0-1 3 0,1 0 0 16,-1 2 1-16,0-2-4 0,2 0-5 15,-1-11-1-15,0 0-4 0,1-7 2 16,-1 0-1-16,1-2 0 0,-1-6 0 16,1 1-1-16,1-1 1 0,-2 2 0 0,2-2 0 15,-1 7-2-15,2 1-2 16,-3 2 3-16,2-1 1 0,0-4 4 15,0-1-1-15,0 1 0 0,0 4-1 16,1 1 0-16,-2 5 3 0,-1 5 0 0,-1 2 0 16,0 4 1-16,0-2 1 0,0 2 5 15,0-1 2-15,3 0 7 0,-3-2-5 16,0 2-4-16,0-5-4 0,0 1-4 16,0 2-1-16,0-2 3 0,-4 1-2 15,-1 1 1-15,1 0-1 0,1 2 0 0,-6 1-3 16,4 0 0-16,-7 0-1 0,-5 0 2 15,6 1-1-15,-3 4 3 0,0 1-2 16,5-2-1-16,-5 1 3 0,5-2-1 16,-2-2 1-16,0 3 1 0,5-4 0 15,-4 0 0-15,4 0 4 0,-7 0-2 0,3 0 0 16,0 0-2-16,-1-2-5 16,0-2 2-16,1 0-4 0,0-2 2 15,1 2-3-15,5 1 0 0,1 0-2 16,3 3-11-16,-1-2-16 0,1 2-28 0,0-6-54 15,4-1-110-15</inkml:trace>
  <inkml:trace contextRef="#ctx0" brushRef="#br0" timeOffset="38801.3312">19395 11050 125 0,'0'0'43'16,"0"0"2"-16,0 0-5 0,0 0-1 0,0 0-5 16,0 0-4-16,0 0-7 15,0 0-6-15,0 0-11 0,0 0-5 16,-53-22-4-16,53 22-1 0,0 0 0 15,0 0 3-15,0 0 1 0,6 8 3 0,8 4-1 16,2 7-1-16,3-1 0 0,1 2 0 16,-1 0 4-16,1 1-5 0,-3 0 4 15,2-1-4-15,-2-3-1 0,-4-2 4 16,-2-5-3-16,-3-3 2 0,-2-3-1 16,-3-1 1-16,0 0 6 0,0 0 8 0,-3-3 15 15,0 0 9-15,0 0-5 0,0 0-7 16,-5-9-13-16,-10-8-9 0,-6-7-8 15,-6-3 5-15,-4-5-4 16,-1-1 2-16,-2-2 1 0,-1-1-1 0,-1 1-2 16,3 1 2-16,1-2 1 0,0 5-2 15,5 0 0-15,2 6 0 0,2 0-2 16,3 6 1-16,4-1 1 0,1 2-2 16,7 4 1-16,0-1-2 0,5-1-2 15,2-3-1-15,1-4 1 0,0 1-1 0,9 0 1 16,2 2-2-16,4 2 1 0,-1 3-2 15,5 0 2-15,-3 5-2 0,4 0-7 16,-5 4 1-16,3 5-15 0,2 1-17 16,2 7-21-16,7 8-23 0,-3 7-13 15,0 5-17-15</inkml:trace>
  <inkml:trace contextRef="#ctx0" brushRef="#br0" timeOffset="39173.886">19417 11216 240 0,'0'0'47'0,"0"0"-11"15,0 0-10-15,0 0-10 0,0 0-10 16,0 0-2-16,0 0-5 0,-46-86 1 0,47 59 1 16,8-1-3-16,4-3-1 15,1-2-3-15,2 0-1 0,2-4 0 0,0 2 0 16,1 0 1-16,-2 1 3 15,-1 4 0-15,-3 3 2 0,0 1 1 0,-4 9 0 16,-3 1 3-16,-2 5 0 0,-2 6 2 16,-1 1 3-16,-1 4-1 0,0-1 2 15,0 1-1-15,0-2-1 0,0 1 0 16,0 0-2-16,0-2 1 0,0 2-2 16,2 1-1-16,-2-1-4 0,0 1 0 15,1-2-2-15,-1 2 3 0,1 0 0 0,5 0 3 16,3 4-3-16,1 7 0 0,4 6 0 15,1 3-1-15,1 1-2 16,0 3 0-16,2 2-6 0,1 3-4 0,4-2-10 16,2 4-20-16,1-4-54 0,-2-3-111 15</inkml:trace>
  <inkml:trace contextRef="#ctx0" brushRef="#br0" timeOffset="40020.8756">20069 10930 302 0,'0'0'71'0,"0"0"-17"0,0 0-19 16,0 0-14-16,0 0-4 0,0 0-3 16,0 0 1-16,0 0-4 0,0 0-5 15,0 0-6-15,-54-29-2 0,53 28-3 0,0 1-2 16,-1-1-2-16,2 1 1 0,-1 0 3 15,1 0 2-15,0 0 6 0,4 7-2 16,5 6 0-16,5 4-1 0,-1 0 0 16,1-3-1-16,-2 0 1 0,-4-4 0 15,1 0 0-15,-3-3 0 0,-3-4 0 16,0 1 1-16,-3-4 0 0,0 0 1 16,0 0 1-16,2 2 4 0,-1-1 0 15,1-1 3-15,-2 0-1 0,1 2-4 16,-1-2-2-16,-4-5 0 0,-7-4 0 0,-4-6 1 15,-2-2-1-15,0-1 2 0,1-2-1 16,-2-1 3-16,-1 0-3 0,3-4-2 16,-3 3-1-16,3-4-2 0,-1 1-1 15,2 0 1-15,1 1-2 0,4 0 1 16,-2 2-2-16,7 7 1 0,0-2-2 0,4 5 1 16,1-2-2-16,0-4 1 15,0 1-1-15,1 2-2 0,5 0 1 16,2 3-3-16,1 1-3 0,1 2-7 15,2 0-10-15,2 3-29 0,4 3-33 0,-2 0-26 16,2 3-50-16</inkml:trace>
  <inkml:trace contextRef="#ctx0" brushRef="#br0" timeOffset="40234.4494">20027 10964 154 0,'0'0'53'16,"0"0"-5"-16,0 0-11 0,0 0-15 15,0 0-12-15,0 0-7 0,0 0-10 16,0 0-3-16,0 0-3 0,-4-93-6 16,21 66-4-16,1 1-17 0,2 0-5 15,0 2-3-15,-3 0-8 0,2 3 7 0</inkml:trace>
  <inkml:trace contextRef="#ctx0" brushRef="#br0" timeOffset="40561.9923">20222 10623 99 0,'0'0'43'0,"0"0"2"0,0 0 2 16,0 0-3-16,0 0-8 0,0 0-10 15,0 0-7-15,0 0-8 0,0 0-5 16,0 0-3-16,-3-5-6 0,3 3 1 0,0 2-1 15,0 0 0-15,0-1 1 0,0 1 0 16,3 0-2-16,3 0 2 0,6 0 0 16,3 0-2-16,-1 6 3 0,1 6-1 15,-1 1 1-15,-2 3 1 0,-1 2-2 16,-1 2 2-16,-2 4 2 0,1 0-2 0,-3 3 0 16,-2 1 1-16,-1-2 0 15,-1-6 2-15,-2-1 1 0,1-7 2 16,-1-6-5-16,0 2 1 0,0-8-2 15,0 0-1-15,0 0 2 0,2 0 3 0,2 0-1 16,3-8 0-16,3-10-1 0,4-8-2 16,1-6-6-16,1-2-3 0,0 0-8 15,3-3-7-15,-3 0-32 0,1-1-54 16</inkml:trace>
  <inkml:trace contextRef="#ctx0" brushRef="#br0" timeOffset="41177.5055">20701 11012 343 0,'0'0'43'0,"0"0"-13"16,0 0-5-16,0 0-6 0,0 0-8 0,0 0-4 15,0 0-4-15,0 0-4 0,0 0-1 16,-48-12 0-16,48 26-2 0,2 5 3 16,8 6 0-16,4 0 0 0,2 2 0 15,4-2 3-15,-1 1-3 0,1 0 4 16,2-2-3-16,-3-1-1 0,-2-2 3 0,-2-4-2 16,-4-5 2-16,-3-4-2 15,-6-6 0-15,-2-2 2 0,0 0 1 16,0 0 7-16,2 2 7 0,-1-2 2 15,-1 0-1-15,2 0-3 0,-2 0-7 0,-5-7-3 16,-6-9-2-16,-5-3 1 0,0-3-3 16,-3 0-2-16,1-3 2 0,0 1-2 15,-1 0 2-15,2-1-1 0,1 3 0 16,1 0 0-16,1 1 0 0,4 2-1 16,1-1-2-16,1 0 1 0,3 0-1 0,1-1-1 15,3 0 0-15,-1-2 0 0,2 0-2 16,0 1 0-16,3 3 0 0,3-1-2 15,2 2-2-15,0 3-2 16,-1 4-4-16,2 3-7 0,2-2-9 0,-2 6-22 16,5-1-20-16,2 5-13 0,3 0-8 15,0 7-15-15</inkml:trace>
  <inkml:trace contextRef="#ctx0" brushRef="#br0" timeOffset="41399.1069">20747 11281 289 0,'0'0'64'15,"0"0"-11"-15,0 0-11 0,0 0-17 16,0 0-11-16,0 0-10 0,0 0-3 16,0 0-5-16,-42-94-5 0,57 59 1 15,5-2-6-15,-1 0-1 0,4-1-2 16,0-2-4-16,0 2-5 0,2 0-10 0,1 2-18 15,-2 2-8-15,1 4-2 0,-5 5 6 16,2 1 4-16</inkml:trace>
  <inkml:trace contextRef="#ctx0" brushRef="#br0" timeOffset="41885.9282">21080 10826 165 0,'0'0'61'16,"0"0"0"-16,0 0-5 0,0 0-12 16,0 0-14-16,0 0-8 0,0 0-9 15,0 0-3-15,0 0-3 0,0 0 0 16,1 0-3-16,-1-7-1 0,0-5 0 16,0 1-1-16,0-2-1 0,0 3-1 0,0-3 0 15,0-3-1-15,3 5 0 0,1-4 0 16,-1 7-1-16,-1 3 1 15,1 3-1-15,-3 2 0 0,3-3 1 16,0 0-1-16,0-1-1 0,-1 3 3 0,4 1-1 16,1 0 1-16,2 8 1 0,2 5 1 15,-3 5-1-15,-2 6 0 0,-2 4-1 16,-1 3 0-16,1-3-1 0,-1 1 1 16,1-3-1-16,-1-8-1 0,1-4 0 15,1-5-1-15,-4-6 0 0,5 3 0 0,-1-3-1 16,0-2-2-16,4 1 2 0,1-2-2 15,-1-2 2-15,5-5 2 0,-7 1 0 16,1-1 2-16,0 2 0 16,-5 2 3-16,2-1 0 0,-5 4 2 0,0-1 0 15,0 1 2-15,1 0 1 0,-1-1-2 0,0 1 0 16,1 0-3-16,-1 0-1 16,0 0-2-16,0 0 0 0,-1 12 0 15,-5 3-1-15,0-1 2 0,1 2-4 16,0 0-3-16,4-6-7 0,-2 7-11 0,3-5-40 15,0-6-47-15,0 0-102 0</inkml:trace>
  <inkml:trace contextRef="#ctx0" brushRef="#br0" timeOffset="42058.7093">21692 10426 431 0,'0'0'26'0,"0"0"-20"0,0 0-19 15,0 0-41-15,0 0-182 0</inkml:trace>
  <inkml:trace contextRef="#ctx0" brushRef="#br0" timeOffset="49498.2053">22428 10912 105 0,'0'0'24'15,"0"0"5"-15,0 0 3 0,0 0 0 0,0 0-2 16,0 0-5-16,0 0-10 15,0 0-1-15,0 0-1 0,-45-51-6 0,45 51-3 16,-2-3-4-16,2 3-3 0,0 0-1 16,-1-1 1-16,1 1 2 0,0 0 1 15,0 0 2-15,0 0 0 0,4 7-1 16,5 5 2-16,2 3-2 0,-1 0 1 16,2 2-2-16,1 1 1 0,-1 2 1 0,2-1-2 15,-1 2 2-15,0 1-2 0,2-1 2 16,-2 0-2-16,1-3 0 15,-2-1 1-15,-1-5-3 0,-2-1 3 16,-3-5 0-16,1 0-1 0,-1 1 2 0,-2-6 1 16,0 2-2-16,-4-3 1 0,0 0 2 15,0 0 3-15,2 1 4 0,-1-1 7 16,1 2 4-16,-1-2-1 0,1 0 0 16,-2 0-6-16,0 0-3 0,0 0-6 15,0-9-1-15,-6-5-1 0,-4-2-1 0,1-3-1 16,-1 3-1-16,-1-4 2 0,0 0-2 15,0-1 1-15,-2-2 1 0,1-1-1 16,-1-4-1-16,-1-3 0 0,-1 2-2 16,-1 0 3-16,2-2 0 0,-4 4-1 15,1 0 0-15,1 1 1 0,-1 2-2 16,2 1 1-16,4 5 0 0,1 4 1 16,4 7 0-16,1 0 0 0,4 3-3 15,-2-1 0-15,2 3 0 0,1 2-2 16,-2-2 2-16,2 2-1 0,0-2 0 0,0 1 2 15,0-4-2-15,0 3 1 0,9-5 2 16,1 1-2-16,3 0 0 0,3 0 0 16,0-1-2-16,0-3 2 0,0 2 0 15,0-4-1-15,1 2 0 0,-2 0-1 16,0 0-3-16,-6 3-4 0,1-3 5 0,-1 4-6 16,-2 0 5-16,2 0-3 15,-2 2-3-15,2-1-7 0,-7 2-13 16,6-2-26-16,-4 2-32 0,-1 1-45 15</inkml:trace>
  <inkml:trace contextRef="#ctx0" brushRef="#br0" timeOffset="49773.9609">22539 11046 261 0,'0'0'47'0,"0"0"-18"0,0 0-14 16,0 0-4-16,0 0-2 0,0 0-1 16,0 0 0-16,0 0-5 0,17-79 0 15,-7 58-3-15,1-1-3 0,1 1 0 0,0-1-4 16,1 3-1-16,3-2-2 0,-1 1-9 15,2 2-9-15,0-2-19 0,-1 0-22 16,1 3-31-16</inkml:trace>
  <inkml:trace contextRef="#ctx0" brushRef="#br0" timeOffset="49963.953">22876 10663 257 0,'0'0'62'0,"0"0"-11"16,0 0-10-16,0 0-10 0,0 0-8 15,0 0-11-15,0 0-9 0,0 0-11 16,0 0-9-16,1 5-15 0,-1 2-31 0,0-1-57 16,3 9-102-16</inkml:trace>
  <inkml:trace contextRef="#ctx0" brushRef="#br0" timeOffset="51033.3763">23000 11247 36 0,'0'0'21'16,"0"0"1"-16,0 0 4 0,0 0 4 15,0 0 4-15,0 0 2 0,0 0-3 16,0 0-5-16,0 0-2 0,-78 19-4 0,69-16-2 16,-2 0 1-16,-6 0-3 15,2 0-1-15,-2 0-1 0,1-2-2 16,-3 1-3-16,-1-2-2 0,-5 0-1 15,0 0 0-15,2 0-1 0,0-2 1 0,0-1-3 16,0-1-1-16,-2-2-3 0,1-2 0 16,-1-1 0-16,2-1-2 0,-3-4 2 15,-1-2-2-15,-1-2-2 0,-1-3 3 16,-1-2-2-16,0-2 2 0,-1-1 0 16,2-1 1-16,0-2 0 0,0-3 1 0,2 0-1 15,1-3-1-15,0-1 1 0,1 1-1 16,2-1 1-16,0 2-1 0,6 0 3 15,-1 1-4-15,5-2 2 16,3 2-1-16,3-2-1 0,6-2-1 0,1 1-1 16,0-3 1-16,9-1-1 0,0-2 4 15,4-3 0-15,3 0-1 0,3-2 0 16,3-2 0-16,2 1 0 0,4 1 1 16,-1 1 0-16,3 5-2 0,-1 3 1 15,2 4-1-15,-1 3 0 0,2 3-4 0,1 5 4 16,-1 1-1-16,0 7 0 0,-2 6 1 15,3 4 1-15,-1 5-1 0,3 2 1 16,1 10 3-16,2 3-3 0,2 5 1 16,1 2-1-16,-2 4-1 0,1 3-1 15,-2 3 2-15,-3 1-1 0,-4 2-1 16,-2-1 1-16,-1 1 1 0,-2-3 0 16,-3 0-2-16,-1-2 2 0,-2-2-1 15,-4 1 0-15,-2-1 1 0,-4 1 1 16,-2-1-1-16,-4 4 4 0,-1 3-2 0,-3 2 2 15,0 3-2-15,0 2-2 0,-9 3 1 16,2 2-2-16,-3 4 0 0,-3 6 0 16,-2 4 1-16,-3-1-1 0,0 3 2 15,-5-5-2-15,0-4 1 0,0-3 3 16,-2-3-1-16,1-6 2 0,-2-4-1 0,0-6 0 16,0-6 0-16,1-6-2 15,2-5-1-15,0-5-1 0,6-3-1 16,0-3 1-16,-1-3 0 0,2-1-3 15,-4-1-4-15,3-7-7 0,3-3-11 0,4-5-14 16,3 4-14-16,0-8-26 0,4-1-39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1-12-20T04:58:17.390"/>
    </inkml:context>
    <inkml:brush xml:id="br0">
      <inkml:brushProperty name="width" value="0.05292" units="cm"/>
      <inkml:brushProperty name="height" value="0.05292" units="cm"/>
      <inkml:brushProperty name="color" value="#FF0000"/>
    </inkml:brush>
  </inkml:definitions>
  <inkml:trace contextRef="#ctx0" brushRef="#br0">18559 15811 177 0,'0'0'61'16,"0"0"-1"-16,0 0-10 0,0 0-2 16,0 0-4-16,0 0-5 0,0 0-3 15,0 0-7-15,0 0-9 0,-50-27-4 16,45 26-7-16,1-1-4 0,4 2-4 16,-2-1-2-16,2 1-5 0,0 0-1 15,-1 0-1-15,1 0 0 0,0 0 6 16,0 0 0-16,1 12 4 0,8 3-6 0,4 5 3 15,3 0-2-15,1-2 0 0,1 1 3 16,1 2 0-16,-2-1 1 0,2-4 0 16,-2 0-1-16,-1-1 0 0,-4-7-1 15,1 0 2-15,-6-3-1 0,-4-3 1 16,4 3 0-16,-4-3 0 0,1 0 0 0,0 0 2 16,-4-2 4-16,0 0 2 0,0 0 4 15,0 1 7-15,2-1-3 16,-2 0-3-16,0 0-4 0,-7 0-5 15,-8-8 0-15,1-3 3 0,-2-2-4 0,0 0 0 16,0-2-2-16,0 0-4 0,-1-2 3 16,0 1 0-16,1-3 0 0,0 1-5 15,3 0 4-15,-2 1-5 0,4 1 5 16,2 4 0-16,0-1 0 0,1 1 0 16,2 3-1-16,-1-2 1 0,2 2-1 0,1 1 0 15,-2 0-1-15,5 3-1 0,-2-4-2 16,1 4 1-16,1-6 1 0,1-5 0 15,0-1 0-15,0-5-2 0,3 0 1 16,3 0 1-16,2 0-2 0,-1-1 4 16,2 2-4-16,1 0 1 0,0 3-2 15,2-1-2-15,1 6-5 0,-3 2-10 16,2 4-15-16,4 2-20 0,1 5-23 16,5 0-32-16,1 1-26 0</inkml:trace>
  <inkml:trace contextRef="#ctx0" brushRef="#br0" timeOffset="249.2094">18623 15993 504 0,'0'0'54'0,"0"0"-13"0,0 0-12 16,0 0-9-16,0 0-8 0,0 0-7 0,0 0-3 15,0 0-3-15,0 0-1 0,0 0-2 16,-8-56 4-16,23 24-3 0,4 1-4 16,1 0 2-16,3 1-5 0,3 0 0 15,0 1 0-15,2-3-8 0,-1-3-14 16,0 0-19-16,-2-2-30 0,3 2-30 0,-5-2-21 16,1 4-35-16</inkml:trace>
  <inkml:trace contextRef="#ctx0" brushRef="#br0" timeOffset="541.389">19187 15363 590 0,'0'0'39'0,"0"0"-8"0,0 0-12 16,0 0-8-16,0 0-8 0,0 0-3 15,0 0-3-15,0 0 0 0,0 0-1 16,0 0 0-16,19-47 0 0,-5 28 0 16,6-1 1-16,-2 1-5 0,3-2-1 15,0 0-5-15,-2 4-5 0,1 0-17 0,-3 3-29 16,-5 5-35-16,-5 4-32 0,3 5-15 15</inkml:trace>
  <inkml:trace contextRef="#ctx0" brushRef="#br0" timeOffset="708.6414">19314 15540 289 0,'0'0'51'0,"0"0"-15"0,0 0-4 0,0 0 1 16,0 0-1-16,0 0 1 0,0 0-7 0,0 0-6 15,0 0-8-15,57 2-4 0,-36-21-4 16,4-4-6-16,1-8-7 0,4-9-14 16,5-5-56-16,1-7-113 0,3-4-68 15</inkml:trace>
  <inkml:trace contextRef="#ctx0" brushRef="#br0" timeOffset="2159.8981">20096 14220 383 0,'0'0'59'0,"0"0"-13"0,0 0-9 15,0 0-15-15,0 0-5 0,0 0-7 16,0 0-8-16,0 0-3 0,0 0-4 0,0 0-6 16,-26-12-3-16,25 12 0 15,1 0 2-15,0 5 7 0,9 8 6 0,5 6 1 16,2 4 0-16,3 0-2 15,-2 1 0-15,3-1 0 0,-1 2 0 0,0-2 0 16,0-4-1-16,-2 1 1 0,-1-4 0 16,-1 1-2-16,-3-4 4 0,-3-2 3 15,0 0-4-15,-3-3 3 0,-2-6-3 16,-1 3-4-16,-3-5 5 0,0 0 2 16,0 0 4-16,1 1 6 0,1 1 1 15,-1 0 4-15,-1-2-3 0,0 0-3 16,0 0-3-16,0 0-12 0,-4-8 4 15,-9-7-4-15,0-4 4 0,-3 1-4 16,1 2 4-16,-2-3-2 0,0-2 0 0,0 1 2 16,-1 0-3-16,-1-1 4 0,1-1-5 15,0 3 2-15,1 1 0 0,1 0-1 16,0 3 1-16,3-2 0 0,0-1-1 16,1 0-1-16,1-4-1 0,-1 3 2 15,5-2 1-15,1 6 0 0,2-1 0 0,1 5 1 16,-1 0-2-16,1-1 1 0,1-1-1 15,1 1-3-15,1 6 1 0,0-5 2 16,0 5-1-16,0 0 0 16,0-6-2-16,0 8 0 0,1-1 0 0,4-4 0 15,-1 6 0-15,2-5-1 0,4-1 0 16,-3 4-1-16,6-3-1 0,0 1 1 16,1 0-1-16,3-3-2 0,0 2-5 15,-3-2-9-15,4 1-17 0,-2 0-20 16,2 0-25-16,-4 4-23 0,1 1-35 0</inkml:trace>
  <inkml:trace contextRef="#ctx0" brushRef="#br0" timeOffset="2447.6049">20283 14490 445 0,'0'0'50'0,"0"0"-19"0,0 0-9 16,0 0-8-16,0 0-5 0,0 0-2 16,0 0-4-16,0 0-1 0,0 0 1 0,0-77-3 15,9 52-1-15,1 0 1 0,3-5-4 16,-2 3-1-16,4 0 0 0,-2 1-4 15,3 3-3-15,-2 2-7 16,2 3-19-16,-1 3-38 0,-5 3-47 0,3 2-72 16</inkml:trace>
  <inkml:trace contextRef="#ctx0" brushRef="#br0" timeOffset="3132.2963">20529 14273 364 0,'0'0'65'15,"0"0"-19"-15,0 0-15 0,0 0-8 16,0 0-5-16,0 0-7 0,0 0-5 16,0 0-1-16,0 0-6 0,0 0 2 15,0-30-1-15,0 19 0 0,4 0 0 16,3-2 0-16,-2 3 1 0,2 0-3 0,0 4 1 15,-1 0-2-15,0 1 0 0,-3 2 1 16,6 0 0-16,-4 3 1 0,5 0-1 16,-1 0 1-16,2 0-1 0,1 4 1 15,0 7-1-15,1 3 2 0,-3 1 0 16,-1 2 0-16,0 2 2 0,-1 4-2 0,-2 0 1 16,0 4-1-16,0-2 0 15,-1 0 1-15,-1-9-1 0,-1-2 0 16,-1-3 1-16,-2-6 2 0,1 0 0 15,-1-5 2-15,0 0 4 0,0 0 3 0,2 1 3 16,-2 0 4-16,0-1-1 0,1 0-3 16,-1 0-6-16,0 0-3 0,1-6-3 15,-1-7-1-15,0-5 0 0,0-2-1 16,-1 1 0-16,0 1 1 0,-2 0 0 16,1 6-1-16,1-9 2 0,-2 1-3 0,1 0 0 15,-1 0-1-15,2 2 1 0,-2 0-1 16,0 6 1-16,2-6-1 0,0 6 1 15,1-2-1-15,0 2 1 16,0 0-1-16,0-1 0 0,0 8 0 0,0 0 1 16,0 5-2-16,0-5-1 0,0 1 0 15,0 0-2-15,0-1 1 0,0 5-1 16,0-2 2-16,0 2 1 0,1 0 1 16,4 0 1-16,1 5-1 0,3 4 1 15,1 4 0-15,-1 3 0 0,0-1 1 0,-2-1-1 16,-1-2 0-16,2-2-1 0,1 1 0 15,-3-5 0-15,4 5 1 0,1-4 0 16,-5 0 0-16,6-2-1 0,-4 0 1 16,-3-4-2-16,5-1 2 0,0 0 0 15,6-1 0-15,3-8-1 0,-5-2-2 16,-2-4-3-16,1-2-5 0,-3-1-10 16,1-3-22-16,-2-4-34 0,1 2-37 15,-2-5-45-15</inkml:trace>
  <inkml:trace contextRef="#ctx0" brushRef="#br0" timeOffset="3611.7045">20944 13641 326 0,'0'0'56'16,"0"0"-11"-16,0 0-21 0,0 0-10 16,0 0-8-16,0 0-1 0,0 0-2 15,0 0-2-15,0 0 0 0,0 0 0 16,1-39-1-16,5 30 2 0,0-2-2 16,-2 2 0-16,0 0 3 0,-1 0 2 0,0 0 4 15,-1 4 5-15,-2-7 0 0,0 6 3 16,0-6-1-16,0-1-2 0,-2 5 0 15,-2-2-1-15,-3 3 0 16,-2 2-1-16,2-2 2 0,-2 2-3 0,5 4 0 16,1-1-2-16,-4 0-2 0,3 1-2 15,-2-1-2-15,1 2-1 0,5 0-1 16,-1-1-3-16,1 1-1 0,-2 0-3 16,1 0 3-16,1 11 1 0,0 6 0 15,1 5 0-15,10 3-2 0,1-2 0 0,2 0-1 16,3-1 0-16,-1-3-2 0,4-3 2 15,-1-2-2-15,3-7-2 0,-7-3 2 16,1-4-1-16,2 0 1 16,-4-3 3-16,2-3-1 0,-6-3-3 0,-4 3-5 15,-2-6-7-15,-1-2-11 0,0 1-23 16,-3-9-34-16,0 4-37 0,-3-3-58 16</inkml:trace>
  <inkml:trace contextRef="#ctx0" brushRef="#br0" timeOffset="3823.5005">20663 13291 470 0,'0'0'70'15,"0"0"-24"-15,0 0-21 0,0 0-14 0,0 0-6 16,0 0-3-16,0 0-4 15,0 0-5-15,0 0-9 0,-63 10-9 0,63-13-28 16,6-6-44-16,8-6-55 0,3-2-64 16</inkml:trace>
  <inkml:trace contextRef="#ctx0" brushRef="#br0" timeOffset="4252.1639">20445 12850 557 0,'0'0'37'0,"0"0"-14"16,0 0-13-16,0 0-9 0,0 0-2 15,0 0-3-15,0 0 2 0,0 0 0 0,-39 95 2 16,45-68-1-16,4 2-1 0,3 0 2 15,-3 1-2-15,2-1 2 0,-1-3-1 16,-4-4 1-16,-1-5 4 0,-1-9-3 16,-4-2 5-16,-1-6-3 0,0 0 3 15,0 0-1-15,0 1 0 0,0-1-1 16,0 0-4-16,-7-7 2 0,-5-7-5 0,-2-7 5 16,2-2-3-16,-1-3 2 15,2 1 1-15,-1-3-2 0,-1 1 1 16,3 0-1-16,2 1-1 0,0 2 1 0,4 7 0 15,1 0-1-15,1 8 0 0,2-2-2 16,0 2 0-16,2 2 0 0,9-5 1 16,1 2-1-16,6 0 1 0,0 2-2 15,2 4 3-15,-1 1-4 0,4 3 1 16,0 0-2-16,3 5-10 0,0 8-12 0,-1 2-33 16,5 6-44-16,-1 3-68 15</inkml:trace>
  <inkml:trace contextRef="#ctx0" brushRef="#br0" timeOffset="4640.9272">21256 13184 422 0,'0'0'78'0,"0"0"-22"0,0 0-17 16,0 0-11-16,0 0-15 16,0 0-4-16,0 0-9 0,0 0 0 0,0 0 0 15,0 0-3-15,20-84-1 0,-8 59-3 16,4-2-2-16,0 0-1 0,3-1-3 16,1 1-7-16,0 1-17 0,3 2-33 15,0 1-44-15,0 5-41 0</inkml:trace>
  <inkml:trace contextRef="#ctx0" brushRef="#br0" timeOffset="4888.3491">21281 12929 594 0,'0'0'52'0,"0"0"-20"15,0 0-7-15,0 0-9 0,0 0-7 0,0 0-3 16,0 0-6-16,0 0-3 0,0 0-2 16,-28-2-3-16,28 2 3 0,5 7 2 15,11 9 2-15,7 6-2 0,5 6 1 16,6 2-5-16,3 8-3 0,3 2-9 16,0 6-22-16,3 3-35 0,-2 4-71 0,1-2-132 15</inkml:trace>
  <inkml:trace contextRef="#ctx0" brushRef="#br0" timeOffset="5460.0989">21744 12641 403 0,'0'0'67'0,"0"0"-11"0,0 0-12 15,-86-56-8-15,75 47-6 0,2-1-5 16,3 5-3-16,2 2-6 0,1 1-3 0,3 2-8 15,-1-2-3-15,1 2-4 0,0 0-2 16,-2-1 0-16,2 1-1 0,0 0 2 16,0 0 2-16,8 1-1 0,6 7 0 15,2 4 0-15,1 0 1 0,2 2 1 16,-3 0 0-16,1 0-3 0,-7-6 3 0,0 2 0 16,-1-5 0-16,-6-1 1 0,0-1 1 15,-3-3 2-15,0 0 1 16,0 0 4-16,0 0-2 0,1 1 1 15,-1-1-4-15,0 0 0 0,-7-3-2 0,-7-5-1 16,-4-4 2-16,1-1-1 0,-2-4 0 16,2-1 0-16,-3-2 0 0,2-2-6 15,-2-1 5-15,-2-2-4 0,2 1 3 16,-2 1 0-16,1 1 0 0,0-1 0 16,1 2-1-16,3 1 0 0,2-1-1 0,6 9-1 15,1-3-1-15,5 5-1 0,3 0-2 16,0-7-1-16,6 3-3 15,7-4 2-15,3 2-4 0,4 1-11 16,1 3-5-16,3 0-9 0,0 2-14 0,2-1-16 16,2 3-25-16,-1 1-23 0,2 4-25 15</inkml:trace>
  <inkml:trace contextRef="#ctx0" brushRef="#br0" timeOffset="6163.2282">21762 12665 308 0,'0'0'55'0,"0"0"-16"16,0 0-17-16,0 0-7 0,0 0-8 16,0 0-3-16,3-99-3 0,7 79-1 15,3 1-4-15,-1 1-3 0,0 1-4 16,0 2 3-16,0 2 1 0,1 0 4 0,-4 4 3 15,0-1-3-15,-2 3 3 0,0-1 0 16,0 3 2-16,-4 2 1 0,1 0-3 16,-4 3 3-16,0-2 0 0,0 2-1 15,2 0 1-15,-1-1 2 0,1 1 0 16,-1-2 3-16,1 2 0 0,-1-1 0 0,6-1 0 16,-2 1-2-16,0-2-1 15,4 1-4-15,-4 0-1 0,0 1 0 16,7-2-2-16,-6 3 1 0,5-1-2 15,4-1 1-15,-5 2 0 0,3 0 0 0,-8 0 1 16,6-1-1-16,-5-1 4 0,-1 1 1 16,4-4 1-16,-6 2 3 0,1-6 3 15,1-6 7-15,-5-4 8 0,0-2 6 16,0-1 7-16,-8 2-2 0,1 1-9 16,0 6-4-16,-2-1-8 0,5 5-3 0,-2 0 1 15,0 1-3-15,3 4-1 0,2 1-2 16,1 3-2-16,0-2-2 15,0 2-2-15,0 0-1 0,0-1-2 16,-2 1 0-16,2 0 0 0,0 0 1 0,12 1 0 16,7 9 2-16,5 7-2 0,5 5 1 15,2 4-1-15,1 4-2 0,2 6 1 16,4 5 2-16,-2 3-3 0,0 3 3 16,0 2 2-16,1 1-5 0,0 0 4 15,-4-3-2-15,-4-4-1 0,-4-7 2 0,-2-6-1 16,-9-12 1-16,-2-2-1 0,-6-8 2 15,-3-5 1-15,0-1 3 0,-3-2 0 16,0 0-2-16,0 0 1 0,-8-1-4 16,-6-7 2-16,-6-7-1 0,1-1 2 15,0-3-2-15,-1-1 1 0,0-1 0 16,2 0-2-16,-1-2 0 0,5-1 1 16,0-3-4-16,5-4-2 0,3-4 3 15,3-2-6-15,3-5 3 0,0-2-7 16,1-1-18-16,5-5-30 0,5-3-83 0,0-3-153 15</inkml:trace>
  <inkml:trace contextRef="#ctx0" brushRef="#br0" timeOffset="6567.8283">22360 11685 583 0,'0'0'27'15,"0"0"-8"-15,0 0-3 0,0 0-5 16,0 0-6-16,0 0-2 0,0 0-6 15,0 0-1-15,0 0 2 16,0 0 0-16,-29-59 1 0,46 54 0 0,2 5 1 16,4 1-1-16,4 12-1 0,-1 1 1 15,-1 8 0-15,-3 3 1 0,1 3-1 16,-2 2 2-16,-1 2 1 0,-2 2-2 16,-2-1 3-16,-3-1-2 0,-3 0-1 15,-3-5 0-15,-2-6 1 0,-5-2-4 0,0-1 4 16,-5-3 0-16,-8 0 0 0,3-4 0 15,-4-8-6-15,-2-3-11 0,-4-5-36 16,-2-8-53-16,2-5-83 16,1-7-80-16</inkml:trace>
  <inkml:trace contextRef="#ctx0" brushRef="#br0" timeOffset="6773.1011">22035 11454 540 0,'0'0'48'0,"0"0"-17"16,0 0-13-16,0 0-11 0,0 0-8 0,0 0-4 16,0 0-10-16,0 0-30 0,0 0-52 15,-47-3-115-15,47 3-57 16</inkml:trace>
  <inkml:trace contextRef="#ctx0" brushRef="#br0" timeOffset="7188.6278">21885 11210 585 0,'0'0'46'0,"0"0"-14"0,0 0-16 0,0 0-10 16,0 0-7-16,0 0-2 0,0 0 1 15,0 0-1-15,0 0 2 0,-33 63-2 16,36-37 2-16,4 0-1 0,2-2 2 16,1 0-1-16,-3-1 0 0,-1-10 1 15,-2-4 0-15,-2-5 0 0,-2-4 2 0,0 0 2 16,0 0 3-16,0 0 2 0,0 1-4 15,0-1-1-15,0-9-3 0,0-9-1 16,-6-9 0-16,2-1 2 0,-2-4-2 16,0-2 1-16,-1 1-1 0,1-1-5 15,0 1 5-15,2 2-4 0,1 10 4 0,0 3 1 16,0 6-1-16,2 6 0 16,1-1-1-16,0 2-3 0,0-2-1 15,4-1-1-15,8-2 2 0,6 7 0 16,7 2 1-16,9 1-1 0,4 6-2 0,6 6-2 15,5 2-10-15,3 1-25 0,6 4-45 16,1 3-90-16,2 4-90 0</inkml:trace>
  <inkml:trace contextRef="#ctx0" brushRef="#br0" timeOffset="7537.3653">22905 11351 589 0,'0'0'36'0,"0"0"-8"16,0 0-6-16,0 0-11 0,0 0-4 15,0 0-5-15,0 0-3 0,0 0 0 16,0 0-4-16,0 0 0 0,-28-62-1 16,44 33-2-16,3-2-4 0,4 1-9 15,2 0-7-15,-2-2-24 0,4 6-37 0,1 5-57 16,-2 4-105-16</inkml:trace>
  <inkml:trace contextRef="#ctx0" brushRef="#br0" timeOffset="7751.7055">22835 11126 514 0,'0'0'66'16,"0"0"-10"-16,0 0-17 0,0 0-11 0,0 0-11 15,0 0-10-15,0 0-5 0,0 0-3 16,0 0-1-16,0 0 2 0,-32 44 3 16,56-20-3-16,6 4 2 0,3 1-4 15,6 2-3-15,0 1-2 0,2 3-10 16,4 0-13-16,-2 2-28 0,-1 4-37 0,0 0-59 16,-4 0-96-16</inkml:trace>
  <inkml:trace contextRef="#ctx0" brushRef="#br0" timeOffset="8281.026">23234 10650 638 0,'0'0'39'0,"0"0"-7"0,0 0-10 16,0 0-9-16,0 0-8 0,0 0-4 15,0 0-3-15,0 0-1 0,0 0 0 16,-36-13 0-16,36 22 2 0,12 7 0 16,1 5 0-16,4 0 0 0,2 0-1 15,1 2 1-15,2 2 0 0,0-1-1 0,-1 0 0 16,-1-1 1-16,0-2-1 0,-3-3 0 15,-7-5 2-15,-2-8-1 0,-5-2 2 16,-3-3 1-16,0 0 1 0,0 0 1 16,0 0-1-16,0 0-1 0,-3-12-1 15,-6-6 1-15,-6-6-1 0,-1 0 2 16,0-2-1-16,-3 1-2 0,3 0 2 16,-4 0-2-16,2 1 1 0,0-1 1 15,-1 4 0-15,2 1-1 0,0-2 1 16,-1 2-2-16,5 1 1 0,0 0-1 0,2 3-6 15,2 2 5-15,3 0-5 0,0 1 6 16,2 1-2-16,1-7-2 0,3-1 0 16,0 1-3-16,0-7 1 0,7 2 1 15,0 3 2-15,2-1-1 0,2 2-3 16,1 4-5-16,-1 0-5 0,-3 6-8 0,5 2-11 16,0 3-10-16,-1 0-15 15,4 2-19-15,-5 1-20 0,2 2-12 16,6 5-30-16</inkml:trace>
  <inkml:trace contextRef="#ctx0" brushRef="#br0" timeOffset="8466.13">23310 10833 539 0,'0'0'61'0,"0"0"-20"15,0 0-17-15,0 0-13 16,0 0-9-16,0 0-7 0,0 0-8 0,0 0-4 16,0 0-23-16,31-96-46 0,-6 67-56 15,1 1-92-15</inkml:trace>
  <inkml:trace contextRef="#ctx0" brushRef="#br0" timeOffset="8840.4949">23632 10525 545 0,'0'0'50'16,"0"0"-13"-16,0 0-11 0,0 0-5 16,0 0-7-16,0 0-7 0,0 0-3 15,0 0-8-15,0 0 3 0,0 0-7 16,-19-17 3-16,28 2 2 0,4-2 0 0,1 2 0 15,5 5 1-15,-3-1 0 0,4 3-2 16,-6 2 1-16,3 2 1 0,-7 2-2 16,4 2 4-16,2 0-3 0,-1 0 1 15,-1 9 1-15,-3 5 0 0,-3 4 0 16,-4 7 3-16,-2 2 4 0,-2 6-5 0,0-1 5 16,0 0-4-16,-2-3-2 0,1-8 1 15,-1-3 0-15,2-5 1 16,0-3-1-16,0 2-1 0,0-7 0 15,0 3-1-15,2-3 0 0,1-1 1 0,6-2-1 16,3-2-2-16,6-7-8 0,6-8-14 16,1-8-28-16,2-6-39 0,0-4-65 15,2-6-112-15</inkml:trace>
  <inkml:trace contextRef="#ctx0" brushRef="#br0" timeOffset="9291.5034">23861 9804 577 0,'0'0'51'0,"0"0"-9"15,0 0-13-15,0 0-9 0,0 0-9 16,0 0-5-16,0 0-3 0,0 0-4 16,0 0-2-16,-25-17-1 0,25 17 0 15,0 0 3-15,4 8-1 0,8 5 1 0,2 7 5 16,2 0-4-16,-1 1 5 16,0 0-5-16,2-1 0 0,-3-1 0 15,1-3 0-15,-7-5-1 0,2 0 1 16,-4-5-1-16,-3-4 0 0,0 2 2 0,-3-4-1 15,0 0 3-15,0 0 1 0,1 0 1 16,-1 1 0-16,0-1-3 0,0 0-1 16,0-9-1-16,-4-5 0 0,-2-6 0 15,0 0 1-15,-1-4-3 0,3 0-4 16,0 0 4-16,1-3-5 0,1 1 4 16,1 2 1-16,1 1-4 0,0 0-1 15,1 3-6-15,5 2-7 0,3 3-7 16,-2 3-14-16,1 2-20 0,4 3-31 15,2 4-36-15,0 2-33 0</inkml:trace>
  <inkml:trace contextRef="#ctx0" brushRef="#br0" timeOffset="9521.9888">23981 9889 475 0,'0'0'63'0,"0"0"-16"16,0 0-14-16,0 0-10 0,0 0-9 15,0 0-3-15,0 0-5 16,0 0-2-16,0 0-2 0,0 0-1 0,-10 19 0 16,27-15-2-16,6 1-1 0,1-3 0 15,1 2-1-15,3-4-1 0,1 0 0 16,0 0-3-16,-2 0 0 0,0 0-3 16,-2-4-9-16,-3-2-10 0,-1-1-19 15,0-2-33-15,-7-6-36 0,0-1-34 0</inkml:trace>
  <inkml:trace contextRef="#ctx0" brushRef="#br0" timeOffset="10004.2903">23527 9372 512 0,'0'0'36'0,"0"0"-8"0,0 0-12 15,0 0-14-15,0 0-4 0,0 0-1 16,0 0 1-16,0 0 2 0,0 0 1 16,0 0-1-16,10 86 1 0,0-54-2 15,-2 0 0-15,0 1 0 0,2-3 1 0,-3-3 0 16,-3-7 0-16,-1-9 1 15,-1-5 3-15,-2-6 6 0,0 0 12 0,0 0 5 16,0 2-1-16,0-2-7 0,0 0-11 16,-8-7-3-16,-4-6-3 0,-2-8 1 15,1-4-2-15,1 0 2 0,0-3-2 16,2 1 0-16,1 3-1 0,2 1-1 16,2 5 1-16,1 4 1 0,1 5 0 0,1 5 0 15,2-1-1-15,0 5-1 0,-2-2-1 16,2 2 0-16,0-1-1 0,0-5 0 15,0 1 1-15,2-4-1 16,7-1 1-16,-1 3 0 0,3 0 1 0,-2 4-2 16,1 0 1-16,7 3 0 0,-1 0-2 15,6 0-1-15,-3 3-1 0,0 4-3 16,-1 3-5-16,0 3-12 0,-1 4-17 16,-2 0-36-16,5 5-44 0,-4 1-50 15</inkml:trace>
  <inkml:trace contextRef="#ctx0" brushRef="#br0" timeOffset="10407.7046">23895 8872 616 0,'0'0'41'0,"0"0"-9"0,0 0-10 15,0 0-11-15,0 0-7 0,0 0-3 0,0 0-2 16,0 0-2-16,0 0 3 0,23-23-1 16,5 22 0-16,4 1 1 0,4 8-1 15,3 3 0-15,6 6 0 0,0 5 1 16,1 3-1-16,-3 5 1 0,1 7-2 16,0 4 1-16,-2 8 3 0,2 8-4 0,-4 10 2 15,-4 10-5-15,-4 15-19 0,-3 15-25 16,-7 13-85-16,-9 17-113 15</inkml:trace>
  <inkml:trace contextRef="#ctx0" brushRef="#br0" timeOffset="11100.5747">19605 13779 147 0,'0'0'58'0,"0"0"1"15,0 0 0-15,0 0-3 16,0 0-2-16,0 0-7 0,0 0-12 0,0 0-14 16,0 0-14-16,-67-22-11 0,63 22-5 15,3 9 3-15,1 10 5 0,3 12 7 16,12 6 1-16,5 10 0 0,7 3-4 16,3 5-1-16,6 5 1 0,2 2-3 15,2 5 2-15,5 0-3 0,-2-3 2 0,2-7-1 16,3-3 1-16,-1-9 6 0,1-6-6 15,1-7 5-15,1-5-3 0,-1-8-2 16,1-6 1-16,1-6-3 0,3-7 0 16,0 0 0-16,0-8-6 0,4-9-7 15,4-6-49-15,3-4-79 0,6-5-121 0</inkml:trace>
  <inkml:trace contextRef="#ctx0" brushRef="#br0" timeOffset="18230.4194">8090 5932 379 0,'0'0'53'15,"0"0"-9"-15,0 0-10 0,0 0-9 16,0 0-6-16,0 0-5 0,0 0-7 16,0 0-4-16,0 0-4 0,-28-8-4 15,28 6 1-15,-1 1-1 0,1-5 4 16,0-3 0-16,4-5-4 0,6-1 5 0,2 0-3 15,-1 1 3-15,1 1 0 0,1 0-1 16,0 1-1-16,0 0-2 0,0 0-2 16,-4 3-5-16,2 0-5 0,-2 4-9 15,0-1-17-15,1 2-32 0,-6 1-30 16,5 3-34-16</inkml:trace>
  <inkml:trace contextRef="#ctx0" brushRef="#br0" timeOffset="18423.4909">8181 6117 434 0,'0'0'72'0,"0"0"-22"0,0 0-16 16,0 0-15-16,0 0-10 0,0 0-5 16,0 0-4-16,0 0-1 0,0 0-1 0,20-56 0 15,-3 29-4-15,2-1-3 0,6 1-3 16,-2 0-8-16,7-1-20 0,-1-1-41 15,2 1-44-15,-4 0-88 0</inkml:trace>
  <inkml:trace contextRef="#ctx0" brushRef="#br0" timeOffset="18927.5848">8600 5229 562 0,'0'0'32'16,"0"0"-9"-16,0 0-13 0,0 0-1 0,0 0-10 15,0 0 2-15,0 0-2 0,0 0-5 16,0 0 0-16,0 0-3 0,-40-50 2 16,44 42 0-16,9-2 1 0,0 5-2 15,4 3-1-15,5 2 3 0,0 0-2 16,1 3 3-16,-4 7 5 0,1 0-5 0,0 2 7 16,-4 2-4-16,-2 0 1 15,-3-4 2-15,-4 1 1 0,-4-3 2 16,0-5 0-16,1 1 2 0,-4-4 3 15,0 0 3-15,0 0 0 0,0 5 1 0,0 0-1 16,-3-1-1-16,-4 0 0 0,1-4 0 16,-6 0-4-16,-6-1-1 0,2-8-2 15,-4-5-2-15,1-4-5 0,4-2 3 16,3-1-3-16,0 0 2 0,3 0 0 16,3-1-2-16,1 7-2 0,2-3-2 0,1 0-2 15,2-2-2-15,0-3-4 0,2 3-5 16,8 2-8-16,1 3-14 0,4 0-21 15,7 1-27-15,1 1-31 16,3 3-51-16</inkml:trace>
  <inkml:trace contextRef="#ctx0" brushRef="#br0" timeOffset="19662.0134">9109 5286 423 0,'0'0'72'15,"0"0"-20"-15,0 0-14 0,0 0-8 16,0 0-8-16,0 0-6 0,0 0-3 0,0 0-5 15,0 0-3-15,-26-5-3 0,23 2-2 16,0-1-1-16,-3-3 0 0,5 3-1 16,-2-1-1-16,-1-6 0 0,4 7-1 15,-1-3 0-15,1-2-3 0,0 5-2 16,1-5 4-16,3 1-5 0,0 4 3 0,2-2 2 16,-1 4-3-16,-1-1 0 15,5 1 1-15,1 2 5 0,3 3-2 0,3 7 4 16,-3 2-1-16,0 3 0 15,-3 3 1-15,-1 2 0 0,-2 1 0 0,4 2-1 16,-5-2 2-16,0-5-1 0,-2-1 1 16,-1-6 0-16,-1-5 0 0,-1 2 1 15,-1-6 2-15,0 0 2 0,0 0 2 16,3 0 2-16,-2 0 0 0,1 0-3 16,-1 0-4-16,2-12 0 0,-1-6-2 0,-1-8 1 15,-1-1 1-15,0-1 1 0,0 0 1 16,-3 2-2-16,-3 1 4 0,1 9-2 15,-1 1 6-15,2 6-1 16,-2 1 0-16,0 1-1 0,1 5-2 0,-3-4-2 16,4 4 0-16,-1-1-1 0,2 2-2 15,3 1-1-15,-1-2-2 0,1 2 1 16,-2 0-1-16,1 0 1 0,-2-1-1 16,3 1-1-16,-3 0 0 0,3 0-1 15,-1 0 1-15,-2 0 1 0,2 0-2 0,1 0 0 16,-2 0-2-16,2 0 0 0,-1 0 0 15,1 0 2-15,0 0 2 0,0 12 0 16,3 3 0-16,5 5 5 16,1-1-5-16,1-1 4 0,1 1-5 0,1-4-3 15,1-1 0-15,-3-5-4 0,3-2 2 16,2-1 0-16,-5-2-2 0,3-1 3 16,0-2-2-16,-3-1 0 0,1 0 0 15,0 0-3-15,0-4-2 0,1-6-21 16,2-2-42-16,-3-5-64 0,1-1-98 0</inkml:trace>
  <inkml:trace contextRef="#ctx0" brushRef="#br0" timeOffset="20242.6496">9245 4620 336 0,'0'0'48'0,"0"0"-12"15,0 0-17-15,0 0-10 0,0 0-7 16,0 0 0-16,0 0 1 0,0 0 1 16,0 0 2-16,0 0 1 0,-6 8 1 15,6-8 1-15,-1 0 4 0,1 0 1 0,0 0 6 16,0 0 1-16,0 0-1 0,0 0-1 15,0 0-5-15,-3 0-5 0,3-6-1 16,-4-3-1-16,1 1 3 0,-2-1 2 16,0 1 2-16,2 4 0 0,-3-2-5 15,5 3 1-15,-2 0 0 0,0-1-6 16,3 4 2-16,-2-1-5 0,2 1-4 16,-1 0 0-16,-1 0-4 0,2 0-2 15,-1 0 3-15,1 0 1 0,1 6 3 16,8 5 2-16,3 3-1 0,2-1 0 15,4 3 0-15,-1-3 0 0,0 1 0 0,-1-1 0 16,1 1 0-16,-1-3-1 0,-3-4-2 16,0-1 0-16,-4-2-2 15,-4-3-2-15,7-1-1 0,-1 0-2 0,1-5-16 16,3-5-45-16,-2-8-69 0,-3-7-77 16</inkml:trace>
  <inkml:trace contextRef="#ctx0" brushRef="#br0" timeOffset="20467.8904">8977 4224 504 0,'0'0'48'0,"0"0"-14"0,0 0-13 15,0 0-11-15,0 0-6 16,0 0-3-16,0 0-6 0,0 0-3 16,0 0-13-16,-27 1-22 0,24-7-49 0,3 0-79 15,0-4-87-15</inkml:trace>
  <inkml:trace contextRef="#ctx0" brushRef="#br0" timeOffset="20948.4094">8584 3979 526 0,'0'0'16'0,"0"0"-6"0,0 0-10 15,0 0-6-15,0 0 1 0,0 0 0 0,0 0 4 16,0 0 1-16,0 0 1 0,0 0-1 16,6 43-1-16,-3-29 1 0,4-2 0 15,-4-3 0-15,0-4 1 0,1 2 0 16,-2-2 1-16,-1 0 1 0,1 0 3 16,-2-5 7-16,0 0 4 0,0 0 6 0,0 0 3 15,1 2-1-15,-1-2-4 16,0 0-5-16,0 1-5 0,0-1-3 15,-6-3-4-15,-1-2-1 0,-3-6-2 16,1-1 1-16,2-1-2 0,-4-3 1 0,2 0-1 16,0-2 0-16,1 2-1 0,2 3 1 15,1 1-1-15,1 2 1 0,1 4-1 16,2-3-1-16,-1 4-1 0,1 0-4 16,-1 1 0-16,2 4 0 0,0-3 2 15,0 0 2-15,10 0-1 0,5 1 1 0,5 2-1 16,8 3-1-16,-1 5 0 0,6 4 0 15,1 0-2-15,3 3-4 0,2 0-11 16,-1 2-22-16,1 3-36 16,-3 0-59-16,2 2-119 0</inkml:trace>
  <inkml:trace contextRef="#ctx0" brushRef="#br0" timeOffset="21311.6822">9725 4379 587 0,'0'0'49'0,"0"0"-13"0,0 0-9 15,0 0-8-15,0 0-8 0,0 0-5 16,0 0-4-16,0 0-1 0,0 0-4 16,0 0-1-16,-30 5-1 0,30-8-1 0,1-10 3 15,8-3 0-15,5-7 1 16,1-3-1-16,1-2-5 0,-2-1-3 15,2 1-12-15,-3 1-24 0,3 2-40 16,-4 2-62-16,-2 5-73 0</inkml:trace>
  <inkml:trace contextRef="#ctx0" brushRef="#br0" timeOffset="21556.5931">9654 4118 632 0,'0'0'47'0,"0"0"-11"0,0 0-13 15,0 0-10-15,0 0-5 0,0 0-4 16,0 0-3-16,0 0-3 0,0 0-1 16,-10 0-5-16,10 0 2 0,0 0 1 15,9 12 3-15,4 6 1 0,7 8-2 16,2 2-3-16,1 0-7 0,0 3-18 0,2-1-22 15,-6 0-49-15,1 1-64 0,-3-4-113 16</inkml:trace>
  <inkml:trace contextRef="#ctx0" brushRef="#br0" timeOffset="21992.0094">9941 3934 646 0,'0'0'36'16,"0"0"-10"-16,0 0-8 0,0 0-9 15,0 0-4-15,0 0-8 0,0 0 3 0,0 0-9 16,0 0 2-16,0 0 1 15,-67-60 0-15,70 53 0 0,6 0 5 16,1-1-3-16,7 4-1 0,3 4-1 0,2 0-1 16,7 4 7-16,-1 6-4 0,-2 0 5 15,-2 0-4-15,-2 3 1 0,-5-3 1 16,-4-2 0-16,-6-4 2 0,-2-1 0 16,-5-3 4-16,0 0 3 0,0 0 2 15,0 2 1-15,1 0 0 0,-1-2-4 0,-1 0 0 16,-11 0-2-16,-4-4 0 0,-5-4-2 15,2-8-1-15,-1-2-6 16,-2-3 4-16,7-2-5 0,0-1 2 16,4-1-1-16,3 0-6 0,2-1-4 0,2 0-4 15,4 2-15-15,1-1-18 0,9 1-25 16,6 3-36-16,6 1-22 0,4 7-16 16</inkml:trace>
  <inkml:trace contextRef="#ctx0" brushRef="#br0" timeOffset="22560.1768">10305 3767 431 0,'0'0'72'0,"0"0"-23"16,0 0-14-16,0 0-7 0,0 0-8 16,0 0-7-16,0 0-7 0,0 0-3 15,0 0-4-15,0 6-2 0,0-4-4 16,0-2 0-16,0 1 1 0,0-1 1 15,0 6 4-15,0 4 1 0,4-2 0 0,2 5-3 16,2-1 6-16,-4-3-3 0,4 3 2 16,-3-4-3-16,-2-5 0 15,0 2-2-15,-3-5 2 0,0 0 2 0,0 0 3 16,1 0 2-16,1 1 0 0,-1-1-2 16,2-1-5-16,-2-12 3 0,1 3-4 0,-1-9 5 15,2 7 1-15,-3 0 0 16,0 1 0-16,0 6 1 0,0 0 0 15,0 5 0-15,0-7 0 0,0 3 1 16,0 0-3-16,0-1 0 0,0 5 0 0,-3-2-3 16,3 2 0-16,0-1-4 0,-1-1 1 15,1 1 1-15,0 1 1 0,0-3 0 16,5 2-2-16,7-1 0 0,7 2 1 16,-2 0 1-16,8 9-1 0,-2 5 1 15,-1 2-2-15,-1 4 2 0,1 5 3 0,-2 2-5 16,2 3 6-16,-3 0-4 0,-2 2-1 15,-1-1 2-15,-3-2-2 16,-2-1 2-16,-5-9-2 0,-1-1 2 16,-4-5 2-16,-1-4 0 0,-1 5 3 0,-4-7 2 15,-6 4 0-15,4-6 2 0,-4-4-5 16,-6 2 0-16,1-3 0 0,-5 0 1 16,0-7-2-16,5-2 1 0,1-5-2 15,1-1-3-15,3-6-2 0,-1-4-2 16,4-2-2-16,2-5-1 0,3-3-2 0,1-2-5 15,2-1-19-15,0 1-30 0,8-2-60 16,0-1-72-16</inkml:trace>
  <inkml:trace contextRef="#ctx0" brushRef="#br0" timeOffset="23163.2961">10497 3262 541 0,'0'0'56'0,"0"0"-15"0,0 0-14 15,0 0-9-15,0 0-8 0,0 0-2 16,0 0-9-16,0 0 3 0,0 0-1 15,-23-38-1-15,22 36 6 0,1 2-9 16,0 0 1-16,-2-1 0 0,2 1-1 0,0-2 1 16,0 2 1-16,0-1 0 0,-1 1-1 15,1-2 2-15,0 2-3 0,0-2 1 16,0 2-1-16,0-1 1 0,0 1-6 16,0-1 7-16,0 1 1 0,0-1 1 15,0 1 0-15,0-2 3 0,0 2-8 0,0 0 9 16,0-2-2-16,-3 2 1 0,3-1 6 15,0 1-7-15,0-2 0 16,0 2 2-16,0-1-8 0,-1 1 8 16,1-2-1-16,-2 2 1 0,2-2-2 0,-1 2 0 15,1 0-2-15,0-1 1 0,-2 1-1 16,2 0-1-16,0 0 1 0,-1 0-2 16,1 0 7-16,0 0-7 0,0 0 0 15,0 0 0-15,0 0-6 0,-2 0 4 16,2 0 0-16,0 0-1 0,0 0-1 0,0 0 2 15,0 0 0-15,3 3 3 0,3 7 8 16,6 1-7-16,1 1 4 0,-2 2-5 16,2 0-1-16,3-1 0 0,0 3 0 15,0 0-1-15,4 1 0 0,-2 2-2 16,0-1-2-16,-3-1 0 0,4 1-2 16,-5-1 3-16,-5-5-2 0,-5-3 1 15,2 0-4-15,-5-6-2 0,1 2-13 16,-2 5-17-16,-9-5-44 0,-4 2-66 15,-10 0-113-15</inkml:trace>
  <inkml:trace contextRef="#ctx0" brushRef="#br0" timeOffset="23361.105">10195 3069 572 0,'0'0'40'0,"0"0"-14"0,0 0-12 16,0 0-6-16,0 0-5 0,0 0-8 15,0 0-8-15,0 0-21 0,0 0-59 16,0 0-90-16,-46-38-101 0</inkml:trace>
  <inkml:trace contextRef="#ctx0" brushRef="#br0" timeOffset="23799.6418">9989 2759 483 0,'0'0'31'0,"0"0"-10"16,0 0-13-16,0 0-6 0,0 0-1 0,0 0 0 15,0 0-1-15,-18 92-2 0,21-67-2 16,3-2 1-16,1 0 0 0,0-2 1 16,0-6 1-16,-1 0 0 0,-3-6 0 15,-1-4 1-15,1 0 1 0,-3-5 1 16,0 0 4-16,0 0 0 0,0 1 5 16,0 1 7-16,0-1 5 0,1 1 7 15,-1-2 3-15,0 0-5 0,0 1-7 16,0-1-13-16,-3-9-5 0,-7-6-5 15,-2-7-1-15,-1 0 3 0,2-1 1 0,-1-2-1 16,2 1 1-16,1 3 0 0,-1 0 0 16,2 2 2-16,2 4-1 0,1 2 0 15,1 5-1-15,1 4-2 0,3-1 1 16,0 5-2-16,-1-2-5 0,1 2-7 16,0-2 4-16,4-3 3 0,12 0 2 15,9 3 5-15,5 2-6 0,6 0-1 16,3 7-5-16,4 5-4 0,1 5-15 15,-1 4-31-15,-2 2-54 0,-2 4-66 16</inkml:trace>
  <inkml:trace contextRef="#ctx0" brushRef="#br0" timeOffset="24191.4301">10881 3172 552 0,'0'0'52'0,"0"0"-13"0,0 0-8 0,0 0-10 15,0 0-6-15,0 0-6 0,0 0-4 16,0 0-2-16,0 0-4 0,-19-6-2 16,19 4-1-16,0-5 0 0,0-6 1 15,7-7 1-15,5-6-2 0,2 0 2 16,1 0-2-16,2-1-2 0,-1 0-5 15,0 2-14-15,-2-1-21 0,2 4-30 0,-6 5-44 16,2 3-39-16,-5 7-64 0</inkml:trace>
  <inkml:trace contextRef="#ctx0" brushRef="#br0" timeOffset="24426.72">10871 2916 504 0,'0'0'71'0,"0"0"-13"16,0 0-18-16,0 0-10 0,0 0-7 15,0 0-11-15,0 0-6 0,0 0-3 16,0 0-6-16,0 0-2 0,-35-10 2 16,35 20 0-16,9 6 2 0,8 7 0 15,2 3 0-15,5 3-1 0,2 0-2 0,2 2 0 16,2 3-8-16,2 1-12 0,1-2-12 15,-1 2-37-15,1-1-64 0,-4-2-94 16</inkml:trace>
  <inkml:trace contextRef="#ctx0" brushRef="#br0" timeOffset="24887.977">11168 2888 678 0,'0'0'21'0,"0"0"-8"15,0 0-4-15,0 0-4 0,0 0-5 16,0 0-2-16,0 0-2 0,0 0 0 15,0 0 0-15,-27-75-2 0,37 58 1 0,1 6 0 16,1 3 0-16,1 2-2 0,-1 4 1 16,4 0-2-16,1 2 3 0,-2 0 0 15,3 2 1-15,-2 5 0 0,0 0 1 16,-3 4 1-16,-1 1-1 0,-5-1 2 16,-1 0 0-16,-2-2 1 0,-2-5 1 15,-1 3 4-15,-1-7 5 0,0 0 6 0,0 0 1 16,0 1-4-16,0 1 1 15,-1 3-5-15,-8-5-3 0,-3 0 1 16,-8-8-4-16,0-8-2 0,4 0 1 0,-1-4 0 16,3-1-1-16,0-3 1 0,4 0-3 15,1-2-1-15,2 1 0 0,0-1-10 16,4-1 6-16,0-1-8 0,3 3-12 16,3 0-1-16,7 6-31 0,3 2-27 15,2 3-53-15,3 7-72 0</inkml:trace>
  <inkml:trace contextRef="#ctx0" brushRef="#br0" timeOffset="25359.1534">11473 2859 598 0,'0'0'48'0,"0"0"-13"0,0 0-13 15,0 0-10-15,0 0-7 0,0 0-1 16,0 0-2-16,0 0-2 0,0 0-4 16,0 0 2-16,-4 4 1 0,8-16 2 15,7-2-1-15,2-3-2 0,1 2 1 16,-4 3-2-16,2 1 2 0,-2 2-1 15,-4 3 1-15,1-2 0 0,-4 7-2 0,1-2 2 16,-1-1 0-16,0 2 0 0,1 1 0 16,-4 1 0-16,0-2-1 0,0 2-2 15,2 0 2-15,-2 0-1 0,1 0 0 16,-1 0 3-16,3 0-1 0,3 5 2 16,1 8-1-16,0 4 1 0,1 2-1 15,0 4 0-15,1 3 1 0,-2 3 0 16,3 3-1-16,-1 1 4 0,1-1-5 15,0-3 2-15,2-2-1 0,-1-4-1 16,1-3 1-16,-5-7 0 0,3-2-2 0,-3-5 1 16,-4-3-1-16,6-1-2 0,1-2 0 15,5-2-6-15,3-11-20 0,0-9-49 16,-1-10-101-16,1-6-115 0</inkml:trace>
  <inkml:trace contextRef="#ctx0" brushRef="#br0" timeOffset="25879.2905">11721 2480 477 0,'0'0'55'0,"0"0"-11"0,0 0-9 16,0 0-9-16,0 0-5 0,0 0-1 16,0 0-4-16,0 0-1 0,0 0-3 15,0 0-3-15,-54-57 0 0,53 55-6 16,1 2 0-16,-2-2-3 0,2 2-3 15,-1-1 1-15,1 1-4 0,0 0-1 0,0 0 3 16,0 0 0-16,4 5 4 0,8 6 0 16,4 5-1-16,1 2 0 0,0-1 0 15,2 1 11-15,-3 2-12 0,0-4 11 16,-3 1-5-16,-3-5-5 0,-1 0 5 16,-3-5-5-16,-5-5 2 0,2 3-1 0,-3-5 1 15,0 0 4-15,0 0 1 16,0 0 1-16,0 1-2 0,0-1-2 15,0-1-7-15,0-13-6 0,0-6 4 16,0-4-7-16,0-2 10 0,-1-1 0 0,-2 0 1 16,1-2-1-16,2 1-1 0,0 1 0 15,0 3-5-15,0 6 0 0,3 1-8 16,3 3-8-16,-2 5-14 0,4-3-27 16,-1 4-37-16,-6 5-44 0,11 0-78 15</inkml:trace>
  <inkml:trace contextRef="#ctx0" brushRef="#br0" timeOffset="26122.1914">11878 2526 570 0,'0'0'57'16,"0"0"-5"-16,0 0-21 0,0 0-24 15,0 0 2-15,0 0-15 0,0 0 6 16,0 0-2-16,0 0-1 0,-11 2 0 0,18-4 2 15,6-3-4-15,6-3 4 0,3 2-1 16,2 2-2-16,4 1 2 0,1-1-2 16,1 3-4-16,0 1 1 0,-1-1-3 15,-3 0-8-15,-8 1-7 0,0-2-19 16,-7 0-25-16,-4 1-37 0,-2 1-19 16,-5 0-39-16</inkml:trace>
  <inkml:trace contextRef="#ctx0" brushRef="#br0" timeOffset="26555.7423">11543 2026 582 0,'0'0'43'0,"0"0"-13"16,0 0-12-16,0 0-9 0,0 0-6 0,0 0-5 16,0 0-1-16,0 0-2 0,0 0 0 15,0 0 1-15,-33 22-2 0,33-3 4 16,0 10-1-16,0-3 2 0,3 0 0 16,-1-9 0-16,0-5 0 0,-1-7 1 15,-1-5 0-15,0 0 3 0,0 0 3 0,0 2 4 16,2-1-2-16,-2 1 1 0,0-2-2 15,0 1-1-15,-2-1-1 16,-6-6 1-16,-4-6-3 0,-2-5 0 16,3 1-2-16,0-1 0 0,2 0 0 0,3 5-1 15,1-1 1-15,2 4-3 0,0 4 0 16,2-6-3-16,1 7-1 0,0-7 2 16,7-1-2-16,3 5 3 0,7-3-1 15,1 4 0-15,2 5 1 0,2 1-4 16,2 0-1-16,-1 0-6 0,2 5-11 0,-2 1-17 15,-1 1-42-15,2 3-58 0,-2-2-80 16</inkml:trace>
  <inkml:trace contextRef="#ctx0" brushRef="#br0" timeOffset="26860.3333">11880 1930 594 0,'0'0'30'0,"0"0"-8"16,0 0 1-16,0 0-37 0,0 0 10 0,0 0 0 15,0 0 2-15,0 0 15 16,0 0-13-16,0 0 0 0,45 9-1 15,-19 3 0-15,3-1 0 0,1 5-1 16,3 0 0-16,2 4 0 0,1 3-1 0,3 5 0 16,-3 8-2-16,-1 8 1 0,1 9-6 15,-2 9-1-15,-3 8-23 0,0 9-45 16,-4 3-69-16,-2 4-128 0</inkml:trace>
  <inkml:trace contextRef="#ctx0" brushRef="#br0" timeOffset="27584.6501">8135 4806 394 0,'0'0'53'0,"0"0"-11"15,0 0-12-15,0 0-11 0,0 0-11 0,0 0-7 16,0 0-3-16,0 0-1 16,0 0 1-16,-12 24 3 0,15 5 3 0,10 5-1 15,6 10 3-15,4 5 1 0,3 4 0 16,3 5 2-16,-2-1 4 0,4 1-6 16,3 0 2-16,1-2-5 0,1-3-4 15,2-3 2-15,-2-1-2 0,6-3 0 16,-5-4-1-16,3-6 1 0,0-4-2 0,0-5 0 15,1-4-2-15,-2-7-1 0,0-3-1 16,-3-5-4-16,-1-6-7 16,-3-2-13-16,-2 0-35 0,-1-7-49 0,-3-4-66 15</inkml:trace>
  <inkml:trace contextRef="#ctx0" brushRef="#br0" timeOffset="27798.0693">9129 5243 536 0,'0'0'34'0,"0"0"-5"0,0 0-8 15,0 0-9-15,0 0-8 16,0 0-11-16,0 0-5 0,0 0-11 15,0 0-51-15,0 0-195 0</inkml:trace>
  <inkml:trace contextRef="#ctx0" brushRef="#br0" timeOffset="29996.4112">6911 6378 383 0,'0'0'53'0,"0"0"-17"0,0 0-4 0,0 0-8 15,0 0-8-15,0 0-9 0,0 0-8 16,0 0-4-16,0 0 2 0,-20-5 4 16,20-7 3-16,7-4 1 0,7-7-3 15,4-2 0-15,2 1-1 0,1-3 3 16,2-2-2-16,1 0 3 0,-1-1-3 0,-2 0 0 15,0 1 1-15,-1 1-2 0,-2 3 0 16,1 2-3-16,-5 3-2 0,-1 2-3 16,2 0 2-16,-4 0 3 15,4-1 0-15,-1-1 0 0,-1-1-5 0,-1 3-6 16,-2 4-2-16,-6 5-10 0,2 2 1 16,-3 4-3-16,-2 0 2 0,2 0 8 15,-3 3-1-15,0-2-7 0,0 2-5 16,0-3 1-16,-3 1 3 0,-8-2 16 15,-8 1 6-15,3 0 3 0,-3 0 1 0,-1 0 0 16,1-1 2-16,0 2 0 0,-4-4 3 16,4 0-2-16,2-3 6 0,4 4 5 15,0-2 11-15,6 2 18 16,-2 0 13-16,0 0-2 0,5 3-4 0,-6-3-12 16,6 4-15-16,-1-1-2 0,2 0-4 0,3 2-5 15,-1-1-3-15,1 1-5 16,-2 0-3-16,1 0-1 0,1 0-1 15,-2 0-1-15,2 0-1 0,-1-1-3 16,1 1-2-16,0 0 1 0,0 0 1 0,0 0 3 16,0 0 2-16,12 0 2 0,5 0-1 15,-1 1 0-15,3-1 3 0,1 1-3 16,0-1 0-16,8 0 1 0,-8 0-3 16,-1 0 2-16,1 0 0 0,-7 0 1 15,9 0-1-15,-12 0 0 0,4 0-1 0,-2 0 1 16,-8 0 1-16,8 4-1 15,-8-3 2-15,5 4-2 0,1 4-1 0,-3-3 2 16,0 6 1-16,-1 3-1 0,-3 3 2 16,0 7 1-16,0 2-3 0,-3 3 2 15,0 5-4-15,0 5-2 0,0 2-4 16,-3 7-23-16,3 6-50 0,-3 2-99 16,2 4-98-16</inkml:trace>
  <inkml:trace contextRef="#ctx0" brushRef="#br0" timeOffset="31996.2104">11161 4897 266 0,'0'0'60'16,"0"0"-11"-16,0 0-8 0,0 0-8 15,0 0-9-15,0 0-2 0,0 0-5 16,0 0-4-16,0 0-5 0,0 0-2 0,-40-22-3 16,38 21-2-16,1 1 0 0,-1-1-1 15,1 1 2-15,-1-2-4 0,2 2-2 16,-1 0-1-16,1-1-4 0,-3 1 6 16,3-2 4-16,0-5 4 0,6-1 4 15,6-6-2-15,5-3-2 0,0 1 0 0,2-4 1 16,3 0-3-16,2-3 4 0,1 0-2 15,2-2-4-15,4 0 0 0,-1 0-1 16,-1 0 0-16,0 0 1 16,-2-3-4-16,-1 2 3 0,-1 1-2 0,-3-1 2 15,-2 3 1-15,-1 2-1 0,-6 3-1 16,-3 4 2-16,-3 5 0 0,-3 0-1 16,-1 7 3-16,0-1-1 0,0 0 4 15,-3 3-1-15,0-2-1 0,0 2-1 16,0 0-1-16,0-1-1 0,0 1-1 0,0-1-1 15,0 1 0-15,0-2-1 0,-6 1 0 16,2-1 0-16,-1 0 0 16,0 1 0-16,5 1 1 0,-6-2 0 15,2 1-1-15,-2-1-1 0,-4 2 2 0,3 0-1 16,-4 0 1-16,1 0 0 0,0 0-1 16,0 0 0-16,1 2 0 0,-6 2 2 15,6 0 0-15,-4 0 1 0,4-1-1 16,-1 1 1-16,-4 0-1 0,5 0 1 15,-6 2 0-15,4-3 0 0,4 0 2 0,-2 2-1 16,4-4 1-16,1 0-1 0,4-1 0 16,-5 2 1-16,0 0-3 0,1-1 2 15,1 1-2-15,3-2 0 0,-2 0 0 16,2 0-5-16,0 0-1 0,0 2 1 16,0-2 2-16,0 0 2 0,11 0 5 15,6-4-2-15,3-2 0 0,3-1 2 16,2-2-3-16,-1-2 1 0,1 1 0 15,-2-4-1-15,0 2 1 0,-4-4-1 16,2 3 1-16,-4-1-1 0,-7 4 2 0,1 0-2 16,-5 4 4-16,-3 4-3 0,0-2 1 15,-3 4 0-15,0-1 0 0,0 1 1 16,0 0-1-16,0 0-1 0,0 0-2 16,3 0 0-16,-3 0-3 0,0 0 1 15,0 7 0-15,-3 9 1 0,0 1-1 0,0-1 1 16,0 1 1-16,2 0-1 0,-2-4 0 15,0 7 1-15,0-8-3 16,2-2 4-16,-2 2-1 0,2-7 0 16,1 1 0-16,0-6 0 0,-2 5 0 0,1-1-2 15,-1 1-4-15,2 0-4 0,-1-1-22 16,-1 0-25-16,-2 4-43 0,-2 8-47 16,-1-3-93-16</inkml:trace>
  <inkml:trace contextRef="#ctx0" brushRef="#br0" timeOffset="32319.7429">11397 4461 412 0,'0'0'71'16,"0"0"-21"-16,0 0-13 0,0 0-15 16,0 0-8-16,0 0-8 0,0 0-2 15,0 0-3-15,0 0-3 0,0 0 1 16,-10-6 1-16,10 6 0 0,3 3 2 16,5 7-1-16,7 4 0 0,-2 0-2 0,1 1 1 15,-1 2 4-15,-1 1-5 0,2 0 6 16,-2 0-7-16,1-1-3 15,-6-5-1-15,2-1-7 0,-3-5-12 16,-3-3-44-16,4 3-58 0,-3-5-103 0</inkml:trace>
  <inkml:trace contextRef="#ctx0" brushRef="#br0" timeOffset="32504.5504">11644 4373 551 0,'0'0'5'0,"0"0"-16"0,0 0-8 16,0 0-39-16,0 0-76 0,0 0-120 15</inkml:trace>
  <inkml:trace contextRef="#ctx0" brushRef="#br0" timeOffset="42304.4936">15239 14193 57 0,'0'0'22'0,"0"0"-2"0,0 0 0 16,0 0-1-16,0 0-6 0,0 0-6 15,0 0-3-15,0 0-3 0,0 0-2 0,0 0 1 16,-12-7-1-16,11 4-3 0,1 3 3 16,0 0 2-16,0-1 3 0,0 1 3 15,0 0 0-15,0 0 0 0,4 0 0 16,7 0-1-16,-1 1 0 0,1 2 1 16,5 0-1-16,-4-1 1 0,4 1 0 15,-6 0-1-15,3-3 1 0,4 3-1 16,-5-3-1-16,5 3-2 0,2-2 2 15,-7 1 0-15,6 1-2 0,1-1 2 16,-7 0 1-16,6 0-1 0,-2 1-1 0,1 0 0 16,-2 0-2-16,2 0-1 0,-1 2 2 15,0-1-1-15,3 3 0 0,-5-3-1 16,1 0 1-16,1 0-1 0,0 0 0 16,5 2-1-16,0-1 1 0,-1 0 0 15,0-3-1-15,-5 1 1 0,3-1-1 0,1-1 0 16,0 2 2-16,6-3-2 0,-2 0 0 15,0 0 2-15,0 0-1 0,2 0 0 16,-1 0 3-16,2 0-3 16,2 0-1-16,-1 0 1 0,1 0-1 0,2 0 1 15,-1 0 0-15,0 0 1 0,0 0 0 16,0 2 0-16,0 1 1 0,0 0 1 16,1 0 0-16,-1 2 0 0,3-1 0 15,0 1-2-15,-2 2 2 0,2-2-2 16,0 3 1-16,-1-2 0 0,3 0-2 0,-1-2 1 15,2-1-1-15,0 2 2 0,3-1 0 16,0 1-1-16,0-1-1 0,-1 1 2 16,2-1-2-16,-4 1 0 0,0 1 0 15,-2 0-1-15,-1 0 0 0,-1 1 0 16,1-1 2-16,-1-1-3 0,-2 0-3 16,-3-1 1-16,-2 0 2 0,-2-1 4 15,0 0 3-15,1-1 0 0,0-1 0 16,-1-1-3-16,-5 1-2 0,0-1 1 15,5 2-2-15,-2-1 0 0,7 1 1 0,-2 0-2 16,-3 0 1-16,1 0 0 0,-1 1-2 16,-2 0 2-16,-3-2 0 0,-2 3-1 15,2-1 0-15,-7-1-1 0,2-1-2 16,-2 0 3-16,-4 0-1 0,-2 1 1 16,3 0-1-16,-7-2-3 0,0 0 0 15,0 0 1-15,2 0 0 0,-1 1 4 16,0-1 0-16,1 0-2 0,-1 0-11 15,1 0-19-15,-2 0-37 0,0-5-33 16,-6-3-47-16</inkml:trace>
  <inkml:trace contextRef="#ctx0" brushRef="#br0" timeOffset="43104.8147">15486 14007 201 0,'0'0'51'0,"0"0"-8"0,0 0-8 16,0 0-6-16,0 0-4 0,0 0-6 16,0 0-9-16,0 0-8 0,0 0-9 15,-23-15-5-15,23 15 6 0,0-2 5 16,0-1 6-16,10 0 6 0,0-1-6 15,8 1-3-15,2 1 0 0,2 2-3 0,5 0 4 16,-1 0 0-16,-1 3-2 0,2 2 3 16,2-1-1-16,3 1-1 0,1 0 2 15,1-1-3-15,2 0 2 0,0 1-1 16,0-2 0-16,3 0-1 0,4-1 0 16,1-2-1-16,2 1-1 0,3-1 1 15,0 0-1-15,-1 2 1 0,1-2 0 16,-2 1 2-16,2 2-2 0,-1-1 0 15,1 1 0-15,1-1-2 0,0 0 1 16,1 0 1-16,0 1-2 0,0 0 1 0,-1 0-2 16,-2 0 1-16,-2 0 0 0,-4 0 1 15,-1 0-3-15,-5 2 3 0,-1-1-1 16,-2-1-1-16,-1 2-1 0,-3 1 2 16,0 0 1-16,-4 0 2 0,0 2-1 15,-3-1 1-15,0 1-2 0,-1-2 0 0,0 2 1 16,-3-3-1-16,-5 0 1 0,2 0 1 15,-7-2 0-15,1 0 0 16,1 1-1-16,-5-2 1 0,-1 0-1 16,-4-2 2-16,0 0 1 0,0 0 1 0,1 0 1 15,1 1-3-15,-1-1 1 0,1 0-3 16,-1 0 2-16,1 0 0 0,-2 0-1 16,1 0 0-16,-1 2 0 0,2-2-2 15,-2 0 2-15,1 0-1 0,-1 0 1 16,0 0 2-16,3 0-1 0,-3 0-1 0,0 0 2 15,1 0-2-15,-1 0 2 0,0 0-1 16,0 0-2-16,0 0-1 0,0 0-2 16,0 0-1-16,0 0 0 0,0 0-4 15,0 0-8-15,-1 0-17 0,1 0-50 16,-3-2-61-16</inkml:trace>
  <inkml:trace contextRef="#ctx0" brushRef="#br0" timeOffset="43265.6637">17405 14232 300 0,'0'0'-36'0,"0"0"-65"0</inkml:trace>
  <inkml:trace contextRef="#ctx0" brushRef="#br0" timeOffset="59849.1338">9471 5597 63 0,'0'0'23'16,"0"0"-9"-16,0 0-4 0,0 0-6 15,0 0-1-15,-12-84-2 0,21 68-2 0,-5 3-3 16,5 1-1-16,0 1 0 0,3 0 1 15,3-2 4-15,1-1 0 16,-2-1 4-16,4-2-3 0,-2-1 0 16,1 0 0-16,-1-2-1 0,1-1 2 0,1 0 0 15,-1-4-5-15,0 0 4 0,-2-4-3 16,-1 0 2-16,2-3 2 0,-3-1 0 16,2-1 0-16,-2 1 2 0,-2 0-3 15,1 2 1-15,-3 5 1 0,-3 8-3 16,-1 8 2-16,-4 5 2 0,-1 5 0 0,0-1 0 15,0 1 1-15,2-2-1 0,-2 0 1 16,0 1-1-16,1 1-4 0,-1 0-4 16,0 0-3-16,-3 7-1 15,-4 10 1-15,-4 8 1 0,2 0-4 0,-4 2 1 16,1 2-1-16,-1 2 1 0,-4-2-1 16,4 1 3-16,-4 0-3 0,1-1 7 15,0 0 3-15,1-2-1 0,-2-1 4 16,5-2 0-16,-2-1-5 0,2-3 4 15,0 0-1-15,1-4-2 0,1-4 4 0,4-2 1 16,1-3 3-16,2-4 2 0,1 0 1 16,2-3 2-16,-1 0 0 0,1 0-2 15,0 2 0-15,-2-2-2 0,2 0-3 16,-1 2-4-16,1-2-3 0,0 0-1 16,0 1 1-16,0-1 4 0,0-6 2 15,9-5-2-15,2-5-1 0,2-3-2 0,3-1 0 16,-1-1 1-16,-1 0 1 15,-1 0-1-15,4-2-3 0,-2-1 0 16,1 1-3-16,-2-1 4 0,-1 1 1 0,2 0 0 16,-4 4-2-16,2-1-4 0,-4 1-4 15,-2 6-9-15,2 1-13 0,-5 4-19 16</inkml:trace>
  <inkml:trace contextRef="#ctx0" brushRef="#br0" timeOffset="61490.6309">11897 5373 12 0,'0'0'5'0,"0"0"-2"16,0 0 0-16,0 0-1 0,0 0-1 16,68-82-4-16,-50 62 2 0,2-2-4 0,1-1 2 15,1-1 2-15,4-4-2 0,0 1-1 16,2-3-1-16,-2-1 4 0</inkml:trace>
  <inkml:trace contextRef="#ctx0" brushRef="#br0" timeOffset="61825.2112">12069 5417 155 0,'0'0'22'15,"0"0"-10"-15,0 0-14 0,0 0-8 16,0 0-2-16,0 0 1 0,0 0 6 16,0 0 6-16,0 0 6 0,-4-4 1 15,14-11-3-15,6-5-1 0,-1-2-3 0,2-2-1 16,-1 0-1-16,2-3-4 0,0-1 3 15,-1-2-5-15,2-1-2 16,-6 1 1-16,6-2-5 0,-5 2-4 0,1 1-10 16,-1 6-20-16</inkml:trace>
  <inkml:trace contextRef="#ctx0" brushRef="#br0" timeOffset="62009.7269">12227 5427 148 0,'0'0'17'0,"0"0"-3"16,0 0-3-16,3-79-1 0,14 45-8 16,4-6-8-16,6-7-7 0,9-4-16 15,4-8-52-15</inkml:trace>
  <inkml:trace contextRef="#ctx0" brushRef="#br0" timeOffset="85495.7784">12299 15926 124 0,'0'0'36'16,"0"0"-7"-16,0 0 3 0,0 0 1 0,-45-77-2 15,38 64 1-15,1 4-6 0,-4-3-3 16,6 4-3-16,-2 1-1 0,0-1-5 16,3 5-1-16,-1-3-4 0,0 3-4 15,1 0-1-15,0 0-2 0,0 1 2 16,0-2 0-16,0 1-1 0,0 0 1 16,3 3 0-16,-1-1 0 0,1 1-1 15,-2 0-1-15,1-2-3 0,1 2 0 16,-2-2-1-16,2 2-2 0,-1-1-1 15,1 1 0-15,0 0 2 0,0 0 1 0,0 0 3 16,4 10 0-16,8 5 0 0,5 5 1 16,-1 2 5-16,5 2-4 0,-2 5 5 15,4 1-2-15,1 3-4 0,2 4 3 16,0 2-1-16,6 3 1 0,-2 5-1 16,2 1 3-16,1 4-6 0,1 0 1 0,-1 0-4 15,2 2 3-15,2 1 7 16,4 2-3-16,-1 0 5 0,1 3-6 15,-1-1-2-15,-1 2 1 0,-3 0-2 16,1 4 3-16,-4-2-3 0,2 1 0 0,-1 0-2 16,1-4-1-16,0 3 12 0,-2 1-4 15,-1-5 4-15,-2 0-1 0,0-1-9 16,-2-6-1-16,-2-4 1 0,-3-4 1 16,0-4-4-16,-1-4 6 0,-5-5-6 15,2-3 1-15,-3-2 1 0,-3-6-2 0,-3-7 2 16,-1-1 1-16,-4-4-2 0,-3-5 1 15,1 1 1-15,-3-4-3 16,0 0 2-16,0 0-1 0,1 2 0 16,-1-1 0-16,2 2 0 0,-2-3-5 0,1 2-3 15,-1 0-2-15,2-1-7 0,-2 1-14 16,1-1-20-16,-1 1-21 0,2 0-26 16,-1-2-28-16</inkml:trace>
  <inkml:trace contextRef="#ctx0" brushRef="#br0" timeOffset="86327.8656">13391 15766 188 0,'0'0'51'0,"0"0"-15"0,0 0-6 0,0 0-7 15,0 0-3-15,0 0-5 0,0 0-4 16,0 0-5-16,0 0-5 0,-3-12-4 16,3 12-3-16,0 0 2 15,0 0 1-15,0-3 3 0,0 3 0 0,0-1-2 16,3-2 2-16,1 0-3 0,1 0 7 16,-1 1 2-16,-1-1-2 0,1 0 4 15,-1 0 0-15,0 0 0 0,-3 3 2 16,0-1 1-16,0 1 1 0,0 0 3 15,1-2-1-15,-1 2 1 0,0-2-3 0,0 2-4 16,0 0 0-16,0 0-5 0,0 0-2 16,0 0-1-16,0 0-2 0,0 0 0 15,0 0-1-15,0 0 0 0,0 2 1 16,-1 11 2-16,1 6-2 0,0 4 1 16,1-2-2-16,5-2 3 0,3-2-6 0,2 1 3 15,1-5-6-15,1-3-3 16,0-4-2-16,0-1-1 0,4-5-2 15,1 0 1-15,4-8-3 0,-2-7-10 16,-4-3-7-16,-2-3-12 0,-1-1-5 0,-1-2-5 16,-4 0-1-16,-2-2-14 0</inkml:trace>
  <inkml:trace contextRef="#ctx0" brushRef="#br0" timeOffset="86503.2404">13306 15533 506 0,'0'0'65'0,"0"0"-19"16,0 0-12-16,0 0-12 0,0 0-9 0,0 0-8 15,0 0-6-15,0 0-10 0,0 0-8 16,0 0-7-16,-65-41-14 0,79 27-39 16,9-3-56-16,5 2-107 0</inkml:trace>
  <inkml:trace contextRef="#ctx0" brushRef="#br0" timeOffset="86897.2269">14283 15136 569 0,'0'0'45'0,"0"0"-8"0,0 0-10 16,0 0-9-16,0 0-6 0,0 0-7 0,0 0-3 15,0 0-3-15,0 0-2 16,-23-20-3-16,22 20 1 0,1 0 1 15,0 0 1-15,7 0 1 0,6 9 0 16,3 2 0-16,1 3 0 0,1 2 1 0,2 6 3 16,1 4-2-16,-2 3 3 0,0 3-3 15,0 4-3-15,-6 0 1 0,-3 4-1 16,-2-1 0-16,-3 1-2 0,-5-2-3 16,0-4-8-16,-5-2-4 0,-7-7-18 15,0-4-48-15,-5-9-84 0,-2-6-105 0</inkml:trace>
  <inkml:trace contextRef="#ctx0" brushRef="#br0" timeOffset="87137.9809">13931 14822 635 0,'0'0'39'0,"0"0"-13"0,0 0-10 0,0 0-8 15,0 0-4-15,0 0-4 0,0 0-1 16,0 0-4-16,0 0-6 0,0 0-12 16,-71-74-18-16,71 73-29 0,1-1-64 15,10 0-75-15</inkml:trace>
  <inkml:trace contextRef="#ctx0" brushRef="#br0" timeOffset="88067.6694">14983 14716 383 0,'0'0'69'16,"0"0"-18"-16,0 0-7 0,0 0-9 0,0 0-6 16,0 0-5-16,0 0-8 0,0 0-3 15,0 0-9-15,0 0-4 0,-5-21-4 16,5 21-6-16,-2-2 1 0,2 2 1 16,0 0 2-16,0 0 2 0,4 3 5 15,6 8-1-15,2 4-1 0,1 0 1 0,-3 0 0 16,2 1 2-16,-4-7-2 15,-2-2 0-15,-3-4 0 0,-3-3-1 16,0 0 5-16,0 0 0 0,1 2 2 16,1-1 2-16,-1-1 0 0,1 0 0 0,-2 0-3 15,1 0-2-15,-1-1 0 0,0-11-1 16,0-7 2-16,-1-3-1 0,-2-1-2 16,1-1-2-16,2-2-1 0,0 0-1 15,0-1-1-15,6 0-4 0,3 2-6 16,1 3 1-16,0 0-7 0,3 5 2 0,2 4-9 15,-1 2-15-15,2 2-25 0,-3 4-26 16,-3 3-18-16,0 2-11 0,1 0 2 16</inkml:trace>
  <inkml:trace contextRef="#ctx0" brushRef="#br0" timeOffset="88275.5586">15161 14752 279 0,'0'0'72'0,"0"0"-8"0,0 0-12 15,0 0-14-15,0 0-11 0,0 0-11 0,0 0-7 16,0 0-5-16,0 0-1 0,-4 14 1 16,5-14-1-16,13 2-1 0,6-1-2 15,6 0-1-15,-2 1-1 0,2 0-1 16,1-1-2-16,4 2 2 0,1 1-5 16,1-2-2-16,0 1-5 0,-1 0-7 0,-3-1-11 15,-8-2-28-15,-6 0-42 16,-6 0-38-16</inkml:trace>
  <inkml:trace contextRef="#ctx0" brushRef="#br0" timeOffset="88785.4586">14528 13965 406 0,'0'0'56'0,"0"0"-17"15,0 0-12-15,0 0-9 0,0 0-8 16,0 0-3-16,0 0-5 0,0 0-4 0,0 0 1 15,0 0-2-15,-57-14 1 0,53 31 2 16,4 1-2-16,0 0-2 0,0-1 0 16,0-1 1-16,0-3 0 0,4 3 4 15,-1-5-2-15,-1-2 2 0,1 2 0 16,-2-7-1-16,-1 2 2 0,0-6 0 16,0 0 3-16,0 0 0 0,0 2 2 15,3 0 5-15,-3-2 4 0,0 1 4 16,1-1 5-16,-1 0-5 0,0 2-7 15,3-2-7-15,-3-2-7 0,0-9-1 0,-7-6 0 16,4 1-1-16,0-2 2 0,2 5-1 16,1-2 0-16,0 2-1 0,0 2 1 15,0 0-2-15,0 7 2 16,3-4-3-16,1 5 1 0,7 0 0 0,4 0-1 16,2 3 2-16,5 3-1 0,0 6-2 0,2 3-1 15,2 2-9-15,2 3-24 16,3 1-42-16,3 2-74 0,-1 3-109 15</inkml:trace>
  <inkml:trace contextRef="#ctx0" brushRef="#br0" timeOffset="89366.429">13566 14115 346 0,'0'0'64'0,"0"0"-22"0,0 0-24 0,0 0-13 15,0 0-11-15,0 0 0 0,0 0 3 16,0 0 0-16,0 0 5 0,-10 41-1 16,14-4 1-16,5 2-2 0,-2 0-3 15,0 1 3-15,-1-3-3 0,1-3 3 16,-4-11-1-16,-1-3 1 0,-1-8 0 15,-1-8 3-15,0 2 6 0,0-6 5 0,0 0 14 16,0 0-2-16,0 1-5 0,0-1-4 16,0 0-12-16,-10 0 0 0,-2-7 1 15,-2-5-1-15,1-2-3 0,3-1 0 16,1-3 0-16,1 1-1 0,2 4 1 16,1-2-1-16,2 4-2 0,2 0 1 15,-2 1 0-15,2 5-3 0,1 0 0 0,0 0 0 16,0-5-2-16,4 0 2 15,5-2-1-15,1 2 2 0,1 6-1 16,4-2 0-16,4 4 0 0,1 2 0 0,3 0-2 16,0 5 1-16,2 2-2 0,-1 4-2 15,0 1-2-15,-1 3-5 0,0 2-15 16,1 3-39-16,-3 2-64 0,0 4-114 16</inkml:trace>
  <inkml:trace contextRef="#ctx0" brushRef="#br0" timeOffset="89964.2593">12730 15182 255 0,'0'0'50'0,"0"0"2"0,0 0-1 16,0 0-3-16,0 0-11 0,0 0-7 16,0 0-16-16,0 0-9 0,0 0-9 15,0 0-3-15,-34-18 4 0,34 20-2 16,0 14 12-16,1 7-4 0,6 9 4 16,0 0-5-16,1 0-2 0,0-2-1 0,1-2 0 15,0-1 1-15,-4-3-2 16,1-9 2-16,-3-4 0 0,-1-7 2 15,-2-4 2-15,0 0 4 0,0 0 8 16,0 1 6-16,2 1-2 0,-2-2-3 0,0 0-8 16,-8-5-7-16,-4-7 1 0,-2-6-1 15,1-3-1-15,1-2 0 0,1-2 1 16,2 2-1-16,2 0 1 0,1 0-3 16,0 5-4-16,3 2 3 0,2 5-6 15,1-2 8-15,0 3-2 0,0 1 1 0,3-3-1 16,7 2 0-16,4 0-1 15,3 3 0-15,1 3 0 0,8 1 1 16,1 3 0-16,2 0-1 0,2 2-4 16,-1 5-3-16,3 2-16 0,1 5-61 0,-1 2-94 15,3 5-83-15</inkml:trace>
  <inkml:trace contextRef="#ctx0" brushRef="#br0" timeOffset="90859.7834">13646 16673 519 0,'0'0'43'0,"0"0"-18"0,0 0-14 15,0 0-11-15,0 0-4 0,0 0-1 0,0 0 2 16,0 0 2-16,0 0-1 0,0 0 4 16,30 32-6-16,-8-13 4 0,1 2-2 15,-1 4 1-15,1-1 1 0,-2-1-2 16,-2-2-1-16,-3-2 1 0,-4-6 1 15,-3-2 0-15,-4-4 1 0,-2-4 2 0,0 0 2 16,-3-3 7-16,0 0 1 0,0 0 1 16,0 0-3-16,-6-7-4 0,-8-8 1 15,-4-5 0-15,-2-3 1 0,-2-1-2 16,0 1-1-16,-1 0-2 0,-1-3-1 16,1 4 0-16,1 1 0 0,2 1-2 0,1-2 2 15,3 4-3-15,-1 1 1 16,4 1-2-16,4 3 0 0,0-2-1 15,4 0-4-15,2 3 2 0,1-8-8 16,2 0 7-16,5 1-4 0,7-12 6 0,3 6 2 16,4 0-4-16,0 1-3 0,2 4-1 15,4-1-10-15,1 7-15 0,-1 1-38 16,2 7-42-16,-2 4-77 0</inkml:trace>
  <inkml:trace contextRef="#ctx0" brushRef="#br0" timeOffset="91097.4914">13796 16840 528 0,'0'0'40'0,"0"0"-13"0,0 0-15 15,0 0-9-15,0 0-4 0,0 0-8 16,-22-79-1-16,32 58-6 16,3-2-8-16,6 3-10 0,2-3-34 15,3 3-27-15,2 1-37 0,-1-3-34 0</inkml:trace>
  <inkml:trace contextRef="#ctx0" brushRef="#br0" timeOffset="91649.4661">14159 16534 480 0,'0'0'55'0,"0"0"-17"16,0 0-9-16,0 0-9 0,0 0-3 0,0 0-5 16,0 0-6-16,0 0-2 0,0 0-7 15,0 0 0-15,-13 0-2 0,13-3-2 16,0-1 3-16,7-1-1 0,6-4 0 15,-3 6 3-15,8-1-3 0,-1 2-1 16,0 2 5-16,5 0-1 0,-4 8 1 0,-1 2 5 16,-4 5-5-16,1 0-1 0,-4 1 1 15,-1 0-1-15,1 2 1 0,-3 2 1 16,-1-2 1-16,-3-6-2 0,0 3 1 16,-3-5-1-16,0 1 2 0,0-1 0 15,0-3 1-15,0-3 3 0,0-4-2 0,0 0 4 16,0 0-1-16,0 2-2 0,0-2 0 15,-1 1-3-15,-2-1 0 16,0-3 0-16,0-9-1 0,0-5 1 16,0 4 0-16,1-7 3 0,0 0-1 0,0 2 0 15,-1 0 4-15,-1 1-4 0,3 8 2 16,-4-2 1-16,2 2-1 0,2 5 1 16,-4-4-1-16,4 4-1 0,-2-1-1 15,-1-1-5-15,2 1 2 0,-1 2-5 16,2-1 5-16,1 4 0 0,-3-2-2 0,3 2 4 15,0 0-7-15,-1 0-1 0,1 0 0 16,0 0 2-16,0 0 1 16,5 9 7-16,4 7-6 0,4 2-1 15,2 2 1-15,-1-3-4 0,3 1-2 0,2-1-5 16,3-1-10-16,0-4-12 0,-2-3-6 16,5-3-16-16,-1-6-4 0,1 0-10 15,2-8 0-15,0-6-7 0,1-4 11 16,-3-5-8-16</inkml:trace>
  <inkml:trace contextRef="#ctx0" brushRef="#br0" timeOffset="92116.7065">14899 16006 528 0,'0'0'60'16,"0"0"-14"-16,0 0-13 0,0 0-7 15,0 0-10-15,0 0-5 0,0 0-5 16,0 0-6-16,0 0-3 0,0 0-2 16,-59-33 0-16,59 33 2 0,0 0 1 15,7 7 2-15,9 6-2 0,5 5-1 0,0 0 2 16,2 2 0-16,-1 1-1 0,-3-2 0 15,-1 3-2-15,-1-4 4 16,-5-3-4-16,-1-5 3 0,-6-3 0 16,-2-4 2-16,2 2 1 0,-5-5 3 0,0 0 2 15,0 0-1-15,-8-5-2 0,-6-7-2 16,-8-6 0-16,-2-5 0 0,-2-4 1 16,-1 2-2-16,-3-2 1 0,1-1 0 15,-1 0-1-15,-1 1-1 0,2 1 1 16,2 0-1-16,3 1-5 0,5 2 4 0,4 3-6 15,6 4 4-15,5 2-1 16,2-4-3-16,2 2 1 0,8-4-3 0,5 1 1 16,7 2-2-16,6 0-4 15,3 2-5-15,1 3-14 0,1 1-12 0,-1 5-19 16,-2 6-21-16,-2 0-29 0,-2 4-44 16</inkml:trace>
  <inkml:trace contextRef="#ctx0" brushRef="#br0" timeOffset="92780.6666">14956 16164 447 0,'0'0'71'16,"0"0"-32"-16,0 0-17 0,0 0-11 15,0 0-6-15,0 0-2 0,0 0-2 16,0 0-2-16,5-80 1 0,6 57-3 15,1 3 0-15,0 2-6 0,0 1 2 16,1 2 0-16,-2 1 3 0,1 1 3 0,-1-1 1 16,1 1 0-16,-2 3-1 0,-1 1 1 15,-3 3 0-15,-3 3-2 0,0 0 0 16,-1 1-2-16,4-1 2 0,-3 2 2 16,1 0 0-16,2 1 1 0,3 0 1 15,5 2 0-15,-1 3 1 0,0 2-3 0,-3 3 0 16,1-1 0-16,0-2 0 0,-2 3 0 15,1-2 0-15,-2-3-2 16,3 1 1-16,-4-1-1 0,-4-3 2 16,1 0-1-16,-4-2 1 0,6 0 2 0,0 0 0 15,1 0 1-15,2 0 4 0,-3-7-2 16,-1 1 0-16,-2-4 2 0,0-1 1 16,-3-3-2-16,0 2 9 0,0 1 1 15,0 0 3-15,0 5 1 0,-3-3-10 16,1 5 1-16,1 0-9 0,0 0 1 0,1 4-2 15,0-1-2-15,0 1-1 0,0 0-1 16,0-2 7-16,0 2-6 0,4 0 6 16,9 0-5-16,9 8 0 0,7 2 2 15,-1 4-2-15,1 2 1 0,2 3-1 16,-2 3 1-16,-3 1-1 0,1 6-1 16,1 2 0-16,-4 2 0 0,-1 2 0 15,-5 1 1-15,-1-2-1 0,-4-5 1 16,-1-4-1-16,-6-6 0 0,-2-4 1 15,-1-6 2-15,-2-5 1 0,1 1 3 0,-2-5-1 16,0 2 2-16,-5 1-1 0,-6-2-1 16,-11-1 2-16,1-1-1 0,-8-10 0 15,4-4 0-15,-1-2-1 0,3-3-1 16,3-2-1-16,2-4-5 0,4-3 0 16,4-5-2-16,5-2-3 0,4-3-3 15,1-4-14-15,10 4-25 0,9-4-77 16,4 1-148-16</inkml:trace>
  <inkml:trace contextRef="#ctx0" brushRef="#br0" timeOffset="95467.749">13478 16547 137 0,'0'0'46'0,"0"0"0"16,0 0-2-16,0 0 2 0,0 0-6 0,0 0-2 15,0 0-6-15,0 0-8 0,0 0 0 16,0 0-6-16,-23-11-1 0,21 9-5 16,1 1-5-16,-1-1-8 0,1-4 3 15,-1 0-6-15,2-3 5 0,0-4 1 16,8 2-2-16,5-3 2 0,1 2-2 16,2 4 2-16,3 1-2 0,-1 2-2 15,-3 1 1-15,4 2 1 0,0 2 0 16,4 0 1-16,9 3 1 0,-3 8-2 15,2 3-3-15,0 4 6 0,-1 3-5 0,0 5 5 16,-2 3-3-16,-2-1-1 0,-3 1 2 16,-3-2-1-16,-1-4 1 0,-4-3-1 15,-4-6 1-15,-2-2-2 0,-5-4 1 16,-1-3 2-16,0-2 1 0,-3-3 0 16,0 0 5-16,0 0-2 0,0 2 4 15,0 4-1-15,0 1-1 0,-1 0 2 0,-4 1 0 16,-5-4-1-16,0-1 1 15,-2-3 1-15,-8 0-3 0,3-3 0 16,-6-8 0-16,3 3-2 0,-1-7-1 0,4 1-1 16,-1-3 0-16,0 0-3 0,-1-6 0 15,4 0 1-15,0-1-3 0,1-3 2 16,4-5-1-16,0 2-4 0,3-4 5 16,1 1-5-16,0 2 3 0,3 1 0 15,2 0-1-15,-2 4 1 0,3 2-2 0,0 5 0 16,0 1-1-16,0 1 0 0,0-1-1 15,7-1 1-15,-4 6-2 16,5-2-3-16,0 3-2 0,4 5-2 16,5-7-8-16,2 7-11 0,4 3-29 0,-3 1-35 15,5 3-34-15,-1 0-64 0</inkml:trace>
  <inkml:trace contextRef="#ctx0" brushRef="#br0" timeOffset="96179.75">13783 16722 268 0,'0'0'51'0,"0"0"-7"0,0 0-8 0,0 0-10 16,0 0-5-16,0 0-4 0,0 0 2 16,-81-32-4-16,72 25 2 0,2 3-5 0,0-3 0 15,1-2-5-15,2 0 0 16,-1 0-2-16,2-1 1 0,0-1-1 15,2-1-2-15,-2-1-2 0,2 0-1 16,1 1-2-16,0-1 1 0,0-3 0 0,0 4-5 16,4-3 5-16,5 3-2 0,4 3 1 15,4-1 2-15,2 6-1 0,1 0-2 16,2 4 4-16,-2 0 3 0,2 1-4 16,1 6 5-16,0 3-6 0,-3-1 2 15,2 0 0-15,0 1-1 0,-2 2 1 0,-1 0-2 16,-1 4 0-16,-1-1 0 15,0 0 2-15,-1 1-1 0,-1 0 1 0,0 1 3 16,1 1-3-16,-4 0-1 16,-2 0 2-16,-2-4-3 0,-2 1 1 0,-2-1 2 15,-1-3-1-15,0 4 1 0,0-7 2 16,-3-3 3-16,2 2 0 0,-2-4 4 16,-3 4 3-16,-3-2-3 0,-4 5 1 15,-5-4-2-15,5-2-3 0,-8-3 1 16,0-1-1-16,-2 0-3 0,-5-8 0 0,5-2 0 15,-3-1 0-15,0-1 1 0,0-2-3 16,1-2 1-16,0-1-2 0,1-1 0 16,2-5 0-16,-2 1 1 15,3-3-2-15,2 0 1 0,0-3 0 0,3-3-7 16,3-1 5-16,0 0-4 0,4 0 3 16,1-1 1-16,5 4 0 0,0 1-1 15,0 1-1-15,5-3 1 0,2 3-4 16,4 0-2-16,3 2-6 0,1 4-9 15,2 2-16-15,3 0-40 0,3 4-50 0,0 0-72 16</inkml:trace>
  <inkml:trace contextRef="#ctx0" brushRef="#br0" timeOffset="97347.1993">14496 16004 155 0,'0'0'35'0,"0"0"-6"16,0 0-9-16,0 0-6 0,0 0-5 15,0 0-2-15,0 0 2 0,0 0 0 0,0 0 4 16,0 0 1-16,3-60 2 0,3 50-4 15,2-1 5-15,-1 3-4 0,2-2 2 16,1 0-4-16,2 1 1 16,1-1-5-16,-3 1 1 0,3 3-1 0,0 0-2 15,1 0 1-15,5 0-2 0,0-1 4 16,-6 4-4-16,6-1 4 0,-2 2-2 16,3 2-1-16,6 0 3 0,-1 3-5 15,-2 5 3-15,-1 1-3 0,-1 1 0 16,1 5 0-16,-1 1-1 0,-1 2 1 0,-2 2-3 15,0 3 2-15,-1 3-1 0,-2-1 0 16,-1 1-1-16,-2 0-2 0,-1-3 1 16,2-1 1-16,-3-2-1 15,-1-6 3-15,-2-1-1 0,-2-5-1 0,-4-4 1 16,2 1 3-16,-3-5 5 0,0 0 7 16,0 0 7-16,0 0 6 0,1 2-1 15,-1-2-5-15,0 1-7 0,0-1-8 16,0 0-5-16,-8 0 0 0,-7-6 1 15,-1-3 1-15,1 0-1 0,0-2-1 0,1 1 0 16,-1 0-1-16,-2-2 1 0,2-1-1 16,-2 2 0-16,1-5 1 0,0 0 0 15,2-2-2-15,-2-1 2 0,3-3-2 16,0-1 1-16,3-3-1 0,2-1-5 16,1-3 2-16,0-1-3 0,3-1 5 15,1-1 2-15,0 2 0 0,0-3-1 16,0 0-1-16,0 1-1 0,1 0 0 15,1 1 1-15,1 11-4 0,0 7 0 16,0 0-3-16,0 8-8 0,0 0-13 0,0 0-12 16,0 6-16-16,0 0-27 0,12 0-18 15,5 0-32-15,6 9-57 0</inkml:trace>
  <inkml:trace contextRef="#ctx0" brushRef="#br0" timeOffset="98463.408">14535 16012 202 0,'0'0'56'0,"0"0"-9"16,0 0-11-16,0 0-5 0,0 0-7 16,0 0-12-16,0 0-3 15,0 0-6-15,0 0-1 0,-6-78 0 0,9 70-3 16,6-3 0-16,2 2 2 0,-4 3-3 16,7-1 3-16,0 0 1 0,0 1 1 15,2 2-1-15,0 1 1 0,3 0 2 16,-1 0-2-16,6-1 3 0,-5 2-9 15,-2 0 8-15,3 0-1 0,-1 2-1 0,4 0 7 16,-5 0-7-16,0 0-1 0,-2 0 1 16,-3 2 0-16,5 1-2 0,-3 2 0 15,-4-2 0-15,3 1 0 0,-4-1 1 16,-1 2 0-16,0-1 1 0,-1 3-3 16,4 1-1-16,-3 3 1 0,0-1 1 15,0 0 0-15,0 1 1 0,0 1 0 16,1 0 3-16,-3-2 0 0,-3-3-1 15,1 3 0-15,1-2 0 0,-4-4 0 16,1 5 3-16,-1-4 0 0,-1 0 3 0,1-1 3 16,-2-4 2-16,0 3 0 0,0 2 0 15,-3 1-1-15,-2 1-1 0,-3-3 0 16,-1-2-3-16,-1-2 0 0,-6 0-1 16,1 0-1-16,-3-7-2 0,2-3-1 15,-1-3 0-15,2-2-5 0,-1-3 1 0,4-3-1 16,0-2 0-16,1-3 1 0,4-2-3 15,0-5-6-15,4-2 4 16,2-1-7-16,1-1 4 0,0-2-5 16,3 1-7-16,7 0-16 0,1 1-23 0,2 3-52 15,3 4-74-15</inkml:trace>
  <inkml:trace contextRef="#ctx0" brushRef="#br0" timeOffset="99175.7775">15773 15351 492 0,'0'0'64'0,"0"0"-17"0,0 0-13 15,0 0-11-15,0 0-8 0,0 0-4 0,0 0-4 16,-77-50-5-16,74 46-1 0,0 1-4 15,3-4-1-15,0-1 0 16,7-2 1-16,10-4 0 0,4 3 2 16,5 3 0-16,3 1-1 0,1 3 0 0,1 4 0 15,-1 0 0-15,0 2 1 0,1 7 1 16,-1 1-1-16,-1 1 1 0,-2 2-1 16,-3 1 0-16,-1 1 0 0,-4 0 1 15,-6 2 0-15,-3-7 0 0,-3 3 2 16,-3-6 0-16,-2-2 0 0,-1-1 3 0,-1-4 1 15,0 3 0-15,-3 5 1 0,-3-2-1 16,-8-2 0-16,-2-4 0 16,-4 0-2-16,-6-8 0 0,3-6 0 15,2-3-1-15,1-1-1 0,4-5 0 0,-1-1-2 16,4-4-2-16,-1 0-4 0,5-3 3 16,2-1-4-16,0 1 4 0,5-1-2 15,2 3 0-15,0 3 0 0,5 0-3 16,6 0-3-16,4 2-15 0,3 0-24 15,5 3-52-15,2-1-84 0,6 6-90 0</inkml:trace>
  <inkml:trace contextRef="#ctx0" brushRef="#br0" timeOffset="99648.0322">16345 15288 563 0,'0'0'48'0,"0"0"-11"0,0 0-10 16,0 0-9-16,0 0-8 0,0 0-1 15,0 0-4-15,0 0-3 0,0 0-3 0,0 0-1 16,-24-30 0-16,24 19-8 0,0 1 9 15,1-7-7-15,5 4 7 16,1 0-2-16,3-2 1 0,1 1 1 16,0 3-3-16,-2 1 3 0,-1 2 0 0,3-2 0 15,-4 4 1-15,3-3-2 0,-4 4-1 16,-3 3 0-16,1-2 0 0,1 3 0 16,0-1 1-16,4 2 1 0,0 0 1 15,-1 0-1-15,2 11 1 0,-1 2 0 16,2 9 2-16,-3 0 4 0,-3 4-4 0,3 3 3 15,-2 0-4-15,1 1-2 0,-2-2 1 16,1-1 0-16,2-3-1 16,0-1 1-16,1-3-1 0,0-2-1 0,-2-6 2 15,4-2-1-15,-5-2 1 0,4-3-1 16,0-1 0-16,2-4-2 0,6 0-4 16,0-4-4-16,4-9-5 0,-3 0-10 15,-1-4-12-15,-2-3-29 0,-1 2-44 16,-5-1-62-16</inkml:trace>
  <inkml:trace contextRef="#ctx0" brushRef="#br0" timeOffset="99858.1311">16527 15366 541 0,'0'0'70'16,"0"0"-16"-16,0 0-17 0,0 0-11 15,0 0-9-15,0 0-6 0,0 0-6 16,0 0-4-16,0 0-4 0,-26-27-5 0,35 4 2 16,8-4-2-16,4 0-9 0,5-1-6 15,4-4-23-15,5 3-38 0,4 0-89 16,0 6-118-16</inkml:trace>
  <inkml:trace contextRef="#ctx0" brushRef="#br0" timeOffset="100641.4458">14972 17143 503 0,'0'0'54'0,"0"0"-13"0,0 0-14 16,0 0-8-16,0 0-10 0,0 0-5 15,0 0-7-15,0 0-3 0,0 0 2 16,-44-27 1-16,50 41 4 0,10 7-1 16,4 9 0-16,5 1 14 0,1 4-7 15,1 3 6-15,2-1-6 0,-3 3-11 0,-1-4 4 16,-2-3-2-16,-2-1 2 0,-3-9-2 15,-1-3 1-15,-6-10 1 16,-3-1-1-16,-5-7 3 0,-3-2 0 16,0 0 2-16,0 0 2 0,0 0 0 0,0 0-1 15,-3-7-1-15,-8-5-4 0,-6-10 3 16,-1-1 0-16,-4-2-1 0,-1-2 2 16,-3-1 1-16,-2-1-9 0,-1-1-5 15,1-2 5-15,-3 0-5 0,2 3 11 16,0 0 2-16,1 4-3 0,0-1 0 0,2 1-1 15,4 1 0-15,1 2-2 0,3-2 2 16,7 4-2-16,2-3-1 0,6 1-1 16,3 0 0-16,3-1-2 15,7 0 2-15,6 0 0 0,1 2-2 0,5 3-4 16,1 2-2-16,-1 6-5 0,4 4-7 16,-1 0-8-16,0 6-22 0,4 0-29 15,-3 9-41-15,3 8-43 0</inkml:trace>
  <inkml:trace contextRef="#ctx0" brushRef="#br0" timeOffset="100867.226">15078 17458 509 0,'0'0'58'0,"0"0"-13"0,0 0-14 16,0 0-13-16,0 0-11 0,0 0-7 0,0 0-13 16,-24-96 10-16,39 61-13 0,6 1-6 15,4 3 8-15,2-1-22 0,2 4-6 16,-2-4-56-16,4 4-55 0,-2 1-104 16</inkml:trace>
  <inkml:trace contextRef="#ctx0" brushRef="#br0" timeOffset="101459.7568">15443 17222 519 0,'0'0'62'0,"0"0"-16"0,0 0-17 15,0 0-9-15,0 0-7 0,0 0-5 16,0 0-3-16,0 0-3 0,0 0-2 16,0 0-4-16,-45-10 2 15,45-3 0-15,6-1-1 0,7-3 3 0,0 0-4 16,3 6 2-16,-5 4-1 0,5 0 0 16,-6 6 1-16,2 1 0 0,7 0 0 15,-5 0 1-15,7 0-1 0,-7 8 2 16,0 2-1-16,-3 1 1 0,0 3 0 15,-4-1-1-15,-1 3 2 0,0 2 13 0,-2 0-15 16,-1-2 16-16,0-7-13 0,-2-2-1 16,-1-7 1-16,0 2 2 0,0 5-1 15,0-2 1-15,0 1 0 0,0-6 0 16,0 0-1-16,0 0-3 0,0 0 3 16,-4 0-2-16,-3 0 0 0,-3-8-12 15,0-4 11-15,1-1-15 0,3 1 15 0,2-6 4 16,-2 4-2-16,0-7 1 15,-1-1-1-15,1 2-1 0,3 5 1 16,-1 0 2-16,0-2 1 0,1 6-1 0,-2-4-1 16,1 6 2-16,3 4-2 0,-1 2 0 15,2 3 0-15,-1-1-6 0,1 1 3 16,-1-2-1-16,-1 1-1 0,1 1 2 16,1 0-4-16,-2-3-1 0,2 3 2 15,0 0 0-15,0 0 2 0,6 8 1 0,7 8-1 16,4 2-4-16,3 0 1 15,3 0-2-15,-1-1-3 0,3 0-3 0,1-2-9 16,1-3-13-16,2 0-15 16,2-3-26-16,0-2-49 0,0-7-34 0,-2-3-60 15</inkml:trace>
  <inkml:trace contextRef="#ctx0" brushRef="#br0" timeOffset="102007.8245">16236 16654 415 0,'0'0'63'0,"0"0"-12"16,0 0-10-16,0 0-10 0,0 0-5 15,0 0-10-15,0 0-5 0,0 0 0 16,0 0-7-16,-47 11-4 0,46-11-3 16,1 0-3-16,0 0 3 0,0 5 1 0,4 2 3 15,9 2 0-15,6 5-2 16,-2-1 2-16,4 1-1 0,0 3-2 15,-2 0 0-15,1 1-2 0,0-2 3 16,-1 3-3-16,0-3 3 0,-2-1 0 0,-7-4 0 16,1 0-1-16,-5-5 1 0,-2-3 2 15,-2 2 4-15,-2-5 3 0,0 0-2 16,0 0 0-16,-8-9-4 0,-7-9-1 16,-6-7 0-16,-5-2 5 0,-1 2-4 15,-4 0 1-15,-1-2 1 0,-1 3-2 0,0 2 2 16,-2-1 1-16,2 2-1 15,1-1-2-15,1 1 0 0,6 1-3 16,4 2 2-16,2 0-1 0,5 1 1 16,4-1-4-16,3 0 0 0,2 4-6 0,4-3 4 15,1-2 0-15,4-4-1 0,8-4 1 16,5 2-5-16,2 1 0 0,6 5-9 16,0 2-13-16,4 6-24 0,-1 2-57 15,-1 6-77-15</inkml:trace>
  <inkml:trace contextRef="#ctx0" brushRef="#br0" timeOffset="102719.5881">16286 16856 478 0,'0'0'46'0,"0"0"-19"0,0 0-15 16,0 0-7-16,0 0-6 0,-1-97-2 16,12 74 0-16,4 4-3 0,1-1-1 15,2 3-2-15,0 4-2 0,3 0-2 16,-2 3 1-16,-4 2 1 0,-1 2 2 16,-5 3 2-16,-5 1 1 0,6 0 2 0,-3 2 3 15,-2 0 1-15,1 0 1 0,-6 0 1 16,0-1 0-16,0 1 3 15,1 0 0-15,1 0-1 0,-1 0 3 16,0 0-3-16,1 0 1 0,-1 0-1 0,1 0-2 16,2 0 1-16,2 2-2 0,-3-1 0 15,1 3-1-15,-4-4 1 0,3 2 0 16,0 2-1-16,0-1 0 0,1 2 1 16,-4-5 1-16,0 0-2 0,0 0 4 15,2 0 6-15,-1 0 4 0,1 0 4 0,3 0-1 16,-2 0 0-16,0-8-3 0,0-9 1 15,-3-2 3-15,0-5-1 0,0 6 0 16,-2 3 0-16,1 4-3 16,-1 2-8-16,0-3 2 0,0 6-9 0,2 1 3 15,0 0-1-15,0-2-2 0,0 3 0 16,0-7 1-16,3 2-1 0,3 1-2 16,6 1 3-16,3 3 0 0,4 4 0 15,7 0 2-15,2 4-3 0,1 7 1 16,2 5 3-16,3 6-5 0,-1 3 6 0,2 5-6 15,1 1-1-15,-3 3 3 0,-1-1-2 16,-2 0 1-16,-3 2 1 0,-3 2-1 16,-4 2 1-16,-1-4-1 15,-6-3-1-15,-1-2 0 0,-4-10 1 0,-2-4 2 16,-3-5-1-16,-2-3 3 0,-1 1 1 16,0-5-3-16,0 4 3 0,-6-1 0 15,-5-3-4-15,-4-1 3 0,-2-3-1 16,-5-3 1-16,1-6-1 0,-2-6-1 15,-2-5 0-15,3-6-2 0,-1-6 0 0,0-3-2 16,4-1 2-16,0-2-3 0,5 3-2 16,1-3-5-16,7 3-15 0,3 0-26 15,3 1-80-15,2 0-111 0</inkml:trace>
  <inkml:trace contextRef="#ctx0" brushRef="#br0" timeOffset="103276.9457">17204 16005 562 0,'0'0'52'0,"0"0"-13"16,0 0-13-16,0 0-10 0,0 0-7 15,0 0-4-15,0 0-4 0,0 0-6 16,0 0 2-16,-33-14 0 0,33 14 0 0,3 6 1 15,9 8 1-15,5 4 1 0,0 0-3 16,2 4 3-16,-1-2-2 0,2 2 1 16,-3-1-2-16,-1 1 1 0,1-4-1 15,-7-6 1-15,-1-2 1 0,0-2 1 16,-7-4 0-16,1-2 1 0,-3-2 4 16,0 0 0-16,0 0 1 0,0 0-3 15,-12-7-1-15,-6-8 0 0,-6-8 2 16,-2-2 0-16,-2-2-1 0,1 0-3 15,-1-2 4-15,-1 0-2 0,0-2 0 0,0 3 1 16,0 0-2-16,2 2 0 0,2 2 1 16,2 2-4-16,6 0-5 15,3 3 5-15,5 4-7 0,3-2 5 0,3 0-1 16,3-1-3-16,3-7-1 0,7 3-1 16,7-1-6-16,4 0-7 0,3 4-12 15,4 0-22-15,1 3-32 0,0 5-41 16,-2 0-76-16</inkml:trace>
  <inkml:trace contextRef="#ctx0" brushRef="#br0" timeOffset="103505.4701">17119 16127 507 0,'0'0'40'16,"0"0"-18"-16,0 0-15 0,0 0-7 0,0 0-2 15,0 0-2-15,-9-95-3 0,24 70-2 16,3 2-7-16,0 0-10 0,4 1-23 16,-1-2-42-16,0 0-47 0,0 0-79 15</inkml:trace>
  <inkml:trace contextRef="#ctx0" brushRef="#br0" timeOffset="103899.1304">17401 15773 504 0,'0'0'57'0,"0"0"-20"16,0 0-10-16,0 0-10 0,0 0-7 15,0 0-5-15,0 0-2 0,0 0-3 0,0 0-3 16,0 0 2-16,26-42-1 0,-7 26 0 16,-3 0-1-16,2 1 1 0,-1 5-2 15,-6 1 1-15,1 3 0 16,-4 2-1-16,-3 3 0 0,5-1 2 0,-6 2-1 16,5 0 2-16,4 8 0 0,-5 4 0 15,1 0 2-15,-2 6-1 0,0 2 1 16,-2 3 0-16,-1 4-1 0,1 0 4 15,-1 1-5-15,0 0 5 0,2-1-3 16,0-2-1-16,0 0 2 0,-1-2-2 0,0-8 0 16,1-1-1-16,-1-5 1 0,1-2 0 15,0-1 2-15,-3-3 0 0,8-3-1 16,2-2 1-16,5-10-3 16,5-7-1-16,-3-8-3 0,-4-4-4 0,0-4-8 15,-3-1-24-15,1 0-29 0,-2-2-55 0,-3 2-72 16</inkml:trace>
  <inkml:trace contextRef="#ctx0" brushRef="#br0" timeOffset="104648.0331">15906 13828 301 0,'0'0'64'0,"0"0"-10"15,0 0-8-15,0 0-16 0,0 0-7 16,0 0-9-16,0 0-10 0,0 0-2 16,0 0-1-16,-18-35 0 0,29 35 4 15,6 8 0-15,9 5-1 0,3 3 3 0,2 5-1 16,6 3 5-16,3 4-2 0,3 5 1 15,4 5-4-15,3 4-2 0,1 7-1 16,6 7-2-16,0 6 3 16,6 6-1-16,0 6 2 0,4 1 4 0,3 6-5 15,3 1 3-15,-1 3-4 0,2 3-3 16,-3 1 1-16,0 1-3 0,2 1 3 16,1-2 3-16,1-1-3 0,1-2 2 15,0-3-3-15,-4-2-3 0,-2-4 3 16,-5-3-2-16,-6-6 2 0,-4-2 3 0,-6-8-4 15,-5-4 4-15,-5-4-3 0,-4-3-1 16,-4-4 1-16,-5-4-3 0,-3-1 1 16,-2-9-3-16,-5-1 2 15,-4-6 1-15,-3-8-1 0,-4-5 1 0,-2-4 1 16,-3-5 0-16,0 0 1 0,0 0-2 16,1 1-4-16,-1-1-15 0,0 1-12 15,0-1-20-15,0-5-23 0,-9-8-33 16,0 0-22-16</inkml:trace>
  <inkml:trace contextRef="#ctx0" brushRef="#br0" timeOffset="104861.2604">18040 15624 432 0,'0'0'-34'16,"0"0"-49"-16,0 0-76 0</inkml:trace>
  <inkml:trace contextRef="#ctx0" brushRef="#br0" timeOffset="105735.0358">11890 17292 400 0,'0'0'56'0,"0"0"-17"0,0 0-17 15,0 0-11-15,0 0-6 0,0 0-10 16,0 0 9-16,0 0-10 0,0 0 10 15,39-90-1-15,-14 71-1 0,1-2-5 0,3 1 3 16,-2-2-1-16,5 3-1 0,-3-1-1 16,-3-1-7-16,0 4-3 0,-4-3-8 15,-1 5-10-15,-1 0-30 0,-5 3-41 16,-5 1-37-16</inkml:trace>
  <inkml:trace contextRef="#ctx0" brushRef="#br0" timeOffset="105928.8547">12068 17316 342 0,'0'0'56'15,"0"0"-15"-15,0 0-12 0,0 0-5 16,0 0 2-16,0 0-1 0,0 0 0 16,0 0-8-16,0 0-5 0,36-24-2 15,-11 2-18-15,2-1 15 0,5-7-17 0,1 0 6 16,2-2 0-16,0-1-15 15,1-2-10-15,4-1-45 0,-2-4-93 16,1 3-88-16</inkml:trace>
  <inkml:trace contextRef="#ctx0" brushRef="#br0" timeOffset="107099.6982">9737 18156 410 0,'0'0'65'0,"0"0"-12"16,0 0-16-16,0 0-8 0,0 0-11 0,0 0-8 16,0 0-8-16,0 0-4 0,0 0-1 15,-38-53-2-15,43 47 4 0,6-4 1 16,5 3-4-16,3 3 5 0,-6 2-1 16,4 2 2-16,2 0 0 0,1 5-5 15,6 4 3-15,-3 4-3 0,-1 3 3 0,0 4 2 16,-1 2-1-16,0 2 3 15,-1-3-4-15,-3 2 2 0,-1-3-1 16,-7-6-2-16,1-2 1 0,-7-9 4 16,-3-3 3-16,0 0 8 0,0 0 13 0,0 1 3 15,1-1-1-15,-1 0-8 0,-1 0-9 16,-12-8-9-16,-3-8-3 0,-7-7 1 16,1-1 1-16,2-2 1 0,0-3-3 15,1 0-4-15,3 0-2 0,-1 2 1 16,4-1 2-16,2 1-1 0,0 1-2 0,7 2 1 15,-1 6-5-15,5 1 2 0,0-3-6 16,0 1-3-16,9-4-2 0,2 3-10 16,1 5-6-16,8 0-20 15,1 0-19-15,0-2-41 0,5-6-47 0,-1-1-63 16</inkml:trace>
  <inkml:trace contextRef="#ctx0" brushRef="#br0" timeOffset="108301.4242">9382 17679 289 0,'0'0'60'0,"0"0"-9"0,0 0-11 16,0 0-11-16,0 0-6 0,0 0 0 15,0 0-1-15,0 0-4 0,0 0-9 0,0 0 0 16,-53-21-6-16,52 18-7 15,-1 1-1-15,1 2-4 0,-1-1 2 0,2 1 1 16,0-2 4-16,0 2 3 16,0 0-2-16,0-3 2 0,0 0-2 0,2-1 1 15,2 2 2-15,-1-1-1 0,-3 3 1 16,0-1 0-16,0 1-1 0,1 0 1 16,1-2-2-16,-1 0 1 0,1 2-2 15,-2 0 0-15,1-3 2 0,-1 3 2 16,2-1-1-16,-2 1-3 0,1-2 2 15,-1 2-4-15,3-1 3 0,-3 1 3 16,1 0-2-16,-1 0 4 0,0 0-1 0,2 0 0 16,-2 0-1-16,0 0 0 0,1 0 0 15,-1 0 2-15,0 0 1 0,0 0-3 16,0 0-1-16,0 0 0 0,0 0-2 16,0 0-2-16,2 0 3 0,-2-3-3 15,0 3 2-15,0 0-1 0,0-2 0 16,0 2 1-16,0-1 0 0,0 1 0 15,0 0 0-15,0 0 1 0,0 0 1 0,0 0-1 16,0 0 0-16,0 0-3 0,0 0 1 16,0-2 1-16,0 2 2 0,4-4 0 15,2-4-2-15,1 0 0 0,3-4-2 16,0-1 3-16,1 1-1 0,3-3 0 16,-1 2 0-16,-3 3 0 0,-1 3-2 15,-2 0 2-15,-1-1-2 0,1 2 1 16,-3 4-1-16,3-2 1 0,-4-1 1 15,0 3 0-15,0 2-2 0,-3 0-1 16,0-4 4-16,0 4-3 0,2 0 2 0,-1-1 2 16,1 1-4-16,-1-1 2 0,2-4 1 15,2 2-1-15,3-4 0 0,1-4 0 16,-1 0 0-16,5-5-1 0,-3 2-2 16,3-2 0-16,-1 0-5 0,0-2 6 15,0 2-8-15,0 0 12 0,1 0-4 16,0-2-11-16,-1-2 13 0,2 4-13 0,-2 2 12 15,-3 4 0-15,0 2 0 0,-1 3-1 16,-5 3 2-16,1-1-2 16,-4 3 0-16,0-2 2 0,0 2-2 0,2 0 3 15,-1-2 0-15,-1 2 1 0,0 0-3 16,0 0-2-16,0 0-2 0,0 0 0 16,0 0 3-16,-7 0-1 0,-4 0 2 15,0 0 0-15,1 0 1 0,0 0-1 16,-2 0 3-16,1 0 2 0,-1 0-3 0,1 0 1 15,-1 0 0-15,-1 0-1 0,7 0 1 16,-7 0 2-16,7 0 0 0,-1 0 2 16,1 0-1-16,6 0-2 0,-1 0-1 15,1 0-3-15,-2 0 2 0,1 0-2 16,-2 0-1-16,3 0-2 0,-1 0-3 16,-1 0 3-16,2 0 0 0,-1 0 2 15,1 0 3-15,0 0-1 0,0 0 1 16,3-3-1-16,4 2 0 0,7-1 0 15,2-1 2-15,-3 2-5 0,3-2 4 0,-6 3-1 16,-4-3 0-16,4 1 4 0,-7-1-4 16,3 3 1-16,0 0-1 0,-1-2 0 15,1 2 0-15,3 0-1 0,1 0 2 16,0 0-2-16,0 0 1 0,-2 2 0 16,1 3-1-16,-1 0 1 0,3 2 0 15,-1 4 1-15,1 1-1 0,-3 3 14 16,-2 8-15-16,1-2 7 0,-1 8-8 15,-3-1-55-15,0 4-74 0,-3-4-114 16</inkml:trace>
  <inkml:trace contextRef="#ctx0" brushRef="#br0" timeOffset="108880.6127">10541 17597 535 0,'0'0'51'0,"0"0"-17"0,0 0-13 16,0 0-8-16,0 0-4 0,0 0-6 16,0 0-8-16,0 0-1 0,0 0 1 15,-41-29 1-15,41 26 2 0,6 0-1 16,8 3 3-16,8 0-3 0,6 0 2 15,7 8 0-15,2 2 1 0,1 2-1 0,1 2-1 16,0 3 1-16,1-2-2 0,-2-1 1 16,-3-1-1-16,-4-5 0 0,-2-2-2 15,-10-3 0-15,-3-3-4 16,-3 0 5-16,-6-3 1 0,5-6 3 0,-6-3 5 16,2-8-4-16,-6-3 1 0,-2-1-4 15,-6 1 4-15,-6 0 4 0,1 3-1 16,-5 6 3-16,6 4-1 0,-6 4 3 15,9 3-3-15,-5 3-1 0,-5 0-1 16,2 9-2-16,-5 8-3 0,5 7 1 0,1 9-1 16,1 7 0-16,3 10-1 0,4 5 1 15,3-1-3-15,3 5-2 0,6-1 0 16,8 6-7-16,3 5-33 0,6-5-78 16,1 1-93-16,5-10-35 0</inkml:trace>
  <inkml:trace contextRef="#ctx0" brushRef="#br0" timeOffset="109375.7236">11142 17362 633 0,'0'0'36'16,"0"0"-11"-16,0 0-13 0,0 0-8 15,0 0-8-15,0 0-2 0,0 0 4 16,0 0 1-16,0 0 2 0,0 0-1 16,11 47-2-16,7-26 3 0,0 0-3 15,2-2 1-15,-1-1 2 0,-2 0-2 16,-1-4 2-16,-6-5-1 0,-3-3-1 15,-4-3 3-15,-3-3-4 0,0 0 4 0,0 0 2 16,3 3 2-16,-2-3 3 0,-1 0-4 16,0 0-1-16,-4-5-2 0,-6-6 2 15,-6-8-1-15,-3-1 4 0,1-5-4 16,-1 0 0-16,-1-2 0 0,-2-5-2 16,6 2-7-16,-1-2-3 0,2 2 4 15,-1 3-5-15,3-1 11 0,0 6 1 0,2 1-2 16,2 9-2-16,4 2-1 15,1 3-1-15,4 1-1 0,-2-4 0 16,2-4 0-16,2 2 1 0,8-6-2 0,2 1 1 16,4 0-3-16,0 4 1 0,1-2-2 15,1-1-6-15,-1 4-5 0,-5 0-9 16,0 4-13-16,-3 2-24 0,3 6-26 16,-1 0-40-16,-1 4-47 0</inkml:trace>
  <inkml:trace contextRef="#ctx0" brushRef="#br0" timeOffset="109581.6945">11200 17409 429 0,'0'0'77'0,"0"0"-19"0,0 0-16 16,0 0-21-16,0 0-4 0,0 0-7 15,0 0 1-15,0 0-2 0,0 0-4 16,0 0-2-16,29-32-4 0,-13 13-6 0,6-4 5 15,-1 0-10-15,3-4-5 0,2 0 7 16,0 0-21-16,3 4-3 0,-5 0-59 16,5 3-82-16,-6 1-90 0</inkml:trace>
  <inkml:trace contextRef="#ctx0" brushRef="#br0" timeOffset="109928.691">10617 16914 526 0,'0'0'43'0,"0"0"-14"0,0 0-14 0,0 0-9 16,0 0-4-16,0 0-2 0,0 0-2 15,0 0 1-15,0 0 1 0,8-71-1 16,15 50 1-16,1 1-2 0,4 0-2 16,-2 1-3-16,3 1-1 0,-2 2-2 15,-1 0-6-15,-1 1-7 0,-2-2-8 0,-4 3-20 16,-2-1-14-16,-7 6-14 15,-1-3-7-15,-2 6 5 0,-4 3 11 16,0-1-5-16</inkml:trace>
  <inkml:trace contextRef="#ctx0" brushRef="#br0" timeOffset="110203.9649">10771 16599 274 0,'0'0'75'0,"0"0"-11"15,0 0-8-15,0 0-13 0,0 0-10 16,0 0-10-16,0 0-8 0,0 0-4 0,0 0-6 15,0 0-2-15,-41 2-2 0,41-2-3 16,0 0 3-16,0 0 0 0,0 0 3 16,6-2 1-16,7-3-2 15,7-5-1-15,-1 1-2 0,4-1 0 0,0-1 1 16,2 4 0-16,-3 0 0 0,2 0-1 16,-2 3 0-16,-6-1-1 0,0 3 0 15,-5 2 0-15,-4 0 0 0,4 0 0 16,-6 0-4-16,6 0 4 0,0 5 2 15,-5 9 0-15,0 7 4 0,-6 3-6 0,0 5-4 16,-8 0-4-16,0 1-19 0,1 1-42 16,2-3-89-16,4 1-109 0</inkml:trace>
  <inkml:trace contextRef="#ctx0" brushRef="#br0" timeOffset="128680.4765">18193 9185 155 0,'0'0'53'0,"0"0"-2"16,0 0-4-16,0 0-9 0,0 0-4 16,0 0-10-16,0 0-7 0,0 0-7 15,0 0-5-15,-72-56-1 0,72 56-4 0,-3 0 0 16,2-2-2-16,-1 2-3 15,1-2-2-15,1 2 2 0,-1 0 1 16,1 0 4-16,0 0 2 0,4 7 4 16,6 3-5-16,3 4 4 0,3-1-5 0,-2 0 0 15,2-1 1-15,-1-1 0 0,-1-2 0 16,-2-2-1-16,-1-1 1 0,-2-1 0 16,1-2 2-16,-1 1-2 0,-5-3 2 15,8-1 1-15,-7 0 0 0,6 0 3 16,3-1 0-16,-2-8 5 0,2-4 1 0,-1-4-3 15,-1-4 3-15,1-7-8 0,-2-4 2 16,2-7-2-16,-1-3-4 0,0-3 1 16,0 0-1-16,0 1 3 15,1 3-4-15,-2 6 1 0,0 3-1 0,0 5-1 16,1 4 1-16,-2 2 0 0,1 3-1 16,0 1-2-16,-1-1 1 0,-2 7 0 15,1-1-3-15,0 1-2 0,-3 5-3 16,2-1-8-16,-5 4-5 0,-3 3-12 15,4 0-17-15,2 0-28 0,3 4-29 0,2 3-61 16</inkml:trace>
  <inkml:trace contextRef="#ctx0" brushRef="#br0" timeOffset="128919.5806">18238 9113 367 0,'0'0'52'0,"0"0"-9"0,0 0-7 16,0 0-9-16,0 0-9 0,0 0-7 16,0 0-7-16,0 0-3 0,0 0-3 15,0 0-2-15,-31-16-1 0,29 16 4 16,2 0 1-16,5 0-29 15,10 8 2-15</inkml:trace>
  <inkml:trace contextRef="#ctx0" brushRef="#br0" timeOffset="130855.6622">15855 10669 295 0,'0'0'61'0,"0"0"-10"16,0 0-8-16,0 0-12 15,0 0-6-15,0 0-7 0,0 0-5 0,0 0-8 16,0 0-3-16,-32 7-4 0,31-5 0 16,1-2 1-16,0 2 2 0,0 4 1 15,1 5 1-15,8 2 0 0,5 2 3 16,1-1 1-16,1-2-3 0,0 0 3 15,1-1-3-15,-1-2 0 0,1 0 2 0,-1-1-1 16,3-2 1-16,0 0-1 0,-2-1 2 16,2-3-3-16,0 3 0 0,-3-3 1 15,0-2-2-15,1 0 1 0,-1 0 2 16,6-3 0-16,-4-5 0 0,-2-3-1 16,2-2-1-16,-2-7 0 0,2-3-3 0,-2-6 3 15,3-5-3-15,0-5 0 16,-3-7-2-16,1-5-5 0,1-2 3 15,0-3-2-15,1-2 2 0,-2-1 0 16,4 0-4-16,-2 3-1 0,-1 4-7 0,1 7-5 16,-3 7-9-16,0 5-14 0,-2 10-21 15,-3 7-18-15,1 9-23 0,-4 5-10 16,-1 2-37-16</inkml:trace>
  <inkml:trace contextRef="#ctx0" brushRef="#br0" timeOffset="131438.4227">16104 10857 366 0,'0'0'53'0,"0"0"-14"16,0 0-15-16,0 0-9 0,0 0-7 16,0 0-6-16,0 0-3 0,0 0-1 0,0 0 0 15,0 0-2-15,-56 16 1 16,63 2 1-16,7 3 1 0,4 0 2 15,2-3 1-15,3 1 4 0,1-1-2 16,1-3 2-16,0 0-1 0,-1-1 1 0,1-3 0 16,-4-2-1-16,0-1 3 0,0-3-1 15,-6-2 3-15,4-1-3 0,-1-2 3 16,1 0-4-16,4-9 2 0,-3-5-2 16,0-4-2-16,-2-8-1 0,-2-4-1 15,3-8 0-15,0-6-1 0,-2-6-1 0,3-2-1 16,-1-6-4-16,3-2-2 0,1-6-9 15,0-5-16-15,0-3-28 16,3-7-62-16,2 1-75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1-12-20T05:01:46.555"/>
    </inkml:context>
    <inkml:brush xml:id="br0">
      <inkml:brushProperty name="width" value="0.05292" units="cm"/>
      <inkml:brushProperty name="height" value="0.05292" units="cm"/>
      <inkml:brushProperty name="color" value="#FF0000"/>
    </inkml:brush>
  </inkml:definitions>
  <inkml:trace contextRef="#ctx0" brushRef="#br0">18477 14852 33 0,'0'0'12'0,"0"0"4"15,0 0-4-15,0 0 0 0,0 0 2 16,0 0-5-16,-87 20 2 0,70-20 0 0,-9 0-3 15,3-1-3-15,0-4 1 0,-2-2-4 16,-3-2 5-16,-2 1 4 0,-2-2 6 16,-1 0 3-16,-3 1-2 0,1-2-4 15,0 2-6-15,2 2 3 0,3-1-1 16,1 0 2-16,3 1-3 0,1-1-4 16,3 1-3-16,1-2 1 0,1 0-1 15,1-1-1-15,6 3 7 0,0-1 6 16,5 4 1-16,-1-2 3 0,-5-3-10 15,1-1-7-15,-4-3-3 0,0-2-4 0,-1 3 1 16,0-5-3-16,1-1 7 0,0 1-2 16,4-1 1-16,-1 0 2 0,2 1-4 15,-1-1 3-15,5-1-5 16,0 7 2-16,1-2 2 0,3-2-2 0,-3 0 3 16,2-6-1-16,1-1 1 0,2 0 1 0,2-5 0 15,0-3-1-15,2-1-2 0,4-1 1 16,2 0 0-16,2-4 0 15,4 1 2-15,0-2 0 0,2-3 3 16,3-2-6-16,1 1 5 0,0-4-5 0,2 2-1 16,1 1 5-16,-3 4-5 0,2 1 3 15,-4 4 2-15,0 6-3 0,-1 3 0 16,-1 6-7-16,2 4 0 0,-2 4 1 16,2 4 3-16,5 2 6 0,2 3 3 15,3-1-2-15,2 2 0 0,3 1 0 0,3 0-4 16,0 0 2-16,1 0 0 15,-3 4 2-15,0-2 1 0,-3 3-4 0,0-3 1 16,-2 3-1-16,-2-2 0 16,2 2 1-16,-2 1 1 0,1 0-1 0,-4 0-5 15,-3-1-1-15,-5 0-2 0,-2-1 3 16,2 1 3-16,-1 3 5 0,5 3 1 16,-3 1 0-16,2 3-2 0,-2 3-1 15,-2 2 0-15,0 4 0 0,0 2 3 16,-2 4-3-16,0 5 4 0,-3 2-3 0,-2 2-1 15,0 1 2-15,-4 2-3 0,-1 1 1 16,-1 2-1-16,-2 1 0 0,0 1-2 16,-2 2-1-16,-3 0 0 0,-3 1-2 15,0-2 3-15,-1 0-4 0,0 0 2 16,-1-4-1-16,3-2-2 0,-2-4 0 16,2-3-4-16,-4 0-2 0,2-3 0 15,-3-2-2-15,-1-1 3 0,-1-1-2 16,-2-1-4-16,1 0-4 0,-3-4-7 15,0 1-16-15</inkml:trace>
  <inkml:trace contextRef="#ctx0" brushRef="#br0" timeOffset="2200.0568">17220 8379 14 0,'0'0'19'0,"0"0"-4"0,0 0 0 16,0 0 0-16,0 0-6 0,0 0-4 15,0 0-2-15,0 0 1 0,0 0-2 16,0 4 7-16,0-4-5 0,0 0-2 16,-1 0-2-16,-1-3-6 0,1-3 3 0,-1-4 2 15,0-7 1-15,0-1-1 16,2-7 0-16,0 1-2 0,0-2 2 15,0-1 0-15,2-2-1 0,3 0 0 16,1 2 0-16,3-1-10 0,-2 3 4 0,-1-1-2 16,1 3 3-16,2-1 5 0,-2 1-1 15,-1 0 0-15,0 2-6 0,-2 6 6 16,0-2-7-16,0 8-2 0,-2 3-2 16</inkml:trace>
  <inkml:trace contextRef="#ctx0" brushRef="#br0" timeOffset="2535.7223">17362 8640 93 0,'0'0'23'0,"0"0"-3"0,0 0-5 16,0 0-5-16,0 0-4 0,0 0-6 0,0 0 3 16,0 0-4-16,10-89 2 15,0 48-1-15,2-4-2 0,-1 1-1 16,1 0-1-16,-1 2 1 0,0 1-3 15,0 1 1-15,-2 2-4 0,1 2 0 0,-2 2-4 16,1 6-4-16,-1 3-8 0,-1 4-15 16</inkml:trace>
  <inkml:trace contextRef="#ctx0" brushRef="#br0" timeOffset="3236.6263">17897 8008 136 0,'0'0'31'0,"0"0"-6"16,0 0-3-16,0 0-4 0,0 0-1 16,0 0 0-16,0 0-3 0,0 0-3 15,0 0-5-15,0 0-4 0,-43-27-4 16,41 25-2-16,1 2 0 0,-1-2 0 15,1 2-2-15,-1 0-1 0,2 0 1 0,-1-2 1 16,1 2 4-16,0 0 1 0,0 0 2 16,0 0 0-16,9 2-2 0,2 5 0 15,6 2 0-15,0 2 0 0,1 1 1 16,1 0 2-16,-2 2-3 0,2 0 1 16,-1 1-2-16,0-2 1 0,0 2 0 15,0-3 0-15,-6-2 1 0,1-5-1 16,-4 0 2-16,1-2-1 0,1 1 2 15,0-4 1-15,6 0 2 0,-4-2 3 16,7-6 3-16,-4-6 2 0,1-2-1 0,1-7-2 16,1-6-2-16,-1-4-4 0,0-6-4 15,0-8-2-15,2-1 0 0,0-5-1 16,3 1 0-16,0-3-2 0,-1 0-4 16,-1 3-2-16,1 5-6 0,-3 4-5 15,-1 7-12-15,-3 7-22 0,2 8-16 0,-6 7-41 16</inkml:trace>
  <inkml:trace contextRef="#ctx0" brushRef="#br0" timeOffset="3672.0173">17917 8285 334 0,'0'0'48'0,"0"0"-14"0,0 0-11 16,0 0-12-16,0 0-9 0,0 0-5 16,0 0-1-16,0 0-7 0,0 0 0 15,0 0 2-15,-20-7 2 0,20 7 5 16,0 0 3-16,2 0-1 0,9 0 1 15,4 0-1-15,5 5 0 0,-3 1 0 0,0 0-1 16,2 2 2-16,-1-2 0 0,2 2-1 16,-1-3 0-16,1 2 2 0,0-1-1 15,-7-2 0-15,3-1-1 0,-7 0 0 16,2 1 0-16,1-3 3 0,-1 0-1 16,0 2 3-16,1-3 2 0,3 0-2 15,1-10 4-15,1-7 0 0,1-10-1 16,-2-8-3-16,1-10-1 0,1-9-3 15,2-6-1-15,3-10-3 0,1-2-2 16,1-7 0-16,1-4-6 0,1 0-3 0,-1 0-14 16,2 7-30-16,-1 6-39 0,1 12-61 15</inkml:trace>
  <inkml:trace contextRef="#ctx0" brushRef="#br0" timeOffset="32339.3014">7786 17151 33 0,'0'0'16'0,"0"0"-3"15,0 0-1-15,0 0-1 0,0 0-4 16,0 0 1-16,0 0-2 0,0 0 2 16,0 0 0-16,-33-6-2 0,31 6 1 15,1-2-3-15,-1 2 0 0,1 0-2 0,-1 0 1 16,1-1-4-16,-2 1-4 0,2 0 2 15,-2 0 1-15,3-2 2 0,-1 2 2 16,-1 0 0-16,1 0-2 16,-1 0-2-16,2 0 1 0,-1 0 1 0,1 0 1 15,-2 0-1-15,2 0 2 0,0 0 0 16,0 0-1-16,0 0 2 0,0 0-2 16,3 0 1-16,3 0-2 0,5 0 1 15,0 2 3-15,0-1-4 0,5 4 1 16,-4-4-1-16,5 2 0 0,-5-1 2 0,0-1 1 15,0 2-2-15,1-3 0 0,0 2 1 16,0-2-2-16,0 0 2 0,0 0 0 16,0 0-1-16,-1 0 0 15,-2 0-1-15,4 0 2 0,-5 0-2 0,3 0 0 16,-1 0 0-16,-8-2 0 0,10-1-2 16,-6 3 0-16,3-1-1 0,2-1-2 15,-9 1 1-15,11-1-2 0,-8 2 0 16,0 0-1-16,0 0-2 0,-6 0 3 15,0 0 5-15,0 0-1 0,1 0 5 0,-1 0-1 16,0 0-3-16,0 0 0 0,-4 0-2 16,-11 0 1-16,-6 0 1 0,-1 0-4 15,-7-1 4-15,6-5 1 0,0 0 0 16,3 0 3-16,1-2-3 0,1 1 0 16,8 0-1-16,-3-2 0 0,2 0 3 15,3 3 1-15,-4-5-1 0,4 8 1 16,-1-4 0-16,-3-4 2 0,3 5 2 15,-4-2 5-15,4 6 2 0,-1-5 2 16,1 4 0-16,-1 0-2 0,0 0 3 0,1-1-2 16,1 1-1-16,2 1 0 0,3 0-4 15,3 2-4-15,-1-1-4 0,1 1-2 16,-2 0-3-16,1 0-8 0,-1 0 5 16,2 0 1-16,0 0 3 0,0 0 6 15,5 1-6-15,6 7 2 0,5 1 0 0,3 1 0 16,-2-2-1-16,2 0 2 0,1 3-1 15,1-4-1-15,0 4 1 16,1-1-2-16,-2 4 1 0,3-6 0 16,0 4-1-16,0-4 0 0,-1-1-2 0,0-1-3 15,-5-1 0-15,-1-1-2 0,-7-1-4 16,7-3 1-16,1 0-1 0,-1 0-2 16,6-9-3-16,-8 0-12 0,2-5-38 15</inkml:trace>
  <inkml:trace contextRef="#ctx0" brushRef="#br0" timeOffset="34599.887">15123 12372 30 0,'0'0'11'0,"0"0"-4"16,0 0-4-16,0 0 0 0,0 0-2 0,0 0 1 15,0 0 0-15,0 0-1 0,0 0-2 16,0 0 1-16,-69 72 1 0,62-59-1 16,-2 1 3-16,0 1-2 0,-1 3 3 15,-1 1-2-15,2-1 4 0,0-1 7 16,2-4 2-16,-1-1 6 0,-3-1 2 16,5-4 0-16,-6 3 1 0,-1-3-5 15,-1-2-2-15,0 0-6 0,-2-3-2 16,-4 0-1-16,-2-2-1 0,-5 0-1 15,2 0 0-15,-1 0 0 0,0 0-4 0,-1 0 1 16,1 0 0-16,-2-3-1 0,1 0 1 16,2 0-1-16,0-2-1 0,1 1 1 15,-1-4 1-15,2 0-5 0,1 1 6 16,1-2-2-16,-1-2 9 0,2 2-1 16,1-2 1-16,-1-1-3 0,1-1-11 0,-1-2 5 15,0-2-4-15,1 0 4 16,0 1-4-16,3-1 2 0,0 0 0 15,1-1-1-15,1-1 0 0,3-2 0 16,-1 0 1-16,2-3-1 0,1-2 0 0,2 0-2 16,-2-2 2-16,4 1 1 0,0 0 0 15,2 1 0-15,2 1 0 0,-1 0-1 16,2 0 0-16,0 0 1 0,2 1-1 16,4 0 1-16,1-1 0 0,3-1-3 15,0-1 3-15,2 0-1 0,1-1-3 0,0 3 4 16,1 2-4-16,1 0 4 0,0 5 0 15,0 0-1-15,1 4 0 0,-2 2 0 16,4 1-1-16,-2 2 1 16,2 0 1-16,-2 2-1 0,3-1 2 0,-3 0 0 15,3 1 1-15,-2-1-2 0,-1 1 0 16,3-2 0-16,-2 1 0 0,2 0 1 16,-1 1-1-16,0-1 0 0,2 1 0 15,1-3-1-15,0 3 1 0,1-2 1 16,-3 0 0-16,3 2-1 0,-2 0 0 0,-7 2-4 15,4 1 4-15,-1 1 0 0,1 3 2 16,6 0 0-16,-4 0 0 16,2 4 1-16,-2 7-1 0,1 3 0 0,0 3 1 15,-1 4-1-15,1 3 3 0,0 5-2 16,-1 1 0-16,1 3 1 0,-1 4 1 16,-2 1-2-16,2 3 2 0,-1 0-2 15,-3-2-2-15,-1-1 0 0,-2-3-1 16,-3-1 2-16,-2-4-1 0,-1-4 1 15,-3-8 3-15,0 2 1 0,-3-4 6 0,0 2-2 16,0 4 3-16,-7-1-3 0,-2 2-6 16,-3 0 0-16,-3 3-4 0,-1 1 0 15,-3 0-3-15,0-1-1 0,0 0-4 16,1 1-3-16,0-1-1 0,1 3-9 16,1 1-8-16,0 1-11 0,1 1-25 0,1 1-8 15,2-3-30-15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1-12-20T05:05:54.955"/>
    </inkml:context>
    <inkml:brush xml:id="br0">
      <inkml:brushProperty name="width" value="0.05292" units="cm"/>
      <inkml:brushProperty name="height" value="0.05292" units="cm"/>
      <inkml:brushProperty name="color" value="#FF0000"/>
    </inkml:brush>
  </inkml:definitions>
  <inkml:trace contextRef="#ctx0" brushRef="#br0">14886 17404 61 0,'0'0'26'15,"0"0"1"-15,0 0-2 0,0 0-13 16,0 0 6-16,0 0-10 0,0 0 13 15,0 0-3-15,0 0-2 0,0 0 7 16,-23-12-19-16,22 11-3 0,-1 1-6 16,2-1-5-16,-1 1 0 0,1 0 2 0,0 0 6 15,0 0 4-15,0 0 3 0,0 0-4 16,0 0 3-16,3 0-2 0,5 1 5 16,0 3 2-16,0-2 2 0,4 2 2 15,-1-4 1-15,7 0-1 0,-1 0 1 16,8 0-7-16,-2-4 3 0,0-1-2 15,0-1 0-15,0 1 2 0,2-2-8 0,-4-2-10 16,1 0 10-16,-2 0-12 16,2 2 16-16,-3 0-3 0,1 1 2 15,-4 1-1-15,-1 2 1 0,-4-1-3 0,1 1 2 16,-1 0-3-16,0 0 0 0,0-1-1 16,-7 3-1-16,1-1 1 0,-5 2-3 15,0 0 2-15,6 0 1 0,-2 0-2 16,3 0-1-16,-1 0-1 0,-6 0 1 15,0-2 3-15,0 2 2 0,1 0-1 0,1 0 1 16,-1 0 0-16,-1 0-2 16,0-2-4-16,0 2-2 0,0 0-2 0,0 0 0 15,0-2-1-15,-4 2 0 0,-2-1-1 16,-8 1 1-16,-3 0 3 0,5 0 2 16,-7 0 2-16,0 0 2 0,0 3 2 15,-4 1 1-15,-2 3 0 0,2 0 0 16,-1 0 15-16,-4 3-15 0,2 1 15 15,-1-1-8-15,-1-2-2 0,2-2 3 16,6-3 4-16,1-1 4 0,0 2 2 0,6-4-1 16,-7 3 3-16,10-1-3 0,-3-2 3 15,1 0 3-15,7 0-9 0,0 0-3 16,5 0-8-16,-2 0-4 0,2 0-4 16,-2 0-3-16,1 0-3 0,1 0 1 15,0 2 3-15,7 2 1 0,7 2 0 16,9 4 3-16,2-2-1 0,1-1 1 15,3 1 1-15,1-5-2 0,2 3-2 16,0-3-1-16,-2 2 0 0,-1-3-1 16,-1 2 4-16,-2-3 1 0,-2-1 1 0,1 0-1 15,-3-5 1-15,-7 3 0 0,2-3-1 16,-6 2 2-16,-2-1 0 0,-1 0 4 16,-5 3 1-16,3 1 2 0,-6 0-1 15,0-4 0-15,0 4-2 0,0-4 1 16,0 0-3-16,-9-2 1 0,-4-3-1 15,-4 2-3-15,-5-2 1 0,-1 2 1 16,0-1-1-16,0 5 1 0,1 2-1 16,-1-3-2-16,0 2 0 0,1 0 1 15,-1-1 1-15,0 0 1 0,0 2-12 0,5-3 10 16,1 2-12-16,7 1 10 0,4 1 4 16,1 0 0-16,5 0-2 0,-2-4-2 15,2 4-1-15,-1 0-4 0,-1 0 2 16,1 0-4-16,-1 0-1 0,1 0 4 15,1 0 1-15,0 0 3 0,0 0 10 0,9 0-8 16,9 4-1-16,5-1 3 0,3 1-4 16,2-2 0-16,-2-2 13 0,1 0-17 15,1 0 5-15,-2 0 0 16,0 0-4-16,-2 0 3 0,-2 0 1 0,-5 0-2 16,0 0 2-16,-5 0-1 0,-6 0-8 15,0 0 10-15,-2 0 0 0,2 0 4 16,-2-1 2-16,2 1 2 0,-6 0-3 15,0-1-3-15,0 1-3 0,-13-6 0 16,-6 0-9-16,-7-2 10 0,-1 3-2 0,0 3 0 16,-2 1 1-16,-2 1 1 0,-2 0-1 15,0 0 1-15,-1 0-2 0,1 0-1 16,1 1 3-16,3 1-2 16,2 3-2-16,8-5-1 0,0 3 14 0,9-2-8 15,3-1-1-15,1 2-2 0,6-2-12 16,-1 0 8-16,1 0-3 0,-2 0 2 15,1 0 13-15,1 2-13 0,0 3 4 16,9-3 2-16,6 4 0 0,7 2 0 16,-2-2 12-16,3-2-12 0,0 0 1 0,1 1-1 15,0 1 0-15,1-2 0 0,-1 1-2 16,1-4 2-16,-9 0-1 0,3 0-1 16,-2-1 3-16,-4 2-3 0,6-2 3 15,-8 2-2-15,-5-2-2 0,0 0 5 16,-6 0-1-16,0 0 4 0,0 0 2 15,2 0 2-15,-1 0-3 0,-1 0-1 16,0-4-2-16,-3-6 1 0,-9-3 0 16,-6-3 0-16,-2 4-9 0,-2 0 9 15,-3 2-10-15,-1 2 15 0,0-2-6 0,0 5 0 16,1 0 1-16,2-2-4 0,6 3 4 16,1 2 1-16,5 0-3 0,5-1 0 15,-3-1-2-15,5 3-20 0,-1-1 14 16,1 2-6-16,4 0 0 0,0 0 16 15,7 5-18-15,11 9-9 0,11 8-44 0,7 0-65 16,10 4-65-16</inkml:trace>
  <inkml:trace contextRef="#ctx0" brushRef="#br0" timeOffset="975.0357">17691 17454 158 0,'0'0'51'0,"0"0"0"15,0 0-5-15,0 0-8 0,0 0-7 16,0 0 0-16,0 0-7 0,0 0-1 15,0 0-7-15,-41-35-6 0,41 34-5 16,0 1-3-16,-2-2-6 0,2 2 0 16,0 0-1-16,0-4 4 0,8 1 4 0,9-2-2 15,6-1 1-15,3 1-1 0,0 2 2 16,3-2 1-16,0-1-1 0,-2 1-1 16,1-6-1-16,1 2 2 0,0-4-10 15,0 1 9-15,1-2-12 0,-1 0 12 16,0-1-2-16,-2-1-13 0,1 4 12 15,-5-6-16-15,-1 8 14 0,-2-3 2 16,-7 4-1-16,-1 3 0 0,-4 2 2 16,-5 1-1-16,1 3 1 0,-4 0-1 15,0-3 1-15,0 3 2 0,2 0 1 0,-2 0-1 16,1 0-5-16,-1 0-8 0,-1 0-3 16,-11 0-8-16,-8 6-4 0,-7 4-9 15,-2 4-8-15,0 4-2 0,-2 2-12 16,2 1 8-16,1 0 6 0,3-1-3 15,2-1 20-15</inkml:trace>
  <inkml:trace contextRef="#ctx0" brushRef="#br0" timeOffset="1536.0579">17762 17473 63 0,'0'0'45'0,"0"0"8"0,0 0 4 16,0 0-4-16,0 0-7 0,0 0-13 15,0 0-12-15,0 0-10 0,0 0-4 16,0 0-2-16,-15 6 0 0,18-11 1 15,8-4 0-15,5-3-2 0,4 2 0 16,2-2-1-16,0 5 0 0,2-4-3 0,2 2-1 16,0 0 1-16,0 0 0 0,2-2 0 15,-3 1 1-15,2-1-13 0,-1-1 10 16,-3 1-10-16,0 0 11 16,-4 3-1-16,-5 2 2 0,-1-1-6 0,-1 5 5 15,-3-3-2-15,-1-1 3 0,-3 5 0 16,-1-3-4-16,-4 4 2 0,0-1-19 15,0 1 11-15,0-3-3 0,-1-2-2 16,-11 3 8-16,-5 2-16 0,-4 2-7 16,-6 11 2-16,-2 1 0 0,0 3 16 0,0 3-12 15,0 2 16-15,3 1-11 0,0-3 6 16,3 3 6-16,0-2 5 0,3-1 4 16,1-4 2-16,1 1 3 0,4-6 3 15,3-2 5-15,0-2 7 0,5-2 6 16,-2 1 5-16,1-1 4 0,4-3-2 15,0 3 3-15,3-5-3 0,-2 0-4 0,2 0-3 16,-1 0-11-16,-1 0-6 16,2 0-4-16,-1 2-5 0,1-2 0 15,0 0 1-15,1 0 3 0,11 0 2 0,7-2-3 16,5-3 1-16,0 3-1 0,0-6 0 16,1 0-1-16,1 1-1 0,0-5 1 15,1-1-4-15,-2 0 2 0,1-2-1 16,-2 1-1-16,1-1-1 0,-3-2 1 15,-5 4 0-15,0 0-3 0,-6 5 4 0,-1-2-1 16,-3 4-11-16,-4 3 7 0,0 0-9 16,-3 3 5-16,0-1 1 0,0 1-28 15,0 0-18-15,0 0-52 16,0 0-32-16</inkml:trace>
  <inkml:trace contextRef="#ctx0" brushRef="#br0" timeOffset="1737.6982">18007 17545 425 0,'0'0'53'15,"0"0"-16"-15,0 0-19 0,0 0-14 0,0 0-10 16,0 0-8-16,0 0-12 15,0 0-40-15,45-82-94 0,-13 60-74 16</inkml:trace>
  <inkml:trace contextRef="#ctx0" brushRef="#br0" timeOffset="10138.9294">8652 15619 50 0,'0'0'26'0,"0"0"-3"0,0 0-4 16,0 0-5-16,0 0-9 0,0 0-1 16,0 0-2-16,0 0-1 0,0 0-1 15,-10-9 1-15,7 8-2 0,3 1 0 16,0 0 1-16,0 0-1 0,0 0 2 15,-1 0 1-15,1 0 1 0,0 0 3 16,0 0-3-16,0 0 3 0,0 0 0 16,0 0 1-16,0 0 3 0,0 0-1 0,0 0 2 15,0 0-1-15,1 0 3 0,-1 0 0 16,3 0 0-16,3 1-1 0,0 1-1 16,0-2-2-16,6 1-1 0,-6-1-2 15,6 0 0-15,2 0-3 0,-2 0 2 16,1 0-3-16,-3 0 0 0,2-1 0 0,0-1-3 15,-1 1 0-15,-1 1 1 16,4-2-3-16,-2 2 3 0,1-2 1 16,0 2-1-16,4 0 3 0,-4 0 1 15,6 0 2-15,-7 0-5 0,-1 0 2 0,2 0-2 16,-10 0 1-16,4 0 2 0,-7 0 0 16,5 0 2-16,-1 0 0 0,2 0 4 15,-2 0 2-15,-4 0 5 0,0 0 2 16,0 0 2-16,0 0-2 0,3 0-4 15,-2 0-3-15,4 0-4 0,-2-1-1 0,1-2-4 16,-1 0 0-16,-3 3-2 0,0-1-2 16,3-3 1-16,1 1-2 0,0 0 1 15,-1 2 1-15,-3 1-3 0,0-2 1 16,0 2 2-16,2 0 0 0,-1 0 0 16,1 0 0-16,-1 0 0 0,1 0 2 15,-1 0-1-15,1 0 2 0,-1 0-1 16,-1 0 0-16,3 0 0 0,-2 0 0 15,1 0 2-15,-1 0-2 0,-1 0 0 16,3 0 1-16,-2 0-1 0,1 0-2 0,-1 0 0 16,1 0 0-16,-2 0 0 15,1 0 1-15,1 0 0 0,-1 0 0 0,1 0 0 16,-1 0-1-16,-1 0-2 16,3 0 1-16,-3 0 1 0,3 0-1 0,-2 0 2 15,1 0-2-15,-1 0-1 0,1 0 2 16,-1 0-1-16,1 0 1 0,-1 0 3 15,2 0-2-15,-2 0 2 0,1 0-1 16,-2 0 1-16,0 0 1 0,1 0-2 16,-1 8 0-16,0-2 0 0,0 6-1 0,0 3 0 15,-4 0 0-15,-5 4 0 0,-1-4 0 16,3 2 1-16,-3-2 0 0,0-2 1 16,1 2-2-16,-2 0 0 0,0-1 0 15,1 0 1-15,-3 0-1 0,0-1 1 16,4 1-2-16,-5 1 0 0,2 1 3 0,0 0-2 15,0 2 6-15,0 0-7 16,1 1 0-16,-1-1 1 0,3-1-2 16,-1 0 1-16,3-5 0 0,0-1-1 15,2-2 0-15,-3-2 2 0,4 2-1 0,1-7 2 16,1 2-1-16,2-4 0 0,-1 0 0 16,1 0 0-16,0 1 0 0,-2 1 1 15,2-1-1-15,-1-1-1 0,1 2 0 16,0-2 0-16,0 2-1 0,0-2-1 15,0 0 0-15,0 0-1 0,-2 3 0 0,2-3 2 16,0 0 0-16,0 1 1 0,0-1 1 16,0 0 0-16,0 1 0 0,0-1 0 15,0 0 1-15,0 2 0 16,0-2 1-16,0 0 1 0,0 0 1 0,2 0 1 16,2 0-2-16,5-3 0 0,8-1 0 15,-2-3-2-15,5 0-1 0,0-1-1 16,-2 1 1-16,3-3-1 0,1 3-2 15,0-2 0-15,4 0-4 0,1 0-3 16,2 2-7-16,7-3-13 0,-1-1-34 0,7 0-62 16,-2-5-101-16</inkml:trace>
  <inkml:trace contextRef="#ctx0" brushRef="#br0" timeOffset="11652.0858">9763 15780 128 0,'0'0'45'0,"0"0"-3"15,0 0 1-15,0 0-2 0,0 0-2 16,0 0-5-16,0 0-4 0,0 0-9 16,0 0-5-16,-25-6-3 0,24 5-3 15,-1 1-3-15,1 0-3 0,1-1-1 0,-3 1-1 16,3 0-2-16,0 0-1 0,0 0-3 16,-1 0 0-16,1-4 2 0,0 4 1 15,0 0 2-15,0-2 0 0,0 2 2 16,0 0-1-16,1-1 0 0,3-1 0 15,6 0-2-15,1-2 1 0,-1 1 0 0,7-2 0 16,-2 0 0-16,3-2 0 0,0 1-1 16,-1-1 0-16,2 1 0 15,-2-2 0-15,-4 4 1 0,0-2 0 16,3 0 1-16,-7 3-2 0,5-4 0 0,-4 4 0 16,-5 2 0-16,5-2 1 0,-6 1 0 15,1 1 1-15,0 1-1 0,-5 0 1 16,0-2 0-16,0 2 4 0,2 0-1 15,-1 0 2-15,-1 0 3 0,3 0-1 16,-2-3 2-16,1 3 0 0,-2 0-2 0,1 0-2 16,-1 0-3-16,2 0-2 0,-2 0-1 15,1-1 0-15,-1 1 0 0,0 0-2 16,2 0 1-16,-2 0 0 16,0 0 1-16,1 0-1 0,-1-2-1 0,0 2 1 15,0 0-1-15,0 0 3 0,2 0-1 16,-2 0 2-16,0 0 2 0,0 0-2 15,0 0 2-15,0 0-1 0,0 0 2 16,0 0-1-16,0 0 0 0,0 0-1 16,0 0-1-16,0 0-3 0,-6 2 0 0,-3 4 0 15,2-1-1-15,-5 5 2 0,2 1-2 16,0 2 0-16,-3 3 0 0,1 0 1 16,1 0-1-16,1-1 1 0,1 1-1 15,-2 3 1-15,2 0 4 0,-1 1-4 16,0 3 5-16,1-1-5 0,-1 1-3 0,-3 2 3 15,6-3-1-15,-2 0 1 0,3-7-1 16,1-2 0-16,0-3 0 16,4-6 0-16,-4 5 1 0,4-4 2 15,-1-1-1-15,1 1-2 0,1-5 1 0,-2 0-2 16,2 0 3-16,0 2-1 0,-1-1 0 16,1 0 0-16,-3 0 0 0,3-1-1 15,0 2 0-15,0-2-1 0,0 2-1 16,0-2 1-16,0 1 0 0,0-1 1 15,0 0-3-15,0 2 1 0,0-2 2 0,0 0 1 16,0 1 0-16,0-1 1 0,0 0 1 16,3 0-2-16,1 0 3 15,5-1-1-15,4-6 0 0,-1 2-1 16,5-4 1-16,-4 0 0 0,4-2-1 0,-2 2-1 16,2-1 0-16,2-3-1 0,1 2 1 15,3-2 0-15,1 1 1 0,3-2-1 16,-1-1 0-16,6 1-1 0,-3-1-3 15,-2 0-1-15,1 1-7 0,-2 1 6 16,0-1-4-16,-4 2 3 0,1 1-3 0,-3 2-8 16,-7 1-19-16,3 4-30 0,-6-2-37 15,-1 1-39-15</inkml:trace>
  <inkml:trace contextRef="#ctx0" brushRef="#br0" timeOffset="12698.7892">9686 15624 212 0,'0'0'46'0,"0"0"-5"15,0 0-10-15,0 0-13 0,0 0-7 16,0 0-7-16,0 0-8 0,0 0 0 15,0 0-3-15,-13-4 3 0,13 4 6 0,0 0 3 16,2 0 1-16,9-1 0 0,8 1-1 16,-2-1 2-16,1-2 1 15,-1 0 0-15,-1-2 1 0,1 2-3 0,-1-1-5 16,-6 2-5-16,2-1-2 0,4-2 1 16,-6 2 5-16,6-1 2 0,0-2 3 15,-2-2 7-15,8-1-1 0,1 0 1 16,-1 0-4-16,-2 1-8 0,-4 2-1 15,-3 1-1-15,0 2 1 0,-7 2-1 16,-2 0-1-16,2 1 1 0,1 0 0 0,-1 0 2 16,0 0 2-16,-6 0 4 0,0-2 2 15,0 2 2-15,0 0-2 0,0 0-1 16,-2 7-1-16,-4 1-3 0,-4 3 1 16,3-5 0-16,-3 0-1 0,0 0-1 15,1-1 1-15,0 0 0 0,5-1 3 16,-6 0 0-16,7 0-1 0,0-3 0 15,0 2-5-15,3-3 3 0,-1 0-2 16,1 0 0-16,-2 1-2 0,1-1-1 16,1 2 0-16,-3-2 0 0,3 0-1 0,0 1 0 15,0-1-2-15,-1 0 3 0,1 0 0 16,-2 2 1-16,2-2 1 0,0 1 0 16,0-1 1-16,0 2-1 0,0 0 1 15,0-1 0-15,0 1 1 0,0-1-2 16,0 0 0-16,0 1 0 0,0-1 0 0,0 1 3 15,0 0 1-15,0 5-2 0,0 5 0 16,-1 0-1-16,-2 7-2 16,0-4 1-16,-1-5 0 0,-1 7 0 15,2-2-1-15,-1 0 1 0,-2 5-2 0,2 1 2 16,-1-4 0-16,0 3-1 0,1 4 7 16,-1-2-6-16,-1 0 5 0,2 2-4 15,-2 0-3-15,1-4 4 0,2-4-2 16,-2-1 2-16,4-4-2 0,-4-1 0 15,2 0 2-15,2-5-2 0,-2 0 1 0,3-2-1 16,-1 2-2-16,-1-1 2 0,1 1 1 16,1-5-1-16,-2 0 0 0,2 0 0 15,0 0-2-15,0 0 2 16,0 3 1-16,-2-3 0 0,2 1 4 0,0-1-3 16,0 1-1-16,0-1 2 0,0 2 0 15,0-2 0-15,0 0 0 0,0 2 0 16,0-2 0-16,0 0-1 0,0 0 1 15,0 0-2-15,0 0 1 0,0 0-1 16,0 0-1-16,0 0 2 0,0 0-4 0,2-4 1 16,1-1 1-16,3-2 0 0,0 0-1 15,1-1-1-15,6-2 0 0,0 1-2 16,6-5-1-16,-2 0-4 0,5 3-7 16,1-4-7-16,3 2-17 0,4 0-33 15,1 0-50-15,2-1-75 0</inkml:trace>
  <inkml:trace contextRef="#ctx0" brushRef="#br0" timeOffset="13710.6169">9770 15639 182 0,'0'0'51'0,"0"0"-2"16,0 0-7-16,0 0-9 0,0 0-14 15,0 0-11-15,0 0-8 0,0 0-5 16,0 0-1-16,0 0 3 0,-16-9-1 0,16 9 4 16,0 0 1-16,0 0 2 15,3 0-2-15,9 2 2 0,-1 0-1 0,1-2 2 16,6 0-1-16,-6 0 1 0,7 0-5 16,-2-1-1-16,-1-5 5 0,9-3-1 15,-5 0 6-15,3-2-1 0,0 0-4 16,1 1 1-16,-1-1-5 0,-2 0-1 15,-5 6 0-15,0-2 0 0,-6 4 0 16,2 1-2-16,-2 1 2 0,-6 0 0 16,2 1 0-16,-6 0 2 0,0-2 2 0,0 2 3 15,2 0 2-15,-1 0 1 0,-1 0-1 16,0 0-3-16,0 0 0 0,0 2-3 16,-4 5 1-16,-7 1-1 0,4-2 0 15,-6 3-1-15,7-3 2 0,2-3-1 16,-3 2 1-16,2-2-2 0,-3 3 0 15,1-2 0-15,1 3 0 0,0-2 0 0,-1 3-1 16,3-1-1-16,-1 3-1 16,-1 5 2-16,3-6 1 0,0 6 1 15,-1-4-2-15,4 1 1 0,-5 5-1 0,3-7 1 16,-2 5 0-16,1 1 1 0,0-5 0 16,-3 5-1-16,5-1 1 0,-4 2 2 15,1 3 5-15,-3-2-6 0,1-2 6 16,2-3-6-16,-2 0-1 0,0 2 1 15,-1-2 0-15,1 0 1 0,0 2-3 16,2-1 1-16,-1-5 0 0,0 7-2 0,1-7 3 16,2-5-2-16,-1 5 0 15,2-4 0-15,-1-1-2 0,1 1 2 16,1-5 0-16,-2 0 0 0,2 0-1 0,0 2-2 16,0-1 0-16,-1 1 1 0,1-1 2 15,0 0 1-15,0-1 3 0,0 2-1 16,0-2 0-16,0 1 0 0,0-1 2 15,0 2-2-15,0-2 0 0,1 2-1 16,1-2 2-16,-1 0-1 0,1 0 1 0,-1 0 1 16,5 3-1-16,1-2 1 0,-3-1-1 15,7 0 1-15,0 0 0 16,2-4-2-16,3-3 0 0,1 0-2 0,-1-6 1 16,0 3-2-16,4 0-4 0,-1-2-5 15,4-1-15-15,2 3-18 0,-1-3-60 16,4 1-81-16</inkml:trace>
  <inkml:trace contextRef="#ctx0" brushRef="#br0" timeOffset="23230.9535">17157 14245 29 0,'0'0'12'0,"0"0"-2"0,0 0 0 15,0 0-2-15,0 0 1 0,0 0-2 16,0 0-1-16,0 0 2 0,0 0-6 15,0 0 3-15,-28-56 1 0,28 56-1 16,-1-1 0-16,1 1-4 0,0-2-2 16,-2 2-2-16,2 0 0 0,0 0 0 15,-1-3 2-15,1 3-1 0,0-1 0 0,-2 1 0 16,2-2-1-16,0 2 1 0,0-1 1 16,0 1 0-16,0 0-1 0,0 0 0 15,0 0 0-15,0 0 2 0,0 0 0 16,0 0-1-16,0 0 1 0,0 0 0 15,3 3 0-15,3 6-1 0,3 3 1 0,-4-2-2 16,4 1 0-16,-1 1 1 0,1 0 0 16,-1 1 0-16,1-3 2 15,0 1-1-15,-3-3-1 0,4 2 1 16,-4-4-2-16,3-1 1 0,-2 2 2 0,-4-5-2 16,4 1 1-16,-2-1 1 0,-1-1 1 15,6-1 2-15,-1-3 2 0,2-9 0 16,5-5 2-16,-4-4-3 0,1-2 0 15,-3-1 1-15,2-2 2 0,2-1-1 16,-1-1 1-16,4-1-4 0,-1 0-1 0,3 2-2 16,-2 1 0-16,1 4 0 0,-1-1 0 15,-1 3-2-15,0 1-2 0,0-1 0 16,1-2-3-16,1 3 3 0,0-2 0 16,-2 3-1-16,2-2 2 0,-8 9 1 15,1 0-3-15,-5 5 0 0,-3 2-1 0,0 2 0 16,-3 2-4-16,0 0-9 15,0 0-7-15,1 0-13 0</inkml:trace>
  <inkml:trace contextRef="#ctx0" brushRef="#br0" timeOffset="23749.7098">17178 14398 182 0,'0'0'47'0,"0"0"-9"0,0 0-12 15,0 0-9-15,0 0-5 0,0 0-4 16,0 0-5-16,0 0-5 0,0 0-2 15,0 0-2-15,-26-10 1 0,25 10 3 0,1 0 2 16,0 0 1-16,0 0-1 0,10 0-1 16,0 2 0-16,3 2-2 15,1 4 2-15,-5-3 1 0,4 2 0 16,0 0 0-16,-4-1 0 0,3 1 0 0,-4-2 1 16,1-3 2-16,0 3-1 0,-5-4 3 15,7-1 1-15,0 0 1 0,4 0 0 16,4-6-1-16,0-4 0 0,-1-7 0 15,2-3-1-15,1-4-5 0,1-3 2 16,1-3-2-16,0-3 1 0,0 0-1 0,-2-1 0 16,0 0-1-16,-1 0 0 0,-2 4 1 15,1 1-1-15,-2 3-2 16,-1 2 1-16,-1 3-3 0,-1 1 2 16,-1 3-1-16,-3 7 1 0,-1 0-2 0,-3 4 0 15,-3 4-4-15,1-1 2 0,-4 3-2 16,0-2-4-16,0 2 0 0,1 0-8 15,1 0-3-15,-1 0-6 0,3 0-8 16,-1 3-13-16,2 6-47 0</inkml:trace>
  <inkml:trace contextRef="#ctx0" brushRef="#br0" timeOffset="54573.6525">1922 6553 7 0,'0'0'10'15,"0"0"1"-15,0 0-4 0,0 0 1 16,0 0-3-16,0 0-2 0,0 0 0 16,0 0-3-16,0 0 0 0,-29 71 0 0,28-60 1 15,-3 1-1-15,2-2 1 0,1 1 2 16,-1-7-3-16,2 9 0 0,0-8 0 16,0 2-2-16,0 6 4 0,0-6-2 15,0 5 1-15,0 0 0 0,0-8 0 16,0 7 0-16,0-5 0 0,0 4-1 0,0 2 2 15,0-2 0-15,2-1-1 0,-1 2-1 16,1-1 3-16,-1 1-2 16,3 6 1-16,-2-1 3 0,2 5-5 15,-1-2 1-15,1 1 0 0,1-2-3 0,-1 0 2 16,3 2 1-16,-1-1-1 0,0 3 0 16,1 0 1-16,2 1-2 0,1 0 0 15,0-1 1-15,0 2 0 0,0-2 0 16,3 1-1-16,0-1 0 0,-1-1 1 15,1 0 2-15,1-1-2 0,-2 3 1 0,5-1-1 16,-2-1 0-16,-1 2 0 0,2-2 0 16,0 1 0-16,-3 0-1 0,6-1 1 15,-3 3 0-15,1-2 0 0,3 3 1 16,-1-1-1-16,3 2 0 0,-1-1 1 16,3 3-3-16,0-1 2 0,1-1 2 15,1 1 0-15,0 0-1 0,-3-2-1 16,3 2-4-16,0 0 5 0,4 2-1 15,-1 2 2-15,3-1 2 0,4 2-3 16,-1 0-1-16,7 1 2 0,-2 1-2 0,-2-2 1 16,5 1 1-16,-2-3-2 0,-2 1 1 15,4-1-1-15,2-2 0 0,3 2 0 16,0-1 0-16,2-2 0 0,1-1-1 16,4-2 2-16,3-3-1 0,1-1 0 15,0-4 0-15,2 2 0 0,-2-4-1 16,0 2 0-16,1 0 0 0,0 1 0 15,-2-2 2-15,4 2 0 0,-1-4 3 16,4 3-2-16,2-1-1 0,1 2 2 16,-2-2-2-16,1 1 0 0,-2 0-1 0,1-1 1 15,-1-2 1-15,2 0 0 0,1-1 1 16,3-3 1-16,1 0-2 0,2-3 2 16,-2-1-2-16,-1 1 2 0,-3-2 0 15,0-1 0-15,4-3 0 0,-4 0-2 16,3 0 0-16,0 0 0 0,1 0-1 0,-1-4 0 15,-1 1-1-15,-2-3 2 16,2 2-1-16,0-1 1 0,2 2-2 16,5-2 0-16,-2-1-2 0,4 1 2 15,0-1-1-15,-1 0 0 0,-3-1 1 0,1 0 0 16,0 0-1-16,0-1 1 0,1 0 0 16,5 0 0-16,1 0 0 0,-2-1 0 15,0 0 0-15,-3-3 1 0,0 1-1 16,-3 1 1-16,2-1-1 0,-2 2 0 15,0 0 0-15,-1 0-1 0,-2 2-2 0,-1 3 3 16,-3 1-2-16,0-1 1 0,0 3 2 16,3-1-2-16,-2 1 4 15,2-2-2-15,0 2-1 0,-2-2 0 0,-1-1 1 16,-1 0-1-16,-2 0 0 0,4-5 1 16,-2 2-1-16,2-2 1 0,1-1-1 15,0-3 0-15,-2 0 1 0,0-3 1 16,-1 0 1-16,0-1-2 0,-2-3-1 15,4 2 0-15,0-2-1 0,1 2 1 16,3 0 0-16,-2 1 0 0,-1 0 0 0,-2 1 0 16,-3-1 1-16,0 2-2 0,-3-2 2 15,0 0-2-15,2 1 1 0,-2-1 0 16,2 0-1-16,-4 2 2 0,1 0-2 16,-2 0 2-16,-5 0-2 0,-2 0 1 15,0 0-1-15,-7-2 0 0,1-1 2 16,-1-1-1-16,-2-2-1 0,-2-3 2 15,1-2 1-15,1-3-1 0,-1-2 2 16,0-1-1-16,1 3-2 0,-2-2 2 16,-2 1-1-16,0 1-1 0,-6 2 1 0,-1 0-1 15,-3-1 1-15,-3 2 2 0,-1 1 5 16,-4-2 3-16,1 2 5 0,-6 0-1 16,0 0 3-16,-3-3-4 0,1-1 1 15,-2-1-1-15,0-3-2 0,0-1 0 16,0-1-2-16,1-1 2 0,-1 1-2 0,-1-1-2 15,4-3-2-15,-2 3-1 16,1 0-3-16,-1-1 2 0,0 5-10 16,0-2-1-16,-1 0 9 0,1-1 5 15,0-2 6-15,1-8 3 0,2-2-13 0,4-1-2 16,-1-3-2-16,3 1 1 0,1 0 0 16,-1 2 1-16,-3 1 1 0,-2 1-2 15,-3 3 2-15,1 0-6 0,-4 2 4 16,-2 1 0-16,0 1 0 0,-4-1 2 15,-2 1-4-15,0 0 1 0,-1 0 0 0,-2 2 2 16,0 2-1-16,-2 2 3 0,-4 1-1 16,-1 0-4-16,-4 3 5 0,1 0-3 15,-5 3 3-15,2 2 9 16,-2 3 3-16,0-2-5 0,-4 0 0 0,-1-2-9 16,-3-4-4-16,-2-3 5 0,-2-2-1 15,-1-2-1-15,2-1 0 0,-3 1 2 16,-1-2 0-16,-2 0 3 0,-2 1-4 15,-1 1 0-15,-3 3 0 0,-3 1 7 16,-3 1-5-16,-1 4-2 0,-4 3 3 0,-2 1-11 16,-4 2 8-16,-3 4-1 0,0 2 0 15,1 1 1-15,-1 4-1 0,4-1 1 16,-2 0-1-16,-2 2 3 0,0-1-1 16,-1 1 0-16,-3-1 1 0,-2 2-2 15,-1-2 0-15,-2 0 1 0,2 3-1 0,0 0 0 16,-1-1-2-16,1 1 2 15,-2-1 0-15,1 0 1 0,-4 1 2 16,-2 0-1-16,1-3-1 0,0 2 1 16,-1 0 0-16,1-3 1 0,3 2 1 0,0 0-3 15,-3-2 0-15,0 1 1 0,-4-1-2 16,0 0 1-16,-2 0 1 0,1 1-3 16,0-2 2-16,1 1-1 0,0 0-1 15,-4 1 2-15,-3 2 0 0,-1-1-2 16,-4 5 1-16,3 2-1 0,0 2 1 15,5 0-1-15,0 5 0 0,-1 2-1 16,-1 4 0-16,-2 3 2 0,2 1 1 16,-1 0 0-16,4 3 0 0,1 2-1 15,3-1-2-15,-1 1 1 0,-3 1 1 0,3-3 0 16,-6-1 3-16,0 1-1 0,6-2-1 16,-2-1 0-16,3 1-2 0,2-4 8 15,-2 1 2-15,2 1-1 0,-2-1-1 16,-1 3-8-16,1-1-2 0,1 2 0 15,2 1-1-15,1 1 6 0,-2 4-6 0,4 3 3 16,-3 2-2-16,-4 2-1 0,1 2 3 16,-4-1 0-16,4 3 1 15,2-1 0-15,1 1 2 0,5-4 0 16,1 0-1-16,1-5-1 0,0 0-3 0,1-3 3 16,-1-3-1-16,2-1 1 0,1-2 1 15,2-4-2-15,1-3 0 0,3-2-1 16,3-2 0-16,-3-1 2 0,0 0-1 15,0 1 0-15,-1-1 0 0,1 0 1 16,-3 6-1-16,0 1 0 0,2 1 0 0,1 5 0 16,1 2-1-16,5 4 0 0,0-1 2 15,1 3 1-15,-1 0 0 0,4 1-2 16,-1-2-2-16,-2 2 1 0,2-3-1 16,-2 0 3-16,2-4-1 0,-2-1 0 15,2-1 0-15,1-3 0 0,2-3 1 16,2-4-1-16,-1-1 0 0,2 1 0 15,1-5-1-15,-2 3 0 0,-2 0 0 16,2-1 1-16,1 2 0 0,-2 2 0 16,0-1 0-16,1 3 0 0,-2 0 0 0,3 1 0 15,-1 1-1-15,5 0 1 0,0 2 0 16,6-1-1-16,-1 2 1 0,2 0 0 16,-1-2 0-16,4 1-1 0,-2-1 2 15,-1-1-2-15,-1-1 1 0,1 0 0 16,0-2-2-16,2 2 2 0,-1 0 2 0,1 0-1 15,-2 1-1-15,0 2-1 0,3 0-1 16,-3 3 1-16,0-1 0 16,3 3-1-16,-3 1 1 0,3 2 1 15,0 1 0-15,3 1 1 0,1-1-2 0,2-1 1 16,0 1-1-16,1-3 1 0,0-2 0 16,-1 0 1-16,5 0 0 0,-2 0-2 15,1 1 1-15,3-1-3 0,0 0 2 16,1 1-1-16,1-1 0 0,2 0 0 15,2 2-2-15,0-1 2 0,6 1-1 0,1 2 0 16,0 1-1-16,1 4 0 0,6 0 1 16,2 3-1-16,1 0 1 0,3 3-3 15,-3-1 2-15,3-2 0 16,0 0-2-16,-1 1-1 0,2-3-9 0,-1-1-1 16,4 0-21-16,-2-6-29 0,4-2-31 15,-6-5-54-15</inkml:trace>
  <inkml:trace contextRef="#ctx0" brushRef="#br0" timeOffset="67584.3831">7072 5649 3 0,'0'0'3'16,"0"0"2"-16,0 0 0 0,0 0 1 15,95-61-3-15,-76 45 3 0,3 3 0 16,1-3 1-16,1 1-1 0,2 0 0 15,2-1-2-15,2 0-3 0,2 2 1 16,1 2 1-16,3 2-1 0,-2 0-1 16,-3 2 2-16,3-1-1 0,-4 2-1 15,2 1 0-15,-2 0 1 0,2 0-1 16,-3 0 1-16,3-2 1 0,-3 2-1 0,-2 0 0 16,1-1 1-16,-1-1-1 0,-2 2 2 15,1 0-1-15,0 0 2 0,0 0 2 16,1-2 1-16,2 2 2 0,0-3-1 15,1 2 0-15,1-5-2 0,-1 4-6 16,-1-2 3-16,3 1-6 0,-4 2 5 0,1-1-3 16,-2 2 2-16,5 3-2 0,0 0 2 15,-2 0-1-15,6 3-2 0,-3 0 1 16,0 0 0-16,-1 0 0 16,0 2 0-16,0 1 1 0,0-1-1 0,0 0 0 15,-1 1 0-15,1-1 1 0,0-1-1 16,1-1 0-16,1 2 1 0,-4-2-1 15,2 1 0-15,-2 1-1 0,1-2 1 16,-1 1 3-16,0 1-4 0,2 0 6 16,-3 2-6-16,3-1-1 0,-2 2 2 0,1-1-2 15,-3 0 1-15,0 0-1 0,1 0 1 16,1 0 1-16,-1 0 0 0,1-1 1 16,1 2-1-16,-1-3 0 15,2 0 0-15,0 1 0 0,0 0-1 0,-2 0 1 16,0 0 0-16,1 0 0 0,-2 0-2 15,-1 2 4-15,1 1-2 0,2-1 0 16,1 2 0-16,-1 0-2 0,0 1 1 16,1 1 0-16,-2 0 0 0,0 0 1 15,2 2 0-15,-3 0 0 0,3-1 0 0,-2 1 1 16,1-1-1-16,-4 1 0 0,1 0 1 16,-1-1-3-16,-2 1 3 0,-2 0 0 15,-3-1 2-15,-1 1 0 0,-2 0-2 16,-2-1 3-16,-1 3-3 0,-1-3 2 15,-1 3 2-15,1-2 0 0,-6 3 4 0,3 0 1 16,0 0 0-16,-1 2-2 16,0 0-3-16,1 2-1 0,-2 1 0 15,3 0-3-15,0 1 1 0,2 2 0 16,-1-2 0-16,1 0 0 0,-2 2-1 0,2-2-1 16,-3-2 2-16,2 1-3 0,-1 0 2 15,0-1 3-15,-1-1-5 0,0-1 4 16,0 1-3-16,-3 0-1 0,3-1 1 15,-2 0 1-15,-3 0 2 0,1 1-2 16,0 0 0-16,0 3 0 0,-5-1 0 0,3 2 2 16,-1 1-2-16,-3 1 0 0,2 2-1 15,-2-2 0-15,0 1 0 16,0 1-1-16,0-1 2 0,0-6-2 16,-2-2-1-16,1-3-1 0,-1 1 2 0,-2 4 1 15,3 0 2-15,-3 3 0 0,-1-2-1 16,-1-1 0-16,2-1-1 0,-3 0 0 15,0 1 2-15,-1 1-1 0,1-1 1 16,-2-1 0-16,1 1-2 0,-2-1 1 16,1-2 0-16,-2 2 1 0,-1-2 0 0,0 0-1 15,-1 0 0-15,0-1 2 0,-3 1-2 16,-1 1 1-16,-2-1-2 0,-2 0 1 16,0 2 0-16,-2-1 1 15,-3 3-2-15,-3-3-2 0,-1 4 2 0,-3-1-1 16,-2 1 0-16,-3 2 1 0,0-1-1 15,3-2 1-15,1 1 2 0,4-1 3 16,4-3-1-16,0-1-2 0,0 0-6 16,0 1-2-16,-3 0 3 0,-2-1-1 15,1 2 4-15,-3-3 2 0,1-2-1 0,0-1 0 16,0-3-1-16,0 2 1 0,-1-2-2 16,-2-1 0-16,-3 2-2 0,-3-1 0 15,-1 2 3-15,-1 0-4 0,1 2 6 16,1-4-4-16,2 4 2 0,3-5-1 15,0 1-1-15,1-1-1 0,0 2 1 0,-1-1 3 16,3 0 0-16,-1-3 3 16,2 2-3-16,0-3 0 0,2 1-2 15,-1-1 2-15,-1 1 1 0,-1-1-1 16,1-1 0-16,0 2 0 0,-1-4 0 0,1 3 0 16,0-4-2-16,1 1 0 0,-1-1-1 15,-3 0-2-15,3 0 1 0,-1 0 0 16,0 0 2-16,-2 0 1 0,-1 0-1 15,3-1 0-15,-2-3 0 0,2 1-2 16,-2-2 2-16,-1 2-1 0,-2-2 2 0,-2 0 0 16,1 1 1-16,-2-2-3 15,2 1 2-15,2 2-2 0,-1 0 2 16,2 0 2-16,-2 1-1 0,1 1 0 16,-1-1 0-16,0 1 0 0,1-2 0 0,-1-1 2 15,1 2-1-15,-1-1-1 0,3 0 2 16,-1-2 0-16,0 2 0 0,-1-1 0 15,0-3-3-15,3 0 4 0,0-1-4 16,2 0 4-16,2 0 2 0,1-1 0 16,2-1 0-16,1 0 1 0,0-3-3 0,1 0 1 15,-4-1-3-15,3-3-3 16,0-1 2-16,0 0 1 0,0-3-2 16,0-1 1-16,3 0-1 0,-2-3-1 0,1-2 1 15,-1 0 0-15,3-1 7 0,1 3 8 16,-2-3-7-16,0 1-1 0,-1 0-7 15,1-2-6-15,-1 0 6 0,2 0 3 16,0 4 3-16,2 2-4 0,4 0 1 16,3-1-7-16,0 1 0 0,0-1 1 15,3-2 0-15,0 2 5 0,0-1-2 0,2 3 1 16,3-1-1-16,-1 0-1 0,2-3 1 16,2 1-3-16,2-5 2 0,0 0-1 15,0-1 1-15,4 1 0 0,4-5 1 16,-1 3-2-16,2 2 2 0,2 2-1 15,1-1-2-15,-2 1 6 0,6 1-5 16,-2 1 4-16,2 0-1 0,-3 2-4 16,3 0 5-16,-4-1-4 0,0 3-1 15,-3 2 3-15,0-1-2 0,-2 2 3 16,0 6-1-16,-2-1 1 0,-2 4-1 0,1-2 1 16,-1 4-1-16,1-2-1 0,2-3 1 15,1 1-1-15,3-7 1 0,1 0-1 16,3-2 2-16,-1-3-1 0,6-1 1 15,-3 0 0-15,1-1-1 0,3 0 1 16,-2 1-2-16,2 3 1 0,-1 1 0 0,2 1-1 16,2 1 1-16,2 3-1 15,-2 1 1-15,3 1-2 0,-1 2-2 16,-1 3 1-16,-1 0-3 0,-1 4 0 16,1 3 0-16,2 2-2 0,1 0-7 0,3 0-12 15,3 5-24-15,2 1-27 0,4 0-53 16</inkml:trace>
  <inkml:trace contextRef="#ctx0" brushRef="#br0" timeOffset="74811.608">8654 17379 74 0,'0'0'18'0,"0"0"15"15,0 0 3-15,0 0-1 16,0 0-9-16,0 0-6 0,0 0-16 16,0 0 7-16,0 0 9 0,-15-10-15 0,14 9 1 15,1 1-3-15,-2-2-14 0,2 2 10 16,-2-1-1-16,2 1-3 0,-2-2-1 15,2 2-1-15,0 0-5 0,0-1 9 16,0 1-1-16,0 0 5 0,0 0 5 16,0-3-5-16,7 2 2 0,3-3-6 0,1 1-3 15,0 1 2-15,5 0 4 0,0 2 6 16,6-4 1-16,1 2 3 0,0 1-5 16,1-4-2-16,2 1 0 0,-2 2-2 15,2 0 0-15,1 2-3 0,-1-3-4 16,3 1 5-16,1 0 0 0,2 1 1 15,3 1 4-15,1 0-3 0,3 0 1 16,3 1-6-16,0 3 4 0,3-1-3 16,0 1-2-16,4 0 3 0,-1 1-1 15,1-5 3-15,-3 1 0 0,-1-1-2 0,-5 0-1 16,-5 0-4-16,-3-6 2 0,-5-2-1 16,-2 0 3-16,-4-2-1 0,-6 0 1 15,-1 3-5-15,-8 0 9 0,-3-1 3 16,-1 1-3-16,-2-3-4 0,0-3-2 15,-2 3-10-15,-5-2 11 0,-3 2-1 16,-2 0 1-16,2 3 1 0,-6-1-3 16,2 3-1-16,1 1-4 0,-3 3-2 15,-3 1-1-15,4 0-2 0,-5 10 0 16,0-1 5-16,0 7 3 0,-2-1 11 0,-1 2-3 16,-1 1 4-16,-1-2-5 0,-4 2 2 15,0-2 0-15,-3-1 0 0,3-2 12 16,-3 2-14-16,0-4 10 0,1 3-3 15,-1-4-3-15,-4 3 2 0,6-3 1 16,-4-2-2-16,0-2 5 0,0 0 1 0,-2-1 6 16,4-3 0-16,0 0 10 15,2-2 14-15,3 0-9 0,-1 0-2 16,2-2-14-16,0-1-15 0,9-1 6 16,-2 1 0-16,7 1 0 0,0 0 3 0,1 0-3 15,5 0 1-15,2 1 3 0,4 1-4 16,-4-4-5-16,1 3-6 0,-3 0-5 15,3-1 2-15,3 2 3 0,0-4 5 16,10-2 3-16,5-3-4 0,5-2-12 16,-1 2 13-16,4 1-14 0,3 2 13 0,1 2 2 15,1 1 1-15,1-2-2 0,1 2 0 16,3 2-3-16,2-4 0 0,3 4 5 16,-2 1-1-16,6-1 0 15,-3-3-1-15,-1 1 0 0,-1-1 0 0,2-1 0 16,-1 0-2-16,-1 1 0 0,0-2 1 15,-1-1-1-15,-3 4 1 0,-4-4-2 16,1 1 0-16,-4 0-1 0,-3-2-13 16,-8 3 10-16,4 0-1 0,-9 3-3 15,-3 1 1-15,3 0-2 0,-7 1-15 0,3-4 9 16,0 2 4-16,-5 2-15 0,3 6-3 16,-2-4-20-16,-2 7-15 0</inkml:trace>
  <inkml:trace contextRef="#ctx0" brushRef="#br0" timeOffset="75236.0611">8923 17290 177 0,'0'0'54'15,"0"0"-10"-15,0 0-9 0,0 0-5 16,0 0-12-16,0 0-10 0,0 0-11 0,0 0-12 16,0 0 0-16,-48-3 3 0,48 3 8 15,0 0 6-15,11 0 0 16,4 6-1-16,8 2-2 0,3 0 1 0,3-1 3 16,1-1 14-16,1 1-15 0,-1-5 0 15,2 2-1-15,-2-4-11 0,2 0 14 16,-2-4-1-16,4 0-1 0,-1-4 1 15,2 1-2-15,1-3-5 0,0 1 2 16,0-3 0-16,2-2-13 0,-2 1 13 16,-3-1-9-16,-1 4 8 0,-3-1 1 0,-2 4 0 15,-2-1-2-15,-2 2 1 0,-6 3-2 16,4 0 2-16,-10 3-2 0,1 0 0 16,2 0 2-16,-9 0 0 15,-1 0 3-15,-4 0 5 0,0 0 0 0,0 0-2 16,3 0-3-16,-3 0-7 0,0 0-7 15,0 0-24-15,-9-2-25 0,-8-5-43 16</inkml:trace>
  <inkml:trace contextRef="#ctx0" brushRef="#br0" timeOffset="76370.8484">9689 17170 238 0,'0'0'50'0,"0"0"-4"0,0 0-9 16,0 0-5-16,0 0-10 0,0 0-8 15,0 0-5-15,0 0-9 0,0 0-9 16,0 0-11-16,-78-12-17 0,78 12-3 15,0 0-3-15,0 0-17 0,0 0-16 16,3 0-39-16</inkml:trace>
  <inkml:trace contextRef="#ctx0" brushRef="#br0" timeOffset="77630.6476">11378 17390 166 0,'0'0'49'16,"0"0"4"-16,0 0-5 0,0 0 1 0,0 0-16 15,0 0 1-15,0 0-13 0,0 0-9 16,0 0-7-16,0 0-6 0,-72-47-5 15,70 47-4-15,2-1-3 0,-1 1 4 16,1 0 3-16,0 0 10 0,14 0-4 16,5 1 0-16,9 7 11 0,2 0-14 0,3-1 8 15,2 1-6-15,1-7 0 0,2 1-1 16,-2-2-7-16,0 0 9 16,-1-3-13-16,1-2 11 0,1 1 11 15,1 1-12-15,-2-5-3 0,0 2 2 0,-1-1-15 16,-3-3 9-16,3 3 1 0,-3-1-3 15,-2 4 2-15,-1-2-5 0,-3 1 0 16,-6 3-2-16,-4 0 5 0,-3 0 1 16,-9 2 3-16,2 0 0 0,-6 0 3 15,0 0 4-15,0 0 3 0,0 0 2 0,0 0-4 16,-7 4 2-16,-9 3-2 0,-6 0-1 16,-1-1 3-16,-1-1-1 0,-1-2 0 15,0-3 3-15,-2 0-2 0,1 0 1 16,-2 0 0-16,1-8 3 0,-1 4-2 15,1-3 2-15,-2-2-2 0,0 2 0 16,0 0 3-16,3-1-5 0,-2 1 1 16,1 4 2-16,11 1 0 0,-3 2-1 15,1-5 1-15,6 4-11 0,-8 0 10 16,10 1 3-16,3 0-2 0,-5 0 4 0,8-4-5 16,-2 2 0-16,1 2-4 0,5 0 8 15,-1 0-12-15,1 0-5 0,-3 0 0 16,3 0 3-16,0 0 3 0,0 0 4 15,0 0 1-15,15 0-11 0,3-1 11 16,7-1 3-16,0 0 0 0,1 0 9 0,1 2-10 16,3-2-15-16,2 2 10 0,0 0-2 15,1 0-2-15,1 6 10 0,-3-3-17 16,0 3 3-16,-1-6-2 16,-1 1 6-16,1-1 5 0,1 0-3 0,-1-1 3 15,-1-8-15-15,3 0 6 0,-5 0-11 16,-1 0 14-16,-4 2 2 0,0-4 6 15,-7 5-4-15,-1-2-9 0,-7 5-7 16,-3-1-18-16,2 2-10 0,-6 2-10 16,0-1-23-16</inkml:trace>
  <inkml:trace contextRef="#ctx0" brushRef="#br0" timeOffset="78016.034">11537 17488 214 0,'0'0'74'0,"0"0"-9"0,0 0-8 0,0 0-15 16,0 0-12-16,0 0-7 0,0 0-13 16,0 0-9-16,0 0-4 0,-50-5-1 15,50 1 2-15,1-7 4 16,12-1 1-16,3-3-1 0,4 1-3 0,2 3 0 15,5-2 1-15,1 2-12 0,1 0 14 16,0 0-3-16,1 4 1 0,-1 0 9 16,-2 0-10-16,1-1-11 0,-2-2 10 15,-3 1-14-15,0 0 2 0,-1 2-2 16,-1 0 3-16,0 0 6 0,2-4 10 0,0 0-1 16,-1 0-11-16,1-1 4 0,-1 0-15 15,-2 2 12-15,-7 4-5 0,-4 4 0 16,0 0-8-16,-3 2-1 0,0-3-1 15,0 3-3-15,-6 0 5 0,0 0 6 16,0 0 4-16,2 0 2 0,-2 0-20 0,0 0-13 16,0 0-6-16,-12 5-12 15</inkml:trace>
  <inkml:trace contextRef="#ctx0" brushRef="#br0" timeOffset="78287.7519">11555 17470 177 0,'0'0'56'0,"0"0"-7"16,0 0-1-16,0 0-8 0,0 0-12 0,0 0-6 15,0 0-13-15,0 0-9 0,0 0 0 16,0 0 2-16,-28-9 1 0,42-5 1 16,4 3-4-16,4-1 3 15,1 4-3-15,3-2-1 0,1 5 0 0,2-3-1 16,1 5-1-16,1-2 2 0,-1 1 0 15,-1 4 1-15,2-2-2 0,-1 2 1 16,-1-2-6-16,1-1-11 0,2-1 4 16,0 0-13-16,1 0 8 0,0 0-6 15,-1-3-15-15,1 3-20 0,-2-2-33 0,-4-2-17 16</inkml:trace>
  <inkml:trace contextRef="#ctx0" brushRef="#br0" timeOffset="98394.3527">19083 11262 24 0,'0'0'17'0,"0"0"6"15,0 0 1-15,0 0 1 0,0 0 0 16,0 0 0-16,0 0 0 0,0 0 0 0,0 0 1 16,0 0-1-16,-10-13-2 0,10 11-2 15,-2 1-5-15,2-1-5 16,-1 1-3-16,1 0-3 0,-2 1-2 16,2-2 3-16,-1 2 0 0,1-1-1 0,-2 1 3 15,2-2 0-15,-1 2 0 0,1-1-2 16,0 1-1-16,-1-2-4 0,1 2 1 15,0 0-2-15,-2-2-1 0,2 2 0 16,0 0 0-16,0 0 1 0,0 0 2 16,0 2 3-16,0 10-1 0,4 8 1 0,4 7 0 15,0 5 1-15,0 4 1 0,-1 10-3 16,2 7 2-16,0 6-2 16,-1 9 3-16,1 7-2 0,0 2 5 15,0 5 1-15,2 5 0 0,0 2-1 0,1 5-2 16,-1 2-4-16,2 0 3 0,0-2 1 15,1-3-1-15,1 0-1 0,1-3-3 16,-2 0-3-16,2 0 2 0,0-2-4 16,3 0 4-16,-3-3 0 0,3-4-1 15,-3-2 2-15,0-4-3 0,0 0-1 0,-2-5 2 16,-1 2-3-16,0-8 2 0,-3-1-1 16,0-5 0-16,-1-5 4 0,-3-4-5 15,-1-5 5-15,0-7-3 0,-2-4-2 16,-2-11 1-16,-1-7-4 0,2-2 2 15,-2-7 0-15,0 0 0 0,1 3-1 16,-1-7-3-16,0 0-6 0,0 0-22 16,0 0-35-16,4 0-34 0,-1-12-33 15,2-10-32-15</inkml:trace>
  <inkml:trace contextRef="#ctx0" brushRef="#br0" timeOffset="99603.1291">19838 11912 100 0,'0'0'16'0,"0"0"-6"15,0 0-1-15,0 0 0 0,0 0 1 16,0 0-2-16,0 0 3 0,0 0-2 16,0 0 1-16,-5 3 4 0,5-3 0 15,0 0-2-15,0 0 0 0,2-4-8 16,5-4 1-16,3-2-3 0,-4 2 0 0,4-4-2 16,-3 0-2-16,0 3 2 0,1-3-1 15,-4 5 4-15,-2 3-1 0,0 1 6 16,-2 3 4-16,0-1 8 0,0 1 5 15,0-2 3-15,2 2-2 0,-2-2-6 16,0 2-4-16,0-1-6 0,0 1-3 0,0 0-1 16,0 0-4-16,0 0 0 0,-6 0-2 15,-1 3 0-15,-6 9 4 0,1 5-4 16,0 2 2-16,3 4-2 16,1 3-2-16,1 3-3 0,3 0-4 0,2 1-6 15,2 1-10-15,0-3-7 0,7-1-6 16,7-2-14-16,1-7-14 0,4-3-4 15,4-7-10-15</inkml:trace>
  <inkml:trace contextRef="#ctx0" brushRef="#br0" timeOffset="99844.6134">19807 11671 292 0,'0'0'38'16,"0"0"-18"-16,0 0-12 0,0 0-10 15,0 0-18-15,0 0-9 0,0 0-7 16,0 0-21-16,0 0-25 0</inkml:trace>
  <inkml:trace contextRef="#ctx0" brushRef="#br0" timeOffset="100306.2887">20354 11758 581 0,'0'0'41'0,"0"0"-13"0,0 0-12 0,0 0-7 16,0 0-4-16,0 0-4 0,0 0-2 15,0 0-3-15,0 0 0 0,-30-28-1 16,32 28 3-16,13 0-2 0,5 6 3 15,9 5-3-15,-1 0 0 0,-1 1 0 16,0 0 0-16,1 2-2 0,-1-1 0 16,1-1-4-16,-3-1-2 0,1 0 0 0,-2-1-11 15,-1-2-4-15,-7-2-8 0,0-3-6 16,-6-2 9-16,-4-1 13 0,4 0 13 16,-6 0 12-16,-1-9 4 0,-1-6-3 15,-2-2 4-15,-8-7-1 0,-6 4 4 16,-1 1 2-16,-3 2 1 0,-2 2 1 15,2 1 0-15,2 7 2 0,8 0-3 16,5 6-4-16,-5 1-6 0,-3 1-7 16,-2 13 0-16,-6 8-2 0,6 9 1 15,3 10 2-15,-2 9-4 0,5 7 0 0,1 5-7 16,3 5-10-16,3 5-22 0,0 4-72 16,3 2-142-16</inkml:trace>
  <inkml:trace contextRef="#ctx0" brushRef="#br0" timeOffset="100874.4918">20996 11668 390 0,'0'0'62'0,"0"0"-10"15,0 0-11-15,0 0-8 0,-10-79-5 16,4 65-7-16,3 6-3 0,2 3-5 15,-1 0-3-15,2 5-5 0,0-2-4 16,-1 2-1-16,1-1-4 0,-2 1-2 16,2-1 0-16,-1 1 1 0,1 0 2 15,0 12 1-15,3 8 1 0,4 5 0 0,3 1-1 16,0 3 0-16,1 0 0 0,1 3 1 16,0 0 0-16,1 1 4 0,-3 1-4 15,-1-3 4-15,-2-2-3 0,0-2-1 16,-4-9 1-16,-3-1-2 0,0 0-1 15,-4-1-3-15,-11 6-11 0,-1-2-29 16,-7-2-39-16,-7-1-49 0,-2-3-36 16</inkml:trace>
  <inkml:trace contextRef="#ctx0" brushRef="#br0" timeOffset="101105.7468">20757 11331 459 0,'0'0'50'16,"0"0"-22"-16,0 0-13 0,0 0-10 0,0 0-3 15,0 0-9-15,0 0-9 0,0 0-7 16,0 0-15-16,0 0-47 0,-27-10-66 15,31 14-88-15</inkml:trace>
  <inkml:trace contextRef="#ctx0" brushRef="#br0" timeOffset="101563.9447">20659 11047 490 0,'0'0'60'0,"0"0"-24"16,0 0-16-16,0 0-13 0,0 0-6 15,0 0-2-15,0 0-2 0,0 0-1 16,0 0-1-16,-20-11 2 0,15 18 1 15,1 6 1-15,-2 7 1 0,0 0-1 16,-1-1 1-16,5-4 0 0,-4-1 0 16,3-4 1-16,1-6 1 0,1 0 0 15,1-4 2-15,-2 0 0 0,2 0 0 16,-1 0 1-16,-1 2-2 0,1-2-1 0,-4 0 1 16,-3-4-2-16,2-4 1 0,-1-6 0 15,3-2 0-15,2 4-1 0,-1-10-2 16,3 1-1-16,0 1 1 0,0 1-2 15,6 3 0-15,0 4-2 0,0 6 0 16,6-3 2-16,3 5-3 0,4 3 3 0,6 1-2 16,1 3-1-16,1 10 2 0,2 2-1 15,1 4 2-15,1 3-2 0,-2 2-4 16,0 3-7-16,-2 5-19 16,-5 0-45-16,-2 5-53 0,-3-1-121 0</inkml:trace>
  <inkml:trace contextRef="#ctx0" brushRef="#br0" timeOffset="101917.801">21498 11656 525 0,'0'0'47'15,"0"0"-15"-15,0 0-9 0,0 0-10 16,0 0-6-16,0 0-5 0,0 0-2 15,0 0-2-15,0 0-1 0,0 0 0 16,33-80-4-16,0 75-2 0,2 1 0 16,1 2-1-16,-1 1-4 0,-2-1-9 15,0 2-15-15,-1 0-30 0,-2 0-38 16,-8 0-29-16,-4 2-48 0</inkml:trace>
  <inkml:trace contextRef="#ctx0" brushRef="#br0" timeOffset="102095.9125">21587 11862 273 0,'0'0'50'0,"0"0"-10"0,0 0-9 16,0 0-9-16,0 0-9 0,0 0-10 0,0 0-3 15,102-32-11-15,-72 25-2 0,2-1-4 16,4 1-14-16,-2-1-24 0,4 1-57 15</inkml:trace>
  <inkml:trace contextRef="#ctx0" brushRef="#br0" timeOffset="103136.3449">19748 11357 227 0,'0'0'60'0,"0"0"-12"0,0 0-12 15,0 0-5-15,0 0-9 0,0 0-10 16,0 0-7-16,0 0-8 0,0 0-5 15,0 0 1-15,-7-29 1 0,5 29 3 16,1 0 4-16,-1 14-1 0,-1 5 1 16,1 9-1-16,-1-1 0 0,1 1-1 15,-3 3 1-15,2-3 0 0,-2-1 0 16,2-9 1-16,0-1 0 0,2-6-1 0,0-5 3 16,1-1-1-16,0-5 5 0,-2 0 3 15,2 0 0-15,-1 2 1 0,-1 0 0 16,1-1 1-16,-1-1 0 0,-5 0 3 15,3 0-3-15,-5-3-4 0,0-10 1 16,2-1-3-16,-1-6 0 0,3 4-2 0,2-1-1 16,2-1 0-16,1 5-2 15,0-5 1-15,0 6 1 0,0 6-1 16,0 1-1-16,0 5-1 0,0-6-1 16,0 1-3-16,0 1 2 0,0 0 0 0,3 2-1 15,1 1 1-15,7 1 1 0,6 0 0 16,1 4-1-16,6 8 0 0,-3 1-3 15,2 7-1-15,-1 1-1 0,1 4-2 16,2 4-7-16,-1 3-15 0,5 3-49 16,-1 0-69-16,2 0-98 0</inkml:trace>
  <inkml:trace contextRef="#ctx0" brushRef="#br0" timeOffset="103832.3647">22419 11392 412 0,'0'0'58'0,"0"0"-15"0,0 0-9 15,0 0-10-15,0 0-9 0,0 0-9 16,0 0-7-16,0 0-2 0,0 0-2 16,0 0 1-16,-16-39 2 0,19 43 0 0,7 8 1 15,2 6 0-15,2 2-1 0,-2 3 0 16,0 0 1-16,-1 0 0 0,-1 2 1 16,0-2 0-16,-3-8 0 0,-1 0 0 15,-3-7 1-15,-2-3 1 0,2-1 1 16,-3-4 3-16,0 0 4 0,0 0-1 15,2 0 0-15,-1 0-3 0,1-14-1 16,2-7 0-16,0-6-1 0,0-1-2 16,1-2-3-16,2-2 0 0,3 0-3 15,0 0 1-15,2 2-3 0,1 3-2 0,0 4-7 16,1 2-4-16,1 4-8 0,-2 5-13 16,0 4-22-16,0 2-18 0,3 5-26 15,-6 1-14-15,6 0-17 0</inkml:trace>
  <inkml:trace contextRef="#ctx0" brushRef="#br0" timeOffset="104064.1839">22624 11454 166 0,'0'0'48'15,"0"0"-4"-15,0 0-5 0,0 0 1 16,0 0-1-16,0 0-3 0,0 0-10 15,0 0-11-15,0 0-5 0,28 24-4 16,-12-19-4-16,8 3-1 0,-1-2 0 0,1-2-2 16,0 2-1-16,2-1-2 0,-1-2-3 15,-2 0-4-15,0 0-1 0,2-3-4 16,-2 0-5-16,-2 0-10 16,0-4-17-16,-1-4-32 0,-3-4-25 0</inkml:trace>
  <inkml:trace contextRef="#ctx0" brushRef="#br0" timeOffset="104591.0604">22433 10751 273 0,'0'0'30'0,"0"0"-11"0,0 0-7 15,0 0-5-15,0 0-3 0,-88 36 3 0,74-17-1 16,3-1-1-16,1 4 0 0,2-3-1 16,1 2-2-16,2-6 0 0,2 1-2 15,2-4 2-15,1-6 0 0,-2 6-1 16,2-6 0-16,0-1 1 0,0 2 1 15,0-7-1-15,-1 0 5 0,1 0 1 16,0 2 9-16,0-1 7 0,0 1 6 0,0-1 2 16,0 1-3-16,0-1-9 15,0-1-7-15,0 0-6 0,0 0-2 16,-2 0 2-16,-2-6-1 0,1-4-3 0,0-7-1 16,1 6 2-16,0-8 0 0,2 0-2 15,0 3 1-15,0-3-3 0,0 3 1 16,4 1-1-16,2 1-1 0,3 1 0 15,-2-1 1-15,0 3 0 0,-1 4-1 16,6-5 0-16,-1 4-1 0,-3 2 1 0,6-2-1 16,-5 3 1-16,3 3 1 0,6 1-2 15,-1 1 1-15,4 0-1 16,-4 6 1-16,-2 4 1 0,-1 2-2 16,-3 2 2-16,-1 2-1 0,1 2 1 0,-3 4-3 15,1 4-5-15,1 1-5 0,-1 5-29 16,0 1-73-16,-1-1-147 0</inkml:trace>
  <inkml:trace contextRef="#ctx0" brushRef="#br0" timeOffset="105451.2951">20526 13365 297 0,'0'0'60'0,"0"0"-13"0,0 0-9 0,0 0-13 16,0 0-9-16,0 0-10 0,0 0-7 15,0 0-5-15,0 0 1 0,0 0 5 16,-7-42 0-16,18 53 2 0,2 11-1 15,3 2-1-15,0 5 1 0,1 6-1 0,0 1 0 16,0 6 0-16,-3-1 0 16,1-1-2-16,-4-3 2 0,-2-4 0 15,-1-5 1-15,-3-10 0 0,-5-2 0 16,0 0 0-16,-5-3-1 0,-9 3-2 0,-3-3-6 16,-6-4-7-16,-5-4-18 0,-1-2-33 15,-3-3-33-15,-1 0-29 0</inkml:trace>
  <inkml:trace contextRef="#ctx0" brushRef="#br0" timeOffset="105668.8429">20234 12954 433 0,'0'0'50'0,"0"0"-22"0,0 0-14 16,0 0-11-16,0 0-11 0,0 0-8 0,0 0-7 15,0 0-9-15,0 0-23 0,3-2-62 16,15 19-118-16</inkml:trace>
  <inkml:trace contextRef="#ctx0" brushRef="#br0" timeOffset="106383.6354">21003 13266 246 0,'0'0'57'15,"0"0"-4"-15,0 0-7 0,0 0-9 16,0 0-9-16,0 0-9 0,0 0-10 15,0 0-7-15,0 0-6 0,0 0 0 16,-9-39-1-16,9 39 3 0,11 0 3 16,6 0-3-16,3 3 1 0,3 6 0 0,0 3 0 15,2 2-1-15,-2 1-1 0,0 1-1 16,2-1-3-16,-2 0 1 0,-1-3-1 16,-1-2-1-16,1-2-3 0,0-2-4 15,-8-3-3-15,5-2-7 0,-7-1-5 16,-1 0-9-16,4 0 0 0,-7 0 4 15,3-2 9-15,-7 0 12 0,0 1 8 16,-4-7 7-16,0-3 7 0,-1-5 5 16,-8-6 2-16,-1 4 4 0,-3 1 0 15,-3 2 7-15,1 2-1 0,0-1 8 0,1 2-1 16,3 4-3-16,1-1 2 0,3 3-8 16,-3 1 1-16,1 0-5 0,5 3-8 15,1 0-5-15,-3 2-3 0,-4 5 1 16,-2 10-5-16,-2 6 3 0,1 8-7 15,1 6-1-15,1 5-4 0,0 3-7 16,4 5-5-16,0 0-32 0,0 1-58 16,3-2-126-16</inkml:trace>
  <inkml:trace contextRef="#ctx0" brushRef="#br0" timeOffset="106914.7459">21694 12939 432 0,'0'0'52'15,"0"0"-13"-15,0 0-14 0,0 0-8 16,0 0-6-16,0 0-9 0,0 0-6 16,0 0 1-16,0 0-1 0,0 0 1 15,-23-11 4-15,23 23-2 0,7 8 1 16,4 4-1-16,2 0 1 0,-2 1-1 15,1-3 1-15,-1 3 0 0,0-4-1 16,0 0 1-16,-2-3 0 0,-2-4 4 16,-1-2-2-16,-2-4 2 0,-1-5-4 15,0 2 1-15,-3-5 1 0,0 0 3 0,0 0 6 16,1 0 3-16,1 1 2 0,-1-1-9 16,1-1 3-16,0-10-9 0,1-6 3 15,0-5 1-15,-1 0-3 0,-2-3 0 16,1 1-2-16,2-3 0 0,0 1-1 15,3-2-2-15,-1 2-1 0,1 1 0 16,0 3-3-16,0 5-2 0,1 4 1 16,-1 3-4-16,0 4-1 0,1 0-7 15,3 3-11-15,-1 1-25 0,1 2-25 16,0 0-34-16,1 0-29 0</inkml:trace>
  <inkml:trace contextRef="#ctx0" brushRef="#br0" timeOffset="107144.6119">21864 13101 355 0,'0'0'70'16,"0"0"-14"-16,0 0-23 0,0 0-16 16,0 0-5-16,0 0-5 0,0 0-2 0,0 0 1 15,0 0-5-15,15 18-1 0,3-10-1 16,2-3 1-16,1-2-4 0,2 2 0 15,3-2-3-15,2 1-2 0,3-1-2 16,-1-2-5-16,0-1-8 0,1 0-19 16,-5 0-30-16,1 0-39 0,-5-3-49 0</inkml:trace>
  <inkml:trace contextRef="#ctx0" brushRef="#br0" timeOffset="107623.5467">21476 12348 316 0,'0'0'22'15,"0"0"-12"-15,0 0-5 0,0 0 1 16,0 0 2-16,0 0 3 0,0 0-2 16,0 0-2-16,-75 85-1 0,67-61-1 15,1 2 0-15,0 2 1 0,3-3-1 16,1 0 3-16,0-7-5 0,2 0 1 0,-1-7 1 16,1-7 0-16,1 2 1 0,0-6 4 15,-2 0 3-15,2 0 9 0,0 2 6 16,-1-1 2-16,1 1-5 0,0-2-7 15,-2 0-7-15,2 0-7 0,-1-2-1 16,-2-11-1-16,-1-9-2 0,1-5-3 0,0 1 2 16,3-1-3-16,0 1 3 15,0 0 1-15,1 2-2 0,4 1 2 16,0 6-1-16,0 4 1 0,-1 3-2 16,2 3 1-16,1 0-1 0,3 4 0 0,5 1 0 15,3 2 0-15,3 5-1 0,2 4 0 16,-1 4 0-16,1 2 0 0,0 5-3 15,2 0-7-15,-1 4-11 0,0-2-44 16,-1 2-59-16,-2-1-113 0</inkml:trace>
  <inkml:trace contextRef="#ctx0" brushRef="#br0" timeOffset="108323.0303">20183 12544 209 0,'0'0'23'0,"0"0"-15"0,0 0-2 0,0 0 1 15,0 0-5-15,0 0 4 0,-29 82-2 16,18-53 0-16,2 1 0 0,0-1-2 15,-1 1 0-15,3-2-1 0,1-3 3 16,0-7-1-16,2 1 3 0,1-8 2 16,2-5 5-16,-1 0 11 0,2-6 13 0,-1 0 10 15,1 0-4-15,-1 1-6 0,-1-1-15 16,-2 0-11-16,-4-3-1 0,0-9-2 16,-4-4-3-16,6-6-2 0,3-1 1 15,2-1-3-15,1-1 2 0,0 1-3 16,0 3 1-16,0 4 1 0,3 1-1 15,0 7 0-15,0-1-1 0,0 2-2 16,-2 3 0-16,8-2-1 0,-5 5 1 16,8-1 1-16,5 0 2 0,-1 3-2 15,7 0 0-15,0 3 1 0,-2 4-2 0,0 4 1 16,1 1 0-16,-3 2-3 0,2 4-5 16,-1 3-5-16,-1 3-19 0,0 5-52 15,-3 3-113-15</inkml:trace>
  <inkml:trace contextRef="#ctx0" brushRef="#br0" timeOffset="108955.8939">22400 12829 415 0,'0'0'47'0,"0"0"-18"16,0 0-11-16,0 0-9 0,0 0-3 15,0 0-4-15,0 0 0 0,0 0-2 16,71-85-4-16,-51 73-1 0,3 2-3 0,2 0-8 16,-1 3-3-16,1 2-10 0,-2 3-16 15,0 2-30-15,-5 0-33 0,-2 0-50 16</inkml:trace>
  <inkml:trace contextRef="#ctx0" brushRef="#br0" timeOffset="109134.7222">22420 13053 408 0,'0'0'55'15,"0"0"-23"-15,0 0-9 0,0 0-3 16,0 0-4-16,0 0-6 0,0 0-4 15,0 0-6-15,0 0-5 0,102-32-2 16,-68 19-10-16,4 0-11 0,4-3-28 16,4-2-53-16,3-2-70 0</inkml:trace>
  <inkml:trace contextRef="#ctx0" brushRef="#br0" timeOffset="111923.4068">23249 12623 87 0,'0'0'24'0,"0"0"-3"16,0 0 2-16,0 0-2 0,0 0-1 16,0 0-2-16,0 0-3 0,0 0 0 0,0 0-1 15,0 0 0-15,1-2-1 0,-1-4-3 16,0-1-4-16,0-4 0 0,2-1-1 15,1 1 0-15,0-5 1 0,0 5-1 16,2-6 2-16,-2 6-1 0,-2-1 2 16,2 1 0-16,-1-2-1 0,1 1 1 0,-3 2-2 15,1-3 0-15,-1 7 0 0,0-4 0 16,0 3 1-16,0 1 3 0,0 2-1 16,0-1 0-16,0 1-1 0,0-1-1 15,-1 2-1-15,1 3 0 0,-2-1-2 16,2 1 1-16,-1-3-3 0,-1 3-2 15,2 0 2-15,-1-2-1 0,1 2 0 16,-2-2 2-16,2 2-6 0,-1-1 0 16,1 1-1-16,-1 0 0 0,1 0 2 15,-3 0 2-15,-1 3 0 0,1 8 0 0,0 5 2 16,0 1-4-16,1 8 2 0,1-4 3 16,1 1-4-16,0 1 5 0,3-2-4 15,1 0-1-15,2-2-2 0,1-6 1 16,0 0 0-16,2-4-1 0,-2-2 1 15,8 1 1-15,-6-3 0 0,5-5 2 0,6 0 0 16,2 0 1-16,7-11-2 16,-2-5 0-16,-1-3-4 0,2-4-5 15,-5-3 3-15,2-1-8 0,-4 0-1 16,-3-1-17-16,-1 4-44 0,-5 1-53 0</inkml:trace>
  <inkml:trace contextRef="#ctx0" brushRef="#br0" timeOffset="112129.05">23005 12421 468 0,'0'0'51'15,"0"0"-19"-15,0 0-13 0,0 0-10 16,0 0-7-16,0 0-7 0,0 0-3 15,0 0-7-15,0 0-6 0,0 0-16 16,47-73-37-16,-23 75-55 0,2 7-103 16</inkml:trace>
  <inkml:trace contextRef="#ctx0" brushRef="#br0" timeOffset="112695.1656">22736 11818 315 0,'0'0'48'0,"0"0"-13"0,0 0-8 16,0 0-6-16,0 0-5 0,0 0-5 16,0 0-4-16,0 0-3 0,0 0-6 15,-53-40 0-15,52 40-1 0,-5 0 2 16,2 2 1-16,-3 11 1 0,-1 5 4 0,4 3-4 16,0 3 5-16,0 2-4 0,1 2-2 15,0-4 1-15,0-6-1 0,1 0 1 16,1-6-1-16,-1 0 0 0,2 1 2 15,0-9-2-15,0 2 2 0,0-6 1 16,0 0 2-16,0 0 8 0,0 2 8 0,0-1 4 16,0 1-1-16,0-2-6 15,0 0-9-15,-1 0-4 0,1-11-1 0,-2-7-1 16,2-6 1-16,0-4-2 16,0-1-6-16,0-1 7 0,0 0-7 0,0-1 5 15,0 1 2-15,2 1-3 0,-1 3 1 16,1 7 1-16,-1 1 0 0,1 7-1 15,-2 5 1-15,1-4-3 0,1 6 0 16,-1 0-1-16,8-1 1 0,2 5-1 16,9 6 1-16,7 8 1 0,2 6-1 0,1 7-1 15,0 6 0-15,1 4 0 0,-1 2 2 16,-1 2-4-16,1 3 0 16,-2-2-11-16,1-2-25 0,1-2-45 15,0-7-82-15,2-8-98 0</inkml:trace>
  <inkml:trace contextRef="#ctx0" brushRef="#br0" timeOffset="112896.0874">23551 11970 322 0,'0'0'-27'0,"0"0"-23"15,0 0-92-15</inkml:trace>
  <inkml:trace contextRef="#ctx0" brushRef="#br0" timeOffset="118189.8946">20798 14981 169 0,'0'0'44'16,"0"0"-6"-16,0 0-10 16,0 0-7-16,0 0-7 0,0 0-7 15,-7-80-4-15,11 71-3 0,4-3-2 16,-2 6 2-16,-3 3 0 0,6-2 2 0,-5 3 2 16,6-3-2-16,2-3 2 0,-5 2-3 15,6-2 0-15,-3 0-2 0,-2 1 3 16,4-2 2-16,-6 3-1 0,0-1 5 15,0 0-1-15,-3 4 1 0,1-4 3 16,-1 2-1-16,-2 1 6 0,1 0 0 0,-2 4 2 16,0-1-1-16,0 1-4 0,0-1-4 15,0-1-6-15,0 2-4 0,0-1-1 16,-6 1-2-16,-4 0 3 16,-2 9 0-16,-2 3 0 0,7-1 0 0,1 2-1 15,2 4 0-15,2 1-1 0,2 6 1 16,0-1 0-16,2 0-1 0,5-4-1 15,3 1 1-15,1-5 0 0,3-1-1 16,0-3 0-16,-2-4 0 0,1 0 0 16,4-6-1-16,-1-1-2 0,6 0 0 0,-2-5-4 15,-3-4 1-15,2-3-4 0,-4-5-8 16,-3-1-8-16,-3-3-11 0,-3-4-12 16,-3 2-8-16,-3-4-6 0,-1 4-14 15</inkml:trace>
  <inkml:trace contextRef="#ctx0" brushRef="#br0" timeOffset="118373.2601">20697 14494 333 0,'0'0'56'0,"0"0"-13"0,0 0-13 16,0 0-13-16,0 0-12 0,0 0-13 15,0 0-11-15,0 0-9 0,0 0-14 16,-31-13-43-16,46 14-73 0</inkml:trace>
  <inkml:trace contextRef="#ctx0" brushRef="#br0" timeOffset="119049.9229">21459 14496 490 0,'0'0'53'0,"0"0"-14"0,0 0-13 16,0 0-7-16,0 0-5 0,0 0-6 16,0 0-6-16,0 0-5 0,0 0-3 15,-54-55 1-15,56 55 1 0,15 0 0 16,9 6 2-16,7 5-3 0,2 2 1 15,-2 5 1-15,2 0 3 0,-2 3-3 0,1 2 2 16,-3-3-3-16,1 0-7 16,-1-3 0-16,-4-4-7 0,-7-4-9 15,-2-5-3-15,-3-2 0 0,-4-2 2 16,3-3 10-16,-7-9 7 0,-2 2 4 0,-2-8 10 16,-3-2 1-16,-3-2 2 0,-8-6 4 15,-3 2-1-15,-1 4 5 0,-2 2 1 16,-2 2 3-16,-1 2 3 0,0 3 0 15,1 3-2-15,5 5-3 0,-1 0-1 16,4 5-7-16,0 0-5 0,-3 5-2 0,0 10-4 16,-3 11 2-16,3 8 3 0,1 9-5 15,2 9-1-15,2 8-10 16,0 6-31-16,5 3-86 0,0 3-137 16</inkml:trace>
  <inkml:trace contextRef="#ctx0" brushRef="#br0" timeOffset="119631.1141">22157 14226 350 0,'0'0'63'0,"0"0"-11"16,0 0-8-16,0 0-11 0,-42-90-5 16,38 81-7-16,-1 0-3 0,1 2-7 15,3 2-4-15,-1 2-3 0,2 3-8 16,0-2 1-16,0 2-2 0,0 0 3 0,0 0 0 16,13 3 2-16,6 8 1 0,4 4-3 15,0 3 1-15,-1 3 0 0,0 3 0 16,-3-2 0-16,-1 3 0 0,-3-4 0 15,-1-2-3-15,-5-4 3 0,-5-7-1 16,1 0 1-16,-4-5 2 0,1 1 4 0,2-1 1 16,-4-3 5-16,0 0 2 0,0 0-3 15,0 0-2-15,0-12-2 0,-9-9-2 16,-1-6-1-16,0-2 1 16,0-3-3-16,3 1-1 0,-1 1-1 0,4 0 1 15,1 1-2-15,1 1-1 0,2 3-3 16,0 2-1-16,6 3-2 0,-1 7-1 15,4 2-3-15,3 3-4 0,3 3-9 16,7 1-20-16,-2 4-29 0,2 0-47 16,-1 8-45-16</inkml:trace>
  <inkml:trace contextRef="#ctx0" brushRef="#br0" timeOffset="119869.4848">22325 14244 492 0,'0'0'50'0,"0"0"-19"15,0 0-15-15,0 0-10 0,0 0-4 0,0 0-3 16,0 0 2-16,0 0 1 0,0 0-2 16,0 0-1-16,79 0-2 0,-47 1-2 15,-2 5 1-15,2 1-3 0,-1 0-1 16,0 1 0-16,0-1-5 0,-2-1-9 15,0-1-18-15,-3-5-32 0,0 0-38 16,-4 0-35-16</inkml:trace>
  <inkml:trace contextRef="#ctx0" brushRef="#br0" timeOffset="120462.9831">22017 13512 381 0,'0'0'58'0,"0"0"-15"16,0 0-12-16,0 0-11 0,0 0-7 15,0 0-4-15,0 0-5 0,0 0-2 16,0 0-4-16,0 0 0 0,-70-17 0 16,61 31 2-16,4 6 0 0,1 1-1 0,1 2 0 15,0 0 1-15,1-6-1 0,2 2 1 16,-1-1 0-16,-1-4 0 0,2-2 0 16,0-6 0-16,-1-1 0 15,1 1 2-15,-1-2 1 0,1 2 5 0,0-6 6 16,-2 0 1-16,2 0-1 0,0 0-4 0,-1 2-3 15,-1-2-3-15,1 0 2 16,-5 0-2-16,3 0 0 0,0-3-1 16,-3-4-1-16,5 2 0 0,-2 0-1 15,0-4-1-15,2 5 0 0,-1-2 0 0,1-7 0 16,1 1-1-16,0 0-1 0,0-6 1 16,1 2 0-16,4-2 1 0,-1 2 0 15,0 1 0-15,2-1 0 0,-1 8 0 16,2-8 1-16,-3 8-1 0,-3 5 0 15,4-7 1-15,-2 7-1 0,0 0 0 16,0 0-1-16,-3 3-1 0,0-1 0 16,0 1-1-16,1 0 0 0,6 0 0 15,2 0 0-15,3 4 0 0,5 5 0 16,-3 6 0-16,2 2 0 0,0 3-1 0,1 1-2 16,1 2-2-16,2 0-6 0,2-3-12 15,-2 0-20-15,2-1-31 0,-5-9-34 16,-1-1-35-16</inkml:trace>
  <inkml:trace contextRef="#ctx0" brushRef="#br0" timeOffset="120647.7541">22490 13535 234 0,'0'0'-52'0,"0"0"-112"15</inkml:trace>
  <inkml:trace contextRef="#ctx0" brushRef="#br0" timeOffset="121401.7903">23039 13787 262 0,'0'0'76'0,"0"0"-11"0,0 0-13 15,0 0-10-15,0 0-8 0,0 0-4 0,0 0-11 16,0 0-5-16,0 0-8 0,-59-16-7 16,58 14 0-16,1 2 0 0,0-1 1 15,0-3 1-15,14-1 1 16,5-2-2-16,8-2 1 0,2-4 0 0,2 1-1 15,0-4 1-15,0-1-3 0,-2 1-2 16,0 0-4-16,-5 2-6 0,-1 1-13 16,-8 6-26-16,-5 2-37 0,-3 5-37 15,-4 0-67-15</inkml:trace>
  <inkml:trace contextRef="#ctx0" brushRef="#br0" timeOffset="121592.5705">22993 14050 331 0,'0'0'79'0,"0"0"-12"15,0 0-20-15,0 0-18 16,0 0-12-16,0 0-9 0,0 0-4 16,0 0-3-16,0 0-3 0,78-16-3 0,-45 4-3 15,6-1-8-15,3-2-20 0,7-5-48 16,1-3-94-16,6-3-76 0</inkml:trace>
  <inkml:trace contextRef="#ctx0" brushRef="#br0" timeOffset="122626.254">23581 13429 278 0,'0'0'56'0,"0"0"-12"0,0 0-11 15,0 0-10-15,0 0-6 0,0 0-3 16,0 0-4-16,0 0-4 0,0 0 1 16,0 0 0-16,-26 1 2 0,26-1 0 0,0 0-2 15,5-7 1-15,8-4-6 0,3-3 0 16,4-1-1-16,-1 0-4 0,4 0-4 15,1-2-4-15,2 0-8 0,3 2-7 16,2 0-33-16,-1 2-40 0,-1 1-56 16</inkml:trace>
  <inkml:trace contextRef="#ctx0" brushRef="#br0" timeOffset="123223.2631">24225 12902 246 0,'0'0'42'0,"0"0"-8"16,0 0-5-16,0 0-4 0,0 0-1 15,0 0-1-15,0 0-6 0,0 0-1 16,0 0-4-16,-42-25-3 0,41 25 0 15,-1-2-2-15,1 2 3 0,-4-5-2 16,1 2 0-16,1 0-1 0,0 1-1 0,0-1 1 16,0 1-2-16,-1-1 1 0,3 0 0 15,-4-1-1-15,3 2 1 16,-3-2 0-16,-2 0-1 0,2 2 2 16,0-1 0-16,1 3-1 0,4 0-1 0,-2-3-1 15,2 3-3-15,-4 0-2 0,-1 0-2 16,-1 5 2-16,4 7 0 0,2 6 0 15,0 5-1-15,11 1 0 0,5 0 1 16,3 2-1-16,4 0 2 0,2-1-2 16,-1 2 2-16,-1-4-2 0,2 2 0 0,-3-4 0 15,-3 3-1-15,-1-5 7 0,-5 2-6 16,-1 1 5-16,-5-7-5 16,-5 1-3-16,-2 1 3 0,0-2-3 0,-11 5-2 15,-4-6-6-15,-3-4-11 0,-2-5-26 16,-2-5-34-16,0 0-75 0,1-12-78 15</inkml:trace>
  <inkml:trace contextRef="#ctx0" brushRef="#br0" timeOffset="123432.0102">23971 12715 287 0,'0'0'27'0,"0"0"-15"16,0 0-19-16,0 0-24 0,0 0-11 0,0 0-23 16,0 0-52-16</inkml:trace>
  <inkml:trace contextRef="#ctx0" brushRef="#br0" timeOffset="123971.0361">23804 12476 396 0,'0'0'55'16,"0"0"-4"-16,0 0-17 0,0 0-13 0,0 0-9 15,0 0-8-15,0 0-3 0,0 0-2 16,0 0-1-16,0 0 0 0,-42-35 0 16,35 48-2-16,1 9 9 15,2 2-5-15,1 0 5 0,2 2-3 0,-1-7-2 16,2-2-1-16,-1-5 1 0,1-7 0 15,0 1-1-15,0-6 3 0,0 0-2 16,0 0 1-16,0 2 0 0,0-1 0 16,0 1 2-16,0-1 1 0,0 0-1 15,0 1-1-15,0 0 0 0,0-2 0 0,0 1-2 16,0-1 1-16,0 0 1 0,0 2-1 16,0-2-1-16,0 0 1 0,0 0-1 15,0 0 1-15,0 0-1 0,0-5-1 16,3-7 2-16,1-5-2 0,0-1-2 15,2-6 3-15,0 4-5 0,0 0 6 16,-1 2-1-16,0 0 2 0,1 0-2 16,-1 4 1-16,-1 0-1 0,-1 5-1 15,2 0 1-15,-2 0-3 0,-2 5 1 16,5-3 0-16,-1 5 0 0,3-1-3 0,1-2 0 16,2 5-5-16,7 0 0 0,-2 5-2 15,8 5-3-15,-2 2-6 0,1 3-18 16,2 5-31-16,1-2-46 0,3 4-75 15</inkml:trace>
  <inkml:trace contextRef="#ctx0" brushRef="#br0" timeOffset="130887.2765">14852 11719 36 0,'0'0'19'0,"0"0"-1"16,0 0 1-16,0 0-6 0,0 0-2 0,0 0-8 15,-77 20 0-15,63-11-3 0,0 2 0 16,-4 4 1-16,3 2 0 0,-1 3 3 15,3-1 0-15,0 4 1 0,-1 2 5 16,4 0 0-16,-2 0 4 0,3 0 5 16,2 0 2-16,-3 1 0 0,0-1 2 15,1 3-1-15,0-1-2 0,0 3-1 0,0-4-1 16,1 3-4-16,1 0-2 0,-1 1-2 16,0 1-1-16,3-1-2 0,-3 2-3 15,1 0 0-15,1-2-2 0,1 2 0 16,-1-3 2-16,1 4 4 0,1-1-4 15,0 0 3-15,1 0-1 0,0-2-4 0,0-3 3 16,2 1-2-16,-1-3 0 16,1 1-2-16,1 0 1 0,0 1 1 15,0 2-1-15,0 2-1 0,0-1 1 16,0 0 0-16,3-1-2 0,1-1 0 0,-1-1 0 16,7-3-1-16,-3 2 2 0,2-2 2 15,1 2 0-15,3 0-2 0,-1 0 1 16,2 1 4-16,1 0-4 0,2 1 5 15,0 1-3-15,3-1-4 0,1-1 3 16,-1 1-4-16,3-1-2 0,-1 0-1 0,-2 0 1 16,3-2 2-16,-1 0 2 0,-1 0 2 15,1 3 0-15,0-1-1 0,0 2 4 16,0-1-4-16,-2 0-1 16,1-1 0-16,-3-1 1 0,2-2-2 0,-2 0 4 15,2-1-3-15,0 0 2 0,1-2-2 16,0 1 0-16,2 1-2 0,-2-1 2 15,0 0 3-15,2-1-1 0,0 0 2 16,1 2-5-16,0-2-2 0,2 0 0 16,0-1 1-16,3 0 0 0,3 1 3 0,1 0 0 15,2 4 0-15,1-3 2 0,1 1-4 16,-2-2 1-16,-2-1-2 16,-1-2 2-16,-2-3 1 0,2 0-1 15,0-4-1-15,1-2 2 0,2 1-1 0,-2-2 2 16,2-1 1-16,-2-1-1 0,2 0-1 15,-1-1-1-15,3-1-2 0,0 0 2 16,4 1 0-16,1-2-1 0,0 0 0 16,-2-3 0-16,4 0-2 0,-4 0 1 15,2 0 0-15,-2-1 0 0,3-6 2 0,-4-4-1 16,2-3 2-16,-3-3-1 0,0-1 1 16,-1-4-2-16,1 4 2 0,-1-6-1 15,0 3 0-15,2-2-1 0,-1 0 0 16,0 0 0-16,-2 1-2 0,-1 1-1 15,-3-1 0-15,-3 1 3 0,-2 0 1 16,1-4 2-16,1 0-4 0,1-6 2 16,0-2-2-16,-1-2 3 0,0-2 1 15,-3 1-2-15,-4 0 1 0,1-1 0 16,-3 1 0-16,-2-1-1 0,0 1 0 0,0 0-1 16,-1 1 1-16,2 1-1 0,-2 2 2 15,2 2-2-15,-3 1 2 0,3 0-2 16,-3 2 2-16,1 0 0 0,-1-2 0 15,0 1 1-15,-1 0-4 0,-1-1 4 16,-1 0-5-16,1-2 4 0,0 1 0 16,0-2-1-16,-1-2 1 0,0 1-2 15,0-1 1-15,-3-3-2 0,3 1 2 16,-3-1-1-16,-1 2 1 0,-1-1-1 16,-2 1 2-16,-1 0-3 0,-2 0 2 0,-3 0-1 15,0 0 2-15,0-1 0 0,0-1-4 16,-6 0 3-16,0-1-3 0,-3-2 1 15,1 1 4-15,0 2 0 0,-2 1 2 16,0 0 0-16,1 0 1 0,-1 5-4 16,-1-1 2-16,2 3-3 0,-1 0 0 0,-1 2 1 15,-1-1 0-15,-1 1 1 0,0 0-2 16,-2 0 0-16,-3-1 1 16,-1-2-2-16,-2 1-2 0,0-1 6 15,-1-1-3-15,2 2 3 0,-3-1 0 0,1 1-3 16,-1 1 1-16,1-3 0 0,-2 2 1 15,1 0-2-15,0 2 0 0,1-2 0 16,-1 3-2-16,-3 0 1 0,1 0 1 16,-2 1-1-16,0-1 1 0,1 2-1 15,-1-2-1-15,-2 2 1 0,2-1 1 0,-4 0-3 16,1 0-2-16,-4-1 2 0,1 1-5 16,0 0 6-16,0 3 1 0,2 2 0 15,1 2 1-15,0 1-2 0,1 4-1 16,0-1 0-16,1 3 0 0,1 2 1 15,-1 3 1-15,1 1-2 0,1 3 2 0,-2 0-2 16,1 2 0-16,-1 0 2 16,-1 0-1-16,2 0 2 0,-2 0 1 15,0 0-2-15,0 0 0 0,0-2 0 16,1 1 0-16,0-2 1 0,1-1 0 0,2 2-1 16,0-1 0-16,1 0-1 0,-1 1 1 15,3 0-1-15,-1 2 0 0,0 0 1 16,2 0-2-16,0 4 1 0,0 0-1 15,-1 0 1-15,1 3 0 0,-2-2 1 16,2 0-1-16,-2 0 1 0,1 1 0 0,0-3 0 16,5 0 1-16,-2 0-1 0,0-1 1 15,0-1-1-15,-5 2 1 16,2 0-1-16,1 0-1 0,2 0 1 16,-3 2-1-16,2 1 0 0,-1 0-2 0,0 2 2 15,-1 1-2-15,2 0 1 0,0 2 0 16,1 0 0-16,2 2 5 0,-2-1-4 15,4 0 5-15,0 0-4 0,0 0 1 16,-1-1 0-16,3-1-1 0,-4 1 1 16,2 0-1-16,-2-1 0 0,2 1 0 0,0 0 0 15,3-3 0-15,0-1 1 0,-1 0-1 16,5-1 0-16,-5 4-1 0,3-1 1 16,2-3 0-16,-5 4-1 0,8-5 2 15,-3 1-2-15,-2 5 1 0,-1-1 0 16,2-1-1-16,-1 2 0 0,-2 1 1 15,2-1-1-15,-3 5 0 0,-3 2 1 16,1 2 0-16,-3 4 1 0,-1-2-2 16,-1 3 1-16,0-3-2 0,-2 1 2 15,2-2-2-15,-2-2 2 0,2-1 0 0,4-2 0 16,-1-2 2-16,2-2-1 0,1 0-1 16,5-4-1-16,-1 2 0 0,0 1 0 15,2-3 2-15,0 4-2 0,-1 0 1 16,3-5 0-16,-2 5-3 0,3-5 3 15,2-4 0-15,-1 4 0 0,-2 0 0 0,1 0-5 16,-4 5-12-16,1 2-35 16,-3-1-57-16,-1 9-79 0</inkml:trace>
  <inkml:trace contextRef="#ctx0" brushRef="#br0" timeOffset="132054.2357">14919 11633 97 0,'0'0'38'0,"0"0"-2"16,0 0-4-16,0 0-8 0,0 0-6 15,0 0-5-15,0 0-3 0,0 0-1 0,0 0-1 16,0 0-1-16,-38-54 0 16,36 50-5-16,2 4-4 0,-1-1 1 15,1-4-3-15,0-5 2 0,1 0 2 16,5-3-3-16,2 2 2 0,-2 4 1 0,3-4-2 16,-2 5 0-16,2 2-3 0,-2-1-3 15,-3 4 1-15,1-1-2 0,-1 2 5 16,6 0 1-16,-1 0 6 0,1 8 1 15,-2 2 1-15,-3 0 1 0,-1 5 0 16,-1-5 2-16,-3 2 3 0,0 1 0 0,0-1 4 16,-1 3 4-16,-4-5 4 0,-2 5 0 15,-3-2 1-15,0-3-1 16,-6 2-2-16,6-2 4 0,-3-5-3 16,0 2-4-16,3-4-4 0,-6 0-4 0,6-2-3 15,4-1-1-15,-5 0-2 0,5 0-2 16,0 0 1-16,-6 0-2 0,8 0 0 15,-5-4-2-15,2-1-3 0,4-5 0 16,2-6-3-16,1-2 1 0,1-5 1 16,8 1-2-16,4 2 1 0,0-1-1 0,3 5 1 15,0 2 1-15,1-1-2 0,-2 5 1 16,-3 2 2-16,2 2-2 0,-6 3 1 16,-3 2-1-16,7-1 0 0,-1 2-1 15,0 0 0-15,5 0 3 0,-4 7 2 16,-1 3 2-16,1 3 3 0,-3 5-1 15,-4 0 3-15,-3 4-2 0,-2 1 1 16,-2 1 0-16,-6-2 3 0,-1-1 3 16,-1-4 4-16,-3-5 2 0,4-2 0 15,-3-4 0-15,4-1 0 0,-4-4 0 0,-6-1-2 16,2 0-2-16,-6 0-2 0,6-4-4 16,-1-4-2-16,6 2 0 0,-1-5-3 15,3 1 0-15,3 2-2 0,-1-6 0 16,4 6-4-16,0-3 0 0,3-3-1 15,0 1-1-15,9-6 1 0,1 6 0 16,4-2 1-16,1 7-1 0,3-2 1 16,1 6 1-16,-4 0 1 0,2 3-2 15,2 1 3-15,-1 0 1 0,5 0-1 16,-8 1 1-16,0 2 1 0,-6 0-2 0,1 1 1 16,-2 1 1-16,-5-3 0 0,2 0 2 15,-5-2 2-15,0 0 2 0,0 7 1 16,-3 6-2-16,-8 5-1 0,-4 4 2 15,-3-5 0-15,-3-5-1 0,1-1 1 16,-1-1-2-16,1-3-1 0,7-2-1 0,-3-2 0 16,6-1-1-16,4-2-1 0,-7 0-1 15,9 0-4-15,-1 0-7 0,1 0-16 16,4-7-28-16,3-8-45 16,10-8-62-16,7-7-89 0</inkml:trace>
  <inkml:trace contextRef="#ctx0" brushRef="#br0" timeOffset="132710.7527">14611 11202 165 0,'0'0'38'0,"0"0"-7"16,0 0-11-16,0 0-7 0,0 0-7 15,0 0-7-15,0 0-6 0,0 0-5 16,0 0 3-16,-14-9 3 0,14 8 5 0,0 1 2 16,0 0-1-16,0 0-1 0,0 0 3 15,0 0-2-15,2-2 0 0,3 1 2 16,1-1 3-16,0 0 11 0,-2 2 7 15,-4 0 8-15,3-3 1 0,0 0-1 16,0 0-5-16,0 0-6 0,-3-3-5 0,0 0-3 16,0-3 1-16,-3-1 1 0,-3 2 2 15,2 0-1-15,1 5-3 16,0 0 1-16,-3 0-4 0,2 1-2 16,0 1-3-16,1-1-5 0,3 2-1 0,-2-1 0 15,-1 1-2-15,-1 6 3 0,-2 9 0 16,-1 5 0-16,6 4 5 0,-1 2-5 15,2 1 2-15,0-1-4 0,5 0-1 16,3-2 1-16,2-1-3 0,0-3 3 16,3-4-6-16,0-2 2 0,3-1-2 0,2-8-1 15,0-2 3-15,5-3 2 0,1-3 2 16,0-9 1-16,2-4 2 0,-1-6-3 16,-2-2 1-16,-4-2-10 15,-2-1-11-15,-4 1-29 0,-3-5-31 0,-1 4-28 16,-6-1-70-16</inkml:trace>
  <inkml:trace contextRef="#ctx0" brushRef="#br0" timeOffset="132912.3879">14374 11076 552 0,'0'0'47'15,"0"0"-15"-15,0 0-13 0,0 0-5 0,0 0-7 16,0 0-5-16,0 0-4 16,0 0-9-16,0 0-6 0,0 0-1 15,-44-28-10-15,56 28-28 0,10 2-73 16,4 4-145-16</inkml:trace>
  <inkml:trace contextRef="#ctx0" brushRef="#br0" timeOffset="134154.8442">17551 12380 419 0,'0'0'51'16,"0"0"-11"-16,0 0-14 0,0 0-8 15,0 0-7-15,0 0-2 0,0 0-6 16,0 0-2-16,0 0-3 0,-3-23-3 16,3 21-3-16,0 1-2 0,0 0 2 0,0-1 2 15,0 1 3-15,0 1 0 0,0-2-1 16,0 2 0-16,0-1-2 0,2 1 2 16,-1 0 0-16,5 0-2 15,0 0 2-15,1 0 0 0,2 0 0 0,-6 1 2 16,0 2 2-16,1 0 1 0,-4-3 2 15,0 0 6-15,0 0-2 0,0 6-1 16,0 0 2-16,0 3-1 0,-4 1 2 16,1-8 0-16,1 1-3 0,2-3-1 15,-6 0-2-15,1 0 0 0,-2 0-1 0,-2 0 1 16,4 0-3-16,1 0-1 0,0-1-3 16,4 1-6-16,-2-2-1 0,2 2 1 15,0-1 2-15,0-3 4 0,0 1 3 16,6-4-2-16,1 1 0 0,2 2 1 15,7-3 1-15,-7 3 0 0,6 0 2 16,-6 0-1-16,-4 3 0 0,5-1-1 16,-5 1-1-16,0-1-3 0,-1 2 0 15,-4 0-1-15,0-1 3 0,0 1 8 16,0 0 0-16,0 8 2 0,-1 7-2 0,-8 3-1 16,-4-3 2-16,0-1 1 0,-3-3 0 15,6-1 1-15,-4-4 1 0,5-2-1 16,-1 0 2-16,-3-1 2 0,7-3-2 15,-4 0-2-15,5 0 0 0,-3 0-4 16,1-3-2-16,2-6-1 0,1 1-1 0,2-4 0 16,2-6 0-16,2 1 0 0,7-5 1 15,2 3-1-15,1 2 0 0,1 2-1 16,-2 4 1-16,1 4 0 16,-3 3 0-16,2 0 1 0,1 1-3 0,-2 3 0 15,6 0-2-15,-8 0 0 0,5 8 1 16,-4 2 3-16,-3 7 0 0,-2 5 2 15,-2-1-1-15,-2 3-2 0,-3-1-1 16,-5-2 1-16,0-1-1 0,-5-4-2 16,4-5-6-16,-1-2-12 0,1-3-11 0,5-3-37 15,-5-3-65-15,6 0-97 16</inkml:trace>
  <inkml:trace contextRef="#ctx0" brushRef="#br0" timeOffset="134614.6494">18016 12114 412 0,'0'0'58'0,"0"0"-15"15,0 0-12-15,0 0-7 0,0 0-6 16,0 0-2-16,0 0-1 0,0 0-1 0,0 0-3 16,0 0-2-16,-44-30-3 0,43 28 2 15,-1 2-2-15,2-3-1 0,-1 2 0 16,1 0-4-16,-3 1-2 0,3-2-2 15,-1 2-2-15,1-2 1 0,0 2 0 16,0 0 2-16,0 0 2 0,7 4 0 0,4 6 0 16,8 7-2-16,-1 0 1 15,2 2 1-15,1 2-2 0,0 4 1 16,0 0 0-16,1 3-2 0,-5-2 1 16,1 1-1-16,-7-2-1 0,0-2 1 0,-5-4 0 15,-4-3 1-15,-2 1 1 0,-2 0 0 16,-10 6-4-16,-6 1-9 0,-6 2-20 15,-7-1-52-15,-2 3-52 0,-2-5-91 16</inkml:trace>
  <inkml:trace contextRef="#ctx0" brushRef="#br0" timeOffset="134825.2604">17835 11890 591 0,'0'0'42'0,"0"0"-9"15,0 0-11-15,0 0-10 0,0 0-4 0,0 0-5 16,0 0-3-16,0 0-3 0,0 0-8 16,-39-42-14-16,37 41-24 0,2 0-61 15,0 1-145-15</inkml:trace>
  <inkml:trace contextRef="#ctx0" brushRef="#br0" timeOffset="135736.6143">15249 14010 558 0,'0'0'43'15,"0"0"-17"-15,0 0-11 0,0 0-4 16,0 0-1-16,0 0-1 0,0 0-1 15,0 0-4-15,0 0-4 0,0 0-1 0,-49-12-4 16,49 11-3-16,-2-1-2 16,2 1-2-16,0-1 4 0,0-4 2 15,3-3 4-15,9-3 1 0,2-2-3 16,-3 5-1-16,2 1-4 0,-5 4-3 0,-3 4-1 16,5-2 1-16,-4 2 3 0,5 0 0 15,-2 2 5-15,-5 1 0 0,1 0 2 16,-5-3 4-16,0 0 0 0,0 0 3 15,1 1 2-15,-1 1 2 0,2-1 1 16,-2 6 1-16,0-3-4 0,-8 5 0 0,2-1-2 16,-4-4 0-16,0 2-1 15,0-2 1-15,0 0-4 0,3-3 0 0,2 1 3 16,5-2-4-16,-5 0 0 16,0 1 0-16,-1-1-2 0,2 2-1 0,4-2-2 15,-3 0-4-15,3 0-4 0,0 0 1 16,0 0 1-16,0-10 6 0,7-6 3 15,4-3 3-15,3-1-1 0,3 1-4 16,1 1 5-16,-2 1-5 0,-5 7 6 16,2 0-1-16,-6 7-2 0,-4 1-4 0,2 0 2 15,-5 2 1-15,0 0 1 0,0 0 3 16,0 0 2-16,0 9 5 0,-2 7-7 16,-5 2 6-16,-2-4-6 0,2-1 1 15,-1-2-1-15,-3-1-2 0,2 1-3 16,-2-1-4-16,1 0-12 0,4-4-36 15,2 2-55-15,-3-1-88 0</inkml:trace>
  <inkml:trace contextRef="#ctx0" brushRef="#br0" timeOffset="136155.2861">15560 13572 586 0,'0'0'43'0,"0"0"-15"16,0 0-11-16,0 0-9 0,0 0-10 15,0 0-4-15,0 0 0 0,0 0-2 16,0 0 5-16,0 0 3 0,-4 23-1 15,20 2 1-15,0 2-3 0,1-1 1 16,-2-2-2-16,0 0 2 0,0-4-2 0,-2-2 3 16,-5-5-2-16,1-1 1 15,-3-6 0-15,-2-3 0 0,-1 2 0 16,-3-5 4-16,0 0 2 0,0 0 4 16,1 0-1-16,1 0-1 0,-1 0-2 0,-1-14-4 15,0-6 0-15,0-9 0 0,0 1 0 16,0-4 1-16,-1-2-1 0,1 0-1 15,0-1-3-15,1 1 0 0,5 5-1 16,0 3-3-16,4 5-4 0,-4 7-7 16,3 4-15-16,-3 4-16 0,2 4-28 0,8 2-24 15,-7 0-22-15,5 6-35 0</inkml:trace>
  <inkml:trace contextRef="#ctx0" brushRef="#br0" timeOffset="136390.8939">15719 13725 528 0,'0'0'52'0,"0"0"-13"15,0 0-12-15,0 0-6 0,0 0-12 0,0 0-8 16,0 0-3-16,0 0 0 0,0 0 0 16,0 0 3-16,0-24-1 0,23 20-2 15,5 3 1-15,-1 1-1 0,2 0 0 16,2 0 1-16,-1 0-3 0,0 0-1 15,2 0-1-15,0 0-3 0,0 0-3 0,-2-3-5 16,-1-3-16-16,-4-1-16 16,-5-4-31-16,-1-1-43 0,-5-4-60 15</inkml:trace>
  <inkml:trace contextRef="#ctx0" brushRef="#br0" timeOffset="138347.9661">17686 12643 132 0,'0'0'63'15,"0"0"6"-15,0 0-5 0,0 0-9 16,0 0-13-16,0 0-16 0,0 0-12 16,0 0-9-16,0 0-4 0,-4 0-2 15,2-2 0-15,2 2-3 0,-1 0-2 0,1 0 0 16,-2-1-1-16,2 1-2 0,-1 0-3 16,1 0-2-16,0 0-6 0,0 0 1 15,0 0-4-15,0 0-3 0,0 0-11 16,0 0-27-16,0 0-19 0,0 0-32 15</inkml:trace>
  <inkml:trace contextRef="#ctx0" brushRef="#br0" timeOffset="143768.2125">17660 12465 70 0,'0'0'12'0,"0"0"-3"16,0 0-3-16,0 0 1 0,0 0-1 0,0 0 1 16,0 0 2-16,0 0 4 0,0 0 6 15,0 0 7-15,-7-9 1 0,7 7-3 16,0 2-1-16,-2-1-6 0,2 1 3 15,-1 0-1-15,1 0-2 0,-2-2-3 16,2 2-3-16,-1 0-3 0,1 0-2 0,-2-1-3 16,2 1 0-16,-1 0-1 0,1 0-1 15,-2 0-1-15,2 0 0 0,0 0-3 16,-1 0 0-16,1 0-2 16,0 0 0-16,0 0 0 0,-1 0 0 0,1 0 4 15,0 0-1-15,0 0 3 0,0 0-1 16,0 0 0-16,0 0 1 0,0 0 0 15,0 0 2-15,0 0-1 0,0 0 0 16,0 1 1-16,0-1-3 0,0 2 1 16,0-1-1-16,0 1 1 0,0-1-2 0,0 1 1 15,0 0-1-15,0-1 1 0,0 1 0 16,0-1 1-16,0 0 2 0,0 1-3 16,0-1 3-16,0 1-5 15,0-1 2-15,0 1 2 0,0 0-1 0,1-1 0 16,-1 1 0-16,0-1 0 0,1 1 1 15,-1-1 0-15,2 5-1 0,-1 1 0 16,-1-3-1-16,2 2-1 0,-2-6 1 16,0 0-1-16,0 0 1 0,0 1 2 15,1 1-2-15,-1 0 0 0,0-1 0 0,0 1-1 16,0-1 2-16,0 0-1 0,0 1 0 16,2-1 0-16,-2 1 0 0,0 6 2 15,0-2-3-15,0 0 2 0,1 4-1 16,1-3-1-16,-1 3 0 0,1 1 1 15,-2-7-1-15,1 6 1 0,2-6 0 0,-2 0 0 16,1 7-1-16,-1-7 1 16,-1 1 0-16,1 7 0 0,-1-5 0 15,2 3 0-15,-2 2-2 0,0 1 2 16,1-1-1-16,-1-1 0 0,0 2 0 0,0-1 1 16,0 0 0-16,0-6 0 0,0 8 0 15,0-8 0-15,0 0 0 0,0 6 0 16,0-6 0-16,0 5 1 0,0 1-1 15,0-1 0-15,-1-1 1 0,1 1-2 16,-2 1 1-16,1 0 1 0,1 1-2 0,-1 0 1 16,-1-1 0-16,-2 2 0 15,3-2 1-15,-1 0 0 0,-2 6 1 0,2-7-1 16,-2 4 1-16,1 1-2 16,-1-2 0-16,-1 6 1 0,1-1-2 0,-2-1 2 15,2 0-1-15,-2 3 0 0,2-1 2 16,1 3-2-16,-2-2 3 0,4-5-2 15,-3 1 0-15,1-6 2 0,0 0 3 16,2-1 2-16,-4-1 0 0,-1 3 0 16,0-1 0-16,-3 4-2 0,-2 0-3 0,3-1 0 15,-2 1-2-15,-1 1 1 0,1 0-4 16,-3 2 0-16,2 0 1 0,-2 5 1 16,-2 2-1-16,1 0 1 15,-2 1-1-15,0 0 0 0,-1 1 1 0,-1-2 0 16,4 0 0-16,-2 1 0 0,1-2 0 15,0 1 1-15,-1-4-1 0,0 1 2 16,0-1 0-16,-3-3 2 0,2 1-2 16,-2 0 1-16,0-1 2 0,-3 2-4 15,1-1 4-15,-2 2-4 0,1 1 2 0,-3-2 1 16,2 1 2-16,0-3 1 0,3-1 2 16,1-2 1-16,4-1-6 0,0-2-1 15,3 0-2-15,-1-2 1 0,4-2 0 16,-1 1 1-16,-1 0 0 0,3-3 0 15,-3 4 0-15,-1-3 1 0,1 2 2 16,0-1-1-16,-3-1-1 0,2 0-1 16,-3-2 0-16,-3 3-1 0,-2-3 2 15,1 1 0-15,0-2 0 0,-2 2 1 16,-1 0-1-16,2-1 0 0,-3 1-1 0,0-2 1 16,1 1-2-16,-1 0 0 0,0-1-1 15,1 1-1-15,2 0 0 0,-2 0-1 16,0 3 1-16,3 0 0 0,-1 1 0 15,0 1-1-15,0 1 1 0,-2 0-1 16,0-1 2-16,3 0-1 0,-2-2 0 0,1-1 2 16,1-2-2-16,-1 2 2 0,-2-3 0 15,1-1 0-15,-2 1-1 16,0 1 1-16,0-5-1 0,1 3 0 16,5-1 0-16,-2-2-1 0,1 2 0 0,3-2 1 15,-5 0-2-15,7 0 2 0,-2 0 0 16,1 0 1-16,1 0 0 0,-7 0-1 15,2-2 0-15,-3-3 0 0,7 0 1 16,0-2-1-16,0 1 0 0,-1-1 0 16,-2-4-1-16,4 5 1 0,1-2 0 0,1-2-1 15,2 3 1-15,-4 0-1 0,6 3 0 16,-3 0 1-16,1-2-1 0,0 2 0 16,-1-1 1-16,2 0-2 15,-1 2 2-15,1-2-1 0,0 0 1 0,1-1-1 16,-1 2-1-16,1-1-1 0,-1-1 0 15,2 0 1-15,0-1 1 0,-1 0 0 16,0 1 0-16,1-2 1 0,0 1-1 16,2-2 1-16,-2 1-1 0,1 0 0 15,-2-1 0-15,2 2 1 0,0-2-1 0,-1 0 0 16,-2-4 0-16,1 6 0 0,-2-5-1 16,4 6 2-16,0-2 0 0,-1 1 0 15,-1-1-1-15,1 0 0 0,0 0 1 16,0 1-2-16,3 3 1 0,2 0 0 15,1 4 1-15,-3-4-1 0,-1 1 0 16,1 0 1-16,2 0-1 0,1 3 0 16,-2 0 0-16,2 0-1 0,-1 0 0 15,-2-5 0-15,0 1 1 0,0-1 0 16,1 2 0-16,2 3-1 0,-1-2 1 0,1 2 0 16,0-1 0-16,-2-1 0 0,2 1 1 15,-1-1-1-15,1 1 0 0,-2 0 0 16,2-1 0-16,-1 1 0 0,1 1-1 15,-3-2 0-15,3 2-1 0,-1-2 0 16,1 2 1-16,0-1 1 0,-1 1-1 0,1-2 1 16,0 2 0-16,0 0 0 0,-2-1 1 15,2 1-1-15,0-2 1 0,0 2 0 16,0-1 0-16,0 1-2 16,-1 0 2-16,1 0 0 0,0 0 0 0,0-2 1 15,0 2-1-15,0 0 0 0,0 0 0 16,0 0-1-16,0 0 0 0,0 0 0 15,-2 0-1-15,2 0 0 0,0 0 0 16,0 0-2-16,0 0-1 0,0 0 0 16,0 0 1-16,0 0-2 0,0 0 4 0,0 0 1 15,0 0-1-15,0 0-1 0,0 0 1 16,0 0-3-16,0 0 3 0,0 0 0 16,0 0-1-16,0 0-1 15,0 0-3-15,0 0-1 0,0 0 0 0,0 0 3 16,0 0-2-16,0 0 3 0,0 0-6 15,0 0-1-15,6 0-3 0,-1 0-5 16,0 3-8-16,2 0-8 0,-2-1-18 16,3 1-24-16,2 0-25 0,-5-1-46 15</inkml:trace>
  <inkml:trace contextRef="#ctx0" brushRef="#br0" timeOffset="146054.7467">15286 13755 80 0,'0'0'14'0,"0"0"-1"16,0 0 0-16,0 0-1 0,0 0-1 15,0 0-4-15,0 0 0 0,0 0-1 16,0 0 1-16,0 0 4 0,5 8 4 16,-5-7 9-16,0-1 7 0,0 0 9 15,0 2 7-15,0-2 2 0,0 0 2 16,0 0-6-16,0 0-5 0,0 2-13 0,0-2-12 16,0 0-8-16,0 0-5 0,0 0-2 15,-7 0 1-15,1 0 0 0,0 0 0 16,-2-2-1-16,3 0 1 0,0 1 0 15,-4-3 1-15,5 3 3 0,-1 0-3 16,-4-4 0-16,4 4 2 0,-4-4-3 0,2 0 2 16,-1 1-1-16,0-1 0 0,2-1 0 15,-1 2 0-15,0-2 1 16,0-1-3-16,-1 0 1 0,-2-4-1 16,3-1-1-16,-3 1 1 0,3-4 1 0,-1 2-1 15,1-4 0-15,-4-3 0 0,2 1-3 16,0-1 3-16,-2-1 0 0,2-2 0 15,-3 0 2-15,-1-3-2 0,0-2 0 16,-1-3 0-16,1-2 1 0,-1 0-2 16,2-4 1-16,-1 2-2 0,-2-2-4 0,2 1 4 15,0 1-2-15,0 1 3 0,0 2 2 16,2 3-1-16,0 3 1 0,2 2-1 16,0 3 0-16,1 0 0 15,3 0 0-15,-4 0-1 0,3-4 1 0,1 3 0 16,-1-2 0-16,0-1-1 0,1-1 1 15,0 2-2-15,2-3 0 0,0 0 2 16,0-4 0-16,0 3-1 0,0-3 2 16,0 0-3-16,0 3-4 0,2-1 4 15,-1 3-3-15,2 2 3 0,0 1 1 0,2 2-2 16,2 0 1-16,2 1-2 0,0-1 2 16,0 0 0-16,2-1 2 0,-2 2 0 15,-1 2 2-15,0-1-2 0,0-1 0 16,-1-2 0-16,2 1 1 0,-2 0-2 15,-1 0 1-15,1 0 0 0,1 1 1 16,-2 2-1-16,0 4 1 0,2-2-2 16,-2-3 2-16,1 2-1 0,1-5 0 15,-2 8 1-15,1-3-1 0,-1 1 0 16,2-1 0-16,-3 0 0 0,4 0 0 0,-2 2 1 16,-1 0 1-16,3-3-2 0,-2 4-5 15,1-1 4-15,0 0-5 0,0 6 4 16,1-7 0-16,1 5-1 0,-3 1 1 15,5-4 2-15,-1 4-1 0,1-1 0 16,-1 1 0-16,1-1-2 0,-1 0 4 16,-2 4-1-16,1-5 1 0,-3 6 1 0,3-2-1 15,-2 0-2-15,-2 4 1 16,1-2 0-16,-1 3 0 0,0 0 1 16,0 0-3-16,-3 3 0 0,0-2-1 0,0 2-3 15,0 0 2-15,0-1 0 0,1 1 2 16,1-2-1-16,0 2 4 0,0-1 1 15,-1 1-1-15,1-2-1 0,-1 1 1 16,3-2 0-16,-1-2 0 0,2 2-1 16,-2 2 2-16,-3 1-2 0,0-2 0 0,0 2 1 15,1 0-1-15,1-1 1 0,-1 1-2 16,-1-2 1-16,2 2 0 16,-2-1-1-16,1 1 1 0,-1 0 0 0,0 0 1 15,3 0 2-15,-3-2 0 0,0 2-1 16,1 0 0-16,-1 0 0 0,0 0 1 15,2 0-1-15,-2-2 2 0,0 2-1 16,0 0 0-16,0 0 2 0,0 0-3 16,0 0 3-16,0 0-2 0,1 0 1 15,-1 0-1-15,0 0 0 0,0 0 1 0,0 0-1 16,0 0-2-16,0 0-1 0,0 0 2 16,0 0-1-16,0 0 1 0,0 0-1 15,0 0-1-15,0 0-1 0,0 0 1 16,0 0 0-16,0 0 0 0,0 0 2 15,0 0-2-15,0 0 0 0,0 0 1 16,0 0 0-16,0 0 0 0,0 0 1 16,0 0 0-16,0 0-1 0,0 0 1 15,0 0-2-15,0 0 1 0,0 0-1 16,0 0 1-16,0 0-1 0,0 0-1 0,0 0 2 16,0 0-2-16,0 0 0 0,0 0-2 15,0 0 0-15,0 0 1 0,0 0 0 16,0 0 1-16,0 0 0 0,0 2-2 15,0-2 0-15,0 0 2 0,0 0 0 16,0 0 1-16,0 0 1 0,0 0-2 0,0 0 0 16,0 0-2-16,0 0 0 15,0 0-1-15,0 2-2 0,0-2-6 16,0 0-5-16,0 1-14 0,0 5-37 16,0 0-64-16,0 9-122 0</inkml:trace>
  <inkml:trace contextRef="#ctx0" brushRef="#br0" timeOffset="150214.6293">15233 11549 94 0,'0'0'28'0,"0"0"-5"0,0 0-7 16,0 0-8-16,0 0-7 0,0 0-2 15,0 0 2-15,0 0-2 0,0 0 1 16,0 0 2-16,-11-1 2 0,9 1 3 0,2 0 5 16,-1-1 1-16,1 1 6 0,0 0 4 15,0-3 3-15,0 3 0 0,0 0-5 16,0 0-3-16,0 0-5 16,0 0 0-16,0-2-3 0,0 2 1 0,8-1-2 15,-2 1-2-15,7-2 1 0,6 0-3 16,-9 1 1-16,10 0 1 0,-3-2-2 15,1-1 3-15,5 0-1 0,-2-2 1 16,0 2-3-16,1-3 0 0,-2 1-1 16,3-1-3-16,0 2 0 0,0 1-1 0,1-1 0 15,-1 1 0-15,1 1 2 0,1 1-2 16,1-3 0-16,-1 3 0 0,4-2-4 16,0-1 5-16,0 3-2 0,1-2 1 15,-1 1 1-15,-2 1-3 0,2 1 3 16,-3 1-2-16,1 0 0 0,1 0 2 15,-2 0-1-15,3 0 5 0,2 0-2 16,-1 3-1-16,2 0 0 0,-2 1 0 16,-1-2 1-16,1 2-1 0,-1-1 1 15,-1 0-3-15,-1 0 3 0,1 1-3 0,-1-1 0 16,-1 3 0-16,3 0 0 0,-1 0 0 16,1 4 0-16,-2-1 0 0,2 0 0 15,-2-2 0-15,1 2-2 0,-1 1 2 16,1-3-1-16,-1 3 1 0,2-3 0 15,0 1-1-15,1-1 2 0,2-1-1 0,-2 0-1 16,1 2 0-16,-3 0 0 16,-1-1-1-16,0 2 1 0,-1 0-1 15,0 0 1-15,-1 2-1 0,-2-1 1 16,2 1 0-16,1 1 1 0,0 0 0 0,0 1 1 16,0-1-2-16,-3-2 1 0,2 1-1 15,-2 0 0-15,0-2 0 0,-3 1 1 16,2-1-1-16,-1 0-1 0,-2 1 2 15,2 0-1-15,-3 0 5 0,0-2-4 16,0 3 3-16,-1-2-3 0,0-1 0 0,-1 1 1 16,1 0-2-16,0-1 2 0,-1 0-1 15,1 2 2-15,-2-3-2 16,1 3 0-16,-2-3-1 0,-3-1-1 16,0 3 2-16,-1 1-1 0,-2-5 1 0,4 6-1 15,-3 0 2-15,-3-5-2 0,1 4 1 16,0-3 0-16,-5-4 0 0,1 1 1 15,-2-1-1-15,2 2 1 0,-1-2-1 16,1 1 0-16,-3-4 0 0,0 0-2 16,0 0 2-16,1 3-1 0,0-3 1 0,1 2 0 15,-2-1 0-15,1 1-3 0,-1 0 2 16,2-2-1-16,-2 1 0 0,1 0-1 16,-1 1-3-16,3-2-1 0,-3 1 0 15,1-1-5-15,-1 2-9 0,2-2-23 16,-2 0-42-16,0 1-61 0</inkml:trace>
  <inkml:trace contextRef="#ctx0" brushRef="#br0" timeOffset="152155.2019">24034 13958 66 0,'0'0'21'0,"0"0"3"0,0 0 7 16,0 0 1-16,0 0 3 0,0 0 0 0,0 0 1 16,0 0-2-16,0 0 1 0,4-3 0 15,2 0 0-15,6-4-1 16,8-8-4-16,7-2-8 0,4-7-11 16,4-4-1-16,2-3-5 0,1-3 3 0,2-3-2 15,-1 1-1-15,2-2-2 0,2 0-2 16,-1-1 1-16,2 1-2 0,0 1-1 15,1 2-3-15,0 2-2 0,0 1-2 16,1 4-3-16,-1 2-4 0,-2 0-8 16,-4 3-12-16,-5 4-20 0,-4 0-17 0,-6 4-19 15,-9 4 4-15,-5 5-8 0</inkml:trace>
  <inkml:trace contextRef="#ctx0" brushRef="#br0" timeOffset="152487.1873">23943 14197 389 0,'0'0'79'0,"0"0"-22"0,0 0-26 15,0 0-15-15,0 0-9 0,0 0-3 16,0 0 1-16,0 0-2 0,0 0 1 16,100-81-1-16,-57 51 0 0,6-2-2 15,5-1 1-15,-2-4-2 0,1 1-4 16,1-2 4-16,-2 0-5 0,-1 2 5 0,-1-2 0 16,-2-1-1-16,0 1-2 0,0-1-1 15,1 0-3-15,-3 1-4 0,-1 1-6 16,-5 4-13-16,-4 3-22 0,-4 5-20 15,-9 7-31-15,-7 4-19 0,-7 9-44 16</inkml:trace>
  <inkml:trace contextRef="#ctx0" brushRef="#br0" timeOffset="152712.2237">24083 14236 400 0,'0'0'73'16,"0"0"-10"-16,0 0-19 0,0 0-6 0,0 0-6 15,0 0-8-15,0 0-9 0,93-72-6 16,-54 42-4-16,6-1-2 0,1-4 0 16,5-4-4-16,3-4-3 15,7-7-6-15,7-8-13 0,8-4-21 0,10-9-82 16,11-8-136-16</inkml:trace>
  <inkml:trace contextRef="#ctx0" brushRef="#br0" timeOffset="168254.7496">19433 3069 100 0,'0'0'35'0,"0"0"-3"0,0 0 3 16,0 0 5-16,-39-81 2 0,30 63-5 0,2 5 1 16,3-3-5-16,-1 7 2 0,4 5-7 15,-1-1-6-15,2 5-9 0,-1-1-8 16,1 1-3-16,0 0-4 16,-2-2-4-16,2 2-3 0,-1-1 1 0,1 1 3 15,0 0 3-15,0 12 3 0,1 7 0 16,7 9 2-16,0 6-1 0,7 3 2 15,-1 6-2-15,5 5 0 0,2 7 4 16,1 9-2-16,4 4 1 0,2 8 0 16,1 6-7-16,4 2 4 0,0 5-4 0,4 2 5 15,1 2 1-15,1 1-2 0,1 1 2 16,0 3-4-16,2-4-4 0,1-3 4 16,2 0 4-16,2-5-4 0,0-4 2 15,1-5-2-15,-2-3-2 0,-4-6 1 16,-3-5-2-16,-1-5 0 0,-5-7-6 15,-3-6-2-15,-4-7-14 0,-4-6-12 16,-5-8-18-16,-3-3-17 0,-5-8-22 16,-3-4-37-16</inkml:trace>
  <inkml:trace contextRef="#ctx0" brushRef="#br0" timeOffset="170849.8546">20468 3286 3 0,'0'0'13'0,"0"0"-3"0,0 0 0 16,0 0-5-16,0 0 7 0,0 0-4 15,0 0 6-15,0 0 3 0,0 0-1 16,0 0-1-16,27-83-3 0,-22 67 0 16,-2 0-2-16,0-3 4 0,0 3 5 0,-2-1 6 15,1 7 0-15,-2-3 4 0,0 1-1 16,0 0-1-16,0 2 0 0,-5 0-3 16,2 1 3-16,2 5-2 0,-5-4-2 15,3 5-2-15,-1 0-5 0,1 0-2 16,3 3-5-16,-1-2-6 0,1 2-2 15,-5 0-3-15,-2 7-4 0,-2 8 4 16,-1 5-1-16,6 3 0 0,2 2 2 16,2 1-4-16,0-2 6 0,5 0-4 15,5 1 3-15,1 0-2 0,3-5-3 0,1-1 0 16,4-3-3-16,-2-2 0 0,2-5-4 16,-4-5 4-16,3-2 0 0,1-2-1 15,3-2-3-15,4-8-15 16,-4-3-23-16,-3-3-27 0,-4-2-26 0,-3-2-47 15</inkml:trace>
  <inkml:trace contextRef="#ctx0" brushRef="#br0" timeOffset="171077.5998">20401 2835 453 0,'0'0'56'0,"0"0"-18"16,0 0-9-16,0 0-5 15,0 0-5-15,0 0-5 0,0 0-7 0,0 0-6 16,0 0-6-16,0 0-7 16,-21-3-8-16,19 3-16 0,2 0-15 0,0 0-39 15,0 0-57-15,8 5-103 0</inkml:trace>
  <inkml:trace contextRef="#ctx0" brushRef="#br0" timeOffset="172163.203">21605 2334 394 0,'0'0'64'15,"0"0"-9"-15,0 0-17 0,0 0-9 16,0 0-7-16,0 0-5 0,0 0-8 15,0 0-4-15,0 0-4 0,-45-52-3 16,44 52-3-16,-1-1-4 0,2 1 2 16,-1 0 0-16,1 1 4 0,0 13 4 15,7 6-2-15,4 6 1 0,1-2-1 0,0-1-2 16,2 0 2-16,1-1 0 16,0 0 1-16,-2-1 0 0,3 0 11 0,-3-1-10 15,2-2 10-15,-4-3-13 0,0-3 0 16,-3 0 6-16,-2-7-7 0,-3-2 3 15,1 5-3-15,-1-4 0 0,0-1 0 16,-3 8 5-16,0 3-9 0,-7 4-2 16,-7 5-9-16,-3-4-6 0,-1-2-15 0,0-1-21 15,4-6-28-15,5-4-34 0,-1-6-62 16</inkml:trace>
  <inkml:trace contextRef="#ctx0" brushRef="#br0" timeOffset="172373.3439">21328 1967 456 0,'0'0'42'16,"0"0"-16"-16,0 0-15 0,0 0-7 15,0 0-8-15,0 0-13 0,0 0-30 16,0 0-58-16,0 0-61 0</inkml:trace>
  <inkml:trace contextRef="#ctx0" brushRef="#br0" timeOffset="173188.0503">21003 1533 449 0,'0'0'11'16,"0"0"-13"-16,0 0-7 0,0 0-1 15,0 0 1-15,0 0 4 0,0 0 5 16,0 0-2-16,0 0 1 0,0 95 0 16,8-72 0-16,0 2 1 0,1-3 0 0,-3-2-1 15,-2-5 1-15,-1 0 1 0,0-4 1 16,-3-7 0-16,1 8-2 0,-1-7 1 16,0 0 3-16,3 1-2 0,-3-6 5 15,0 0 4-15,0 0 3 0,0 1 5 16,1 1 4-16,-1-1 1 0,0 2-2 15,0-3-6-15,0 0-5 0,0 0-6 16,0 2-1-16,0-2-3 0,0 0-1 16,0 0 0-16,0 0 1 0,-1 0-2 15,-2 0 2-15,0-5-2 0,0-1 1 0,2 2 0 16,-3-4 0-16,2 4 2 0,-1-6-3 16,-1 2 0-16,2 3 1 0,-1-4 1 15,2 4 0-15,-1 1 1 0,1-1 0 16,1 5-2-16,-3-1 0 0,3 1 1 15,0-1-2-15,-1-1 1 0,1 2-2 16,0-2 2-16,-1 2 0 0,1-1-1 16,0 1 0-16,0-2-2 0,0 2 1 15,-2-2-2-15,2 2 1 0,0-1 0 16,0 1 0-16,0-2 0 0,0 2 2 0,-1-1 0 16,1 1 1-16,0 0 0 0,0 0 1 15,0-2 0-15,0 2 2 0,0 0 0 16,0 0 0-16,0 0 0 0,-2-1 1 15,2 1-1-15,0 0-2 0,0-1 1 16,0 1 1-16,0 0-2 0,0-2 2 0,0 2-1 16,0-1-2-16,-1-6 1 0,-1 0-1 15,1-7 0-15,-2-5-1 0,0-3 2 16,0-5-1-16,0-1 0 16,2 1 2-16,-1 3-1 0,1 6 2 0,-2 5-1 15,3 9-2-15,-1-2 1 0,1 1-1 16,-2-1-3-16,2 2-5 0,0 4-3 15,-1-2 0-15,1 2 3 0,0 0 4 16,12 3 4-16,5 8-2 0,6 4 1 16,0 3 0-16,-3 2 1 0,2 1-2 0,-1 0 0 15,-2-1 1-15,1-3-2 0,1-4-2 16,-8-3-3-16,4-5-10 0,1 0-35 16,-4-3-49-16,8-1-96 15</inkml:trace>
  <inkml:trace contextRef="#ctx0" brushRef="#br0" timeOffset="173824.2343">19964 2374 498 0,'0'0'48'16,"0"0"-24"-16,0 0-12 0,0 0-12 0,0 0-6 15,0 0-3-15,0 0-4 0,0 0 5 16,0 0 2-16,0 0 5 0,-15 27 2 15,15-1-2-15,0-2 1 0,0 1 12 16,0-6-13-16,0-1 13 0,0-5-12 16,0-7 2-16,0 1 1 0,0-7 0 0,0 0 2 15,0 0 3-15,0 2 5 0,0 0 3 16,0-1 0-16,0 0 1 0,0 2-5 16,0-3-3-16,0 0-5 0,-2 0-17 15,-3-5 13-15,-1-5-11 0,-1-3 10 16,1-2 2-16,3 4-1 0,0-6-1 15,2 6 1-15,-1-2-2 0,1 1 1 16,1 5 0-16,0 3-1 0,0 4-2 16,0-2-2-16,0-2 2 0,0-1-2 15,6-1 3-15,5-3 0 0,5 6-2 0,5-2-1 16,2 5-1-16,2 0-5 0,1 0-9 16,5 5-26-16,-2-2-41 0,3 2-59 15,-2-1-102-15</inkml:trace>
  <inkml:trace contextRef="#ctx0" brushRef="#br0" timeOffset="174032.9595">20556 2334 530 0,'0'0'13'0,"0"0"-9"16,0 0-14-16,0 0-35 0,0 0-44 15,0 0-50-15,0 0-119 16</inkml:trace>
  <inkml:trace contextRef="#ctx0" brushRef="#br0" timeOffset="179603.0366">22480 1753 245 0,'0'0'60'0,"0"0"-9"16,0 0-8-16,0 0-6 0,0 0-8 15,0 0-5-15,-32-82-4 0,29 77-6 0,1 1-5 16,2 4-3-16,-1-2-3 0,1 2-1 16,-2-1-2-16,1 0-1 0,0-1-4 15,-1 0-3-15,2 2-2 0,-1-1 2 16,1 1 1-16,0 0 3 0,0 9 1 15,5 6 1-15,4 6 0 0,2-3 1 16,1 2 0-16,-1-1 0 0,1-1-1 16,-1-2 2-16,-4-3-1 0,0-5 0 15,-1 0 1-15,-3-5-3 0,0 1 2 16,-3-4 2-16,0 0 2 0,0 0-1 0,1 1 5 16,0-1-2-16,1 1 1 0,-1-1 2 15,-1 3 1-15,2-3-1 0,-2 0 1 16,1 0-2-16,-1 0-1 0,0 0-2 15,2 0-3-15,-2-3 0 0,0-3-1 16,0-9 2-16,0-4-1 0,0-3 0 0,0-4-2 16,0 0 2-16,0 1-1 15,0-1 0-15,3 0-2 0,0-1 0 16,0-2 0-16,2-2-1 0,1 1 1 16,0-2-3-16,1-1-1 0,3-1-2 0,2-3-6 15,1-1-5-15,1-2-14 0,2 2-13 16,0 8-24-16,-6 8-22 0,4 12-23 15,-3 10-16-15</inkml:trace>
  <inkml:trace contextRef="#ctx0" brushRef="#br0" timeOffset="179857.0922">22574 1803 314 0,'0'0'49'16,"0"0"-14"-16,0 0-13 0,0 0-8 16,0 0-5-16,0 0-5 0,0 0-5 15,0 0 0-15,0 0-2 0,1-40 3 0,15 25 0 16,1-1-1-16,6 2 1 0,3 2-1 16,3 0-1-16,2-1-2 0,-1 3 0 15,2-1-1-15,-2 1-1 0,1 1-2 16,-3-1-7-16,0 0-8 0,-3 1-26 15,-4-2-30-15,-1 1-48 0</inkml:trace>
  <inkml:trace contextRef="#ctx0" brushRef="#br0" timeOffset="180394.874">22180 804 340 0,'0'0'52'0,"0"0"-10"16,0 0-11-16,0 0-6 0,0 0-8 15,0 0-5-15,0 0-7 0,0 0-7 16,0 0-6-16,0 0-3 0,-16-8 0 16,15 8 3-16,-1 0 4 0,2 13 3 0,0 6 0 15,0 6 2-15,0-1-2 0,0-7 2 16,0 1-1-16,0-7 2 0,0-6 0 16,0 8 3-16,0-7 0 15,0-1 2-15,0 1 2 0,0-6 2 0,0 0 4 16,0 0 2-16,0 1 2 0,0 0-3 15,0-1-5-15,0 2-2 0,0-2-4 16,-3 0-1-16,-3-9-1 0,0 1-1 16,-2-5-1-16,2-3 0 0,-1 1 1 15,-1-5-2-15,2-1 2 0,0 2-2 0,2-4-2 16,1 8 2-16,1-5-1 0,2 2 1 16,0 4 0-16,0-6 0 0,0 8 1 15,0 6-3-15,0 2-1 0,0-1-1 16,3 0-1-16,4 0 0 0,7-3 1 15,1 5 0-15,8 1 0 0,-1 2 0 0,3 6-1 16,1 5-4-16,1 3-6 16,-1 2-9-16,3 2-30 0,-1 1-41 15,-2-1-78-15</inkml:trace>
  <inkml:trace contextRef="#ctx0" brushRef="#br0" timeOffset="180588.0016">22510 777 515 0,'0'0'25'0,"0"0"-17"0,0 0-21 15,0 0-25-15,0 0-26 0,0 0-54 16,0 0-147-16</inkml:trace>
  <inkml:trace contextRef="#ctx0" brushRef="#br0" timeOffset="183370.7995">20856 4146 338 0,'0'0'73'0,"0"0"-17"0,0 0-14 16,0 0-13-16,0 0-12 0,0 0-5 15,0 0-5-15,0 0-3 0,-31-34-3 16,30 33-4-16,1 1-3 0,0-2-1 16,0-3 0-16,0 1 3 0,10-3-1 0,4 1 0 15,-3 5 0-15,7-1 1 0,2 2 2 16,1 0 3-16,3 0-1 0,-1 7-1 16,-1-2-1-16,-4 3 1 0,-1 0-2 15,-5-2 2-15,-2 0 0 0,-2 0 0 16,-5-2-1-16,0-2 4 0,-3-2 2 15,0 0 5-15,0 0 6 0,0 1 4 16,2 1 1-16,-2 0 0 0,0-2-2 16,0 0-3-16,0 1-3 0,-5-1 1 15,-6 0-3-15,1-3-3 0,-5-5-2 0,2 0-1 16,3-3-2-16,-3-5 0 0,4 1-2 16,0-3 0-16,5 4-1 0,0-1 0 15,0-6-1-15,4 1-2 0,0-7-2 16,0 3 0-16,4 1-4 0,4 2-8 15,3 1-7-15,2 2-30 0,4 6-22 0,2-1-42 16,4 6-64-16</inkml:trace>
  <inkml:trace contextRef="#ctx0" brushRef="#br0" timeOffset="183984.443">21334 4134 472 0,'0'0'57'0,"0"0"-16"16,0 0-15-16,0 0-9 0,0 0-8 15,0 0-4-15,0 0-5 0,0 0-5 16,0 0-2-16,0 0 1 0,-9-15-2 15,9 2 2-15,8-4 3 0,-2 5-1 16,1 1 2-16,4 4-2 0,-3 1 0 16,-3-1 0-16,4 4-2 0,-4 2-1 0,6 1 0 15,1 0 0-15,0 1 1 0,0 9 0 16,-2 1 2-16,0 5 3 0,-4 0 1 16,0 2 0-16,-2-3 1 15,1-1 0-15,-2-2 0 0,-2-8-1 0,2 1 3 16,-3-5-1-16,0 0 2 0,0 0 4 15,1 2 3-15,-1 0 1 0,2-1 2 16,-1-1-1-16,1 0-3 0,-1 2-4 16,-1-2-2-16,0 0-3 0,2-3 2 15,-2-3 1-15,0-8 2 0,0 2 1 0,0 0 2 16,-5-6 1-16,-2 3 1 0,1-2-2 16,0 4 1-16,-1 0-2 0,3 4 0 15,-6-3-1-15,6 4-1 0,-2 1-1 16,0 1-1-16,3 2 2 0,0 1-2 15,3 3-1-15,-2-1-2 0,2 1-2 0,-1 0-2 16,0-2 0-16,-2 2-2 16,3-1-1-16,-1 1-1 0,1 0 1 15,0 0 0-15,6 4 3 0,8 9-1 16,4 4-1-16,0 0-2 0,2 1-2 0,0-1-5 16,-2-2-3-16,2-2-2 0,-6-6-2 15,5-4 1-15,0-3-2 0,1-1-4 16,5-8-20-16,-2-7-26 0,-3 2-27 15,0-8-35-15,0-1-34 0</inkml:trace>
  <inkml:trace contextRef="#ctx0" brushRef="#br0" timeOffset="184810.9233">22101 3303 471 0,'0'0'71'0,"0"0"-28"16,0 0-15-16,0 0-10 0,0 0-6 15,0 0 3-15,0 0-3 16,0 0-6-16,0 0-3 0,-78-37-4 16,78 37-2-16,-2-3-3 0,2 3-5 0,0 0-2 15,0-1-1-15,0-5 4 0,8-4 4 16,9-2 1-16,3-3 5 0,2 3-9 15,-5 3 6-15,1 3 4 0,-6 5-4 16,2-1 1-16,0 2-4 0,-2 0-1 16,3 2 0-16,-6 1 7 0,3 6-5 0,-5-3 1 15,-3 1 6-15,0 1-4 0,-2-4 6 16,-1 2-2-16,-1-6 1 0,0 0 3 16,0 0 3-16,0 0 3 0,2 2 3 15,-2 0 0-15,0-1-1 0,0 1-2 16,0-2-3-16,0 0-2 0,-5 0-6 15,-3-2 0-15,-4-9-3 0,-1-3-5 16,2-1 4-16,5 3-10 0,0-4 3 16,3-6-5-16,3 1-1 0,0-8-3 15,2 2-4-15,4 3-7 0,2 3-14 0,4 2-6 16,-1 6 4-16,4-1 0 0,2 5-14 16,0 0-15-16,4 4-37 0</inkml:trace>
  <inkml:trace contextRef="#ctx0" brushRef="#br0" timeOffset="185515.9293">22452 3130 363 0,'0'0'50'0,"0"0"-16"16,0 0-12-16,0 0-9 0,0 0-7 15,0 0-6-15,0 0-5 0,0 0-1 16,0 0-4-16,-14 2 2 0,14-2 4 0,-2 0 2 16,2 2 5-16,0-2-3 0,0 2-1 15,0-1-2-15,0 1 6 0,0-1-1 16,0 1 0-16,0 0 1 16,0-1 1-16,0 0-2 0,0 1 1 0,2-1 1 15,-2 1 0-15,1-1 1 0,-1 1 0 16,1 0 10-16,-1-1-9 0,2 1-2 15,-2-2-1-15,1 1-8 0,-1-1 4 16,2 2-1-16,-2-2-3 0,1 0 2 16,-1 1 3-16,2-1 5 0,2 0 2 0,1 0-1 15,4-6 0-15,0-3-1 0,-1 1 3 16,-3 2 1-16,1-1 3 0,-3 2 2 16,0-4 2-16,0 1-1 0,-2-3-1 15,1-1-5-15,-2-1-1 0,0 1-2 16,0 0 3-16,0-1 4 0,0 8-1 15,0 0 0-15,0 5-2 0,0-2-2 16,0 2-1-16,0-1-4 0,0-1-2 16,0 1 1-16,0-1-4 0,0 1 0 15,0 1-1-15,0-1 0 0,0 1 0 0,1 0 2 16,6 5 1-16,6 10-1 0,2 5 1 16,0 3-1-16,2 4 0 0,1 1 1 15,0 4 0-15,2 1 8 0,0 2-6 16,1 1 5-16,0 4-5 0,1-1-4 15,-3 2 2-15,2 0-4 0,-2-1 3 0,-3-2 0 16,-2-5 0-16,-3-4 1 16,-4-9 0-16,-4-11-1 0,0-2 3 15,-3-7 1-15,0 0 2 0,0 3 2 16,-5 3-3-16,-2-1-1 0,-9 1 0 0,-1-6 0 16,-5 0 1-16,-4-5 2 0,0-5-2 15,4-7-1-15,-1-6-1 0,3-4-2 16,4-3-2-16,0-6 1 0,5 0-1 15,3-3 1-15,4-4-4 0,4-1-8 16,0-3-1-16,6 2-18 0,7 2-15 0,1 1-64 16,4 2-117-16,0 2-59 0</inkml:trace>
  <inkml:trace contextRef="#ctx0" brushRef="#br0" timeOffset="186571.1359">23276 2199 198 0,'0'0'53'0,"0"0"-3"16,0 0-7-16,0 0-6 0,0 0-5 15,0 0-2-15,-57-80-4 0,46 69-3 0,4 5-1 16,0 0-4-16,0 0 1 0,2 3-3 16,2 1-5-16,3 2-3 0,-5 0-6 15,-2 0-4-15,-4 0-2 0,-2 7 1 16,2 7 0-16,1 6 1 0,4 2-1 15,1 2 0-15,4 3-1 0,-2 1 1 16,3 0-1-16,0-2 1 0,6 0 0 16,1-3-1-16,2-2 0 0,1-1 1 15,4-4 0-15,1 0-3 0,2-3 3 16,-1-2 0-16,2-2-3 0,-7-3 2 0,5-2 0 16,-7-2 2-16,4-2 2 0,4-2 3 15,0-8-1-15,2-8 0 0,-3-5 1 16,-3-4 1-16,-3-4 1 0,-6-4-1 15,-2 0 5-15,-2-1 0 0,-6 1 2 16,-5 3 1-16,-2 3 0 0,-3 4 2 0,-2 3 1 16,0 3 0-16,-1 2 1 0,-3 5-4 15,6 3-1-15,2 3-7 16,1 2-2-16,0 4-5 0,-6 0-4 16,4 11-4-16,-5 8-15 0,9 6-37 0,5 7-89 15,6 5-141-15</inkml:trace>
  <inkml:trace contextRef="#ctx0" brushRef="#br0" timeOffset="189670.8883">21940 4929 407 0,'0'0'62'0,"0"0"-9"15,0 0-10-15,0 0-11 0,0 0-7 16,0 0-6-16,0 0-9 0,0 0-5 15,-46-54-5-15,46 54-3 0,0 0-3 16,-2 0 0-16,2 0 1 0,0 0 0 16,0 14 5-16,8 6-3 0,3 6 4 15,2-1-2-15,3 1 2 0,0 1-1 16,1-3 0-16,2-1-2 0,0-1-3 0,-1-4 3 16,-1-4 0-16,-6-2 1 0,2-4 2 15,-7-3-2-15,-3-3-2 0,1 1 4 16,-4-3 3-16,0 0 4 0,0 0 5 15,0 0-4-15,2 0-2 0,-2 0-2 16,-9-8-2-16,-7-5 2 0,-4-4 0 0,-3-2 0 16,0 3-1-16,1-2-1 0,-1-3-1 15,1 3 0-15,-1-1-1 16,3-2 1-16,-2 1-2 0,2-2 2 16,1 1-1-16,2 2 0 0,2 1-1 0,4 5-1 15,2 0-1-15,3 6 2 0,3 2-1 16,0 1-2-16,2-1-1 0,-1 0-2 15,2-6-1-15,0-3 1 0,9-2 0 16,4-2 2-16,5 0 1 0,1 2-4 16,1-2-7-16,0 5-6 0,-1 0-13 0,1 3-8 15,0 2-12-15,-1 1-20 0,3 2-13 16,-8 2-29-16,6 3-60 0</inkml:trace>
  <inkml:trace contextRef="#ctx0" brushRef="#br0" timeOffset="189909.2842">21966 5103 367 0,'0'0'60'0,"0"0"-11"0,0 0-16 15,0 0-16-15,0 0-10 0,0 0-5 16,0 0-4-16,0 0-1 0,9-79-4 16,8 58-6-16,6 0-5 0,5 1-12 15,1-3-42-15,4 0-37 0,-1-1-65 16</inkml:trace>
  <inkml:trace contextRef="#ctx0" brushRef="#br0" timeOffset="190434.5968">22331 4845 490 0,'0'0'60'0,"0"0"-22"16,0 0-10-16,0 0-10 0,0 0-6 0,0 0-6 15,0 0-4-15,0 0-3 0,0 0-2 16,0 0-2-16,0 7 0 0,0-7-2 15,0 0 1-15,4-9 3 0,6-2-1 16,-1 3 2-16,3-2-4 0,-4 6-4 16,-4 1 2-16,8 2-3 0,-2 1 3 0,4 1 4 15,3 8-3-15,-3 4 4 0,-4 6 4 16,-3 6-2-16,0 2 3 0,-4 4-3 16,-1 0 1-16,-2-1 0 0,0-10 1 15,0-7 0-15,0-6-1 0,0-7 1 16,0 0 4-16,0 0 0 0,0 0-1 15,0 3 0-15,0-3-2 0,0 1-5 16,0-1 2-16,3-13 1 0,0-6 1 16,0-8 3-16,-1 2-1 0,0-3 3 15,-2 2 1-15,0 7 8 0,0 1 1 0,0 2 0 16,-3 5 1-16,-3-3-4 16,2 4-2-16,-4 2 2 0,2-2-2 0,0 2-3 15,-2 3-1-15,5 1-2 0,-4 0-1 16,4 3-1-16,-2-3-2 0,2 2 0 15,3 2-2-15,-2-1-2 0,2 1-1 16,-1 0-3-16,1 0 0 0,0 0 1 16,0 1 0-16,1 12-1 0,9 5 2 15,3 9-3-15,3 0-3 0,5 1-12 16,2-3-10-16,3-6-25 0,2-5-24 0,7-10-27 16,4-4-24-16,6-9-23 0</inkml:trace>
  <inkml:trace contextRef="#ctx0" brushRef="#br0" timeOffset="190975.0533">23210 4042 447 0,'0'0'70'0,"0"0"-18"16,0 0-18-16,0 0-14 15,0 0-8-15,0 0-11 0,0 0-6 0,0 0-3 16,0 0 0-16,-29 0 1 0,29 6 3 15,0 5 0-15,1 3 0 0,7 2-1 16,2-1 1-16,4 0 2 0,-1 1 3 16,3-3 0-16,-3 1 0 0,0-5-1 15,-3-1 0-15,-4-2 0 0,-3-5 0 0,1 2 4 16,-4-3 2-16,0 0 6 0,0 0-1 16,0 0-1-16,0-5 1 15,-2-11 7-15,-7-2-2 0,-3-3 1 0,-4-2-9 16,-1-2-7-16,-3 0-1 0,-3-1 1 15,0 2 1-15,-1 2 2 0,0 1-2 0,1 1 0 16,0 2-2-16,2 2 1 16,2-1-1-16,3 0-5 0,2 2 4 15,7 4-5-15,-1-1 4 0,4 3 0 16,0-3-2-16,3-5 1 0,1-1-1 0,2-6 1 16,13-2-2-16,2 0 1 0,8-3-3 15,1 3-5-15,3 2-4 0,-2 6-12 16,0 6-29-16,-2 4-36 0,0 8-48 15,-2 3-77-15</inkml:trace>
  <inkml:trace contextRef="#ctx0" brushRef="#br0" timeOffset="191695.137">23247 4155 432 0,'0'0'58'16,"0"0"-8"-16,0 0-17 0,0 0-15 16,0 0-9-16,0 0-6 0,0 0-3 0,0 0-1 15,0 0-1-15,0 0-2 0,-1-13 2 16,14 0 0-16,7-5 0 0,3-2 3 16,-1-2-3-16,3 1 0 15,-1 0-2-15,-1-2 1 0,0 3 0 0,-4-4 2 16,0 1-2-16,-3-1 3 0,-2 1 0 0,-5 2-3 15,-1 4 6-15,-6 0-3 16,1 7 6-16,-3 4 3 0,0-5 1 16,0 6 3-16,0 1 1 0,-3-5 3 15,1 6 1-15,-1 0-2 0,0 0-4 0,3 3-5 16,-2-1-2-16,2 1-3 0,-1 0-2 16,-1 0-1-16,1 0-2 0,-1 0 0 15,2 0 1-15,0 0 0 0,0 7 2 16,2 6-2-16,5 3 1 0,3-4 0 15,2 2-1-15,-1-4 6 0,2 2-5 0,-5-2 4 16,0-2-3-16,0-1-2 16,-1-3 0-16,0 2 0 0,-4-4 0 15,0 1 1-15,-3-3 1 0,0 0 2 16,0 0 1-16,1 1 0 0,1-1 0 0,-1 0-2 16,1 0 0-16,-1 0 0 0,4 0-1 15,-2-3 0-15,3-6-1 0,-1 1-5 16,1 1 5-16,-1-2-4 0,1 2 5 15,7-3-1-15,-6 4 0 0,8 0-1 16,-7 3 2-16,6 3-2 0,6 0 0 0,1 0 1 16,3 6 1-16,-1 5 4 15,-2 4-3-15,1 3 4 0,-3 4-5 16,0 1 0-16,-2 5 0 0,2 1-1 16,-4 1 2-16,-1 0-2 0,-4 0 1 0,0-3 0 15,-4-2 1-15,-2 0 0 0,-2-7 1 16,-2 0 1-16,0-1 1 0,-6-2 0 15,-7 3 1-15,0-5 0 0,-4-4 0 16,-2-4 1-16,-2-3 2 0,0-2-1 16,0-4 1-16,0-7-3 0,2-6-2 0,2-3-1 15,-1-6-3-15,4-4 0 0,2-6-3 16,5-4-2-16,4-5-4 0,3-4-10 16,6-1-22-16,7-1-57 15,1 2-86-15,2 1-108 0</inkml:trace>
  <inkml:trace contextRef="#ctx0" brushRef="#br0" timeOffset="192195.7839">23988 2973 462 0,'0'0'61'0,"0"0"-14"0,0 0-14 15,0 0-9-15,0 0-8 0,0 0-7 16,0 0-4-16,0 0-2 0,0 0-3 0,0 0-6 16,-48-57 0-16,47 57 0 0,-1 15 1 15,2 7 4-15,0 12 1 16,3-1-2-16,6 1 1 0,1-1-1 16,2-1 0-16,2-5 8 0,1-1-8 0,0-6 5 15,1-5-7-15,-1-4-1 0,-1-5 2 16,2-5 3-16,0-1 1 0,6 0 3 15,-4-12 0-15,0-6-8 0,-2-5 8 16,-5-4-9-16,-3-4 9 0,-4 1 1 16,-4 0-1-16,-4-1 1 0,-8 3-1 0,-5 2 0 15,-2 2-1-15,-6 2 0 0,-2 5-3 16,-1 7-2-16,-2 4-2 16,3 6-7-16,2 9-15 0,0 9-56 0,4 10-130 15,1-3-73-15</inkml:trace>
  <inkml:trace contextRef="#ctx0" brushRef="#br0" timeOffset="193171.1033">22957 390 239 0,'0'0'63'0,"0"0"-5"16,0 0-12-16,0 0-6 0,0 0-10 15,0 0-5-15,0 0-8 0,0 0-7 16,0 0-6-16,0 0-1 0,-33-3-3 16,31 3 1-16,1-2-1 0,-1 2 0 15,1 0 2-15,-1-1 1 0,1 1-1 0,-1-2 2 16,2 2-1-16,-1 0-1 0,1-1-1 16,-1 1-1-16,1 0 0 0,0 0 2 15,0 0-1-15,11 6 2 0,6 6 0 16,6 3 0-16,2 2 2 0,0-1 0 15,5 4 0-15,2 0-2 0,1 5 0 0,5 0-3 16,-1 4 1-16,2 2-2 16,5 5-2-16,2 0 2 0,3 2-1 15,3 4 1-15,3 4 0 0,2 7 1 16,-1 7-4-16,0 5 3 0,-2 9 8 0,1 6-2 16,-2 6-1-16,1 2-2 0,-5-2-8 15,2-1 0-15,-2-3 4 0,0-5-4 16,-1 0 2-16,-3-8 14 0,-2-1 1 15,0-1 0-15,-1-3 2 0,-1 0-15 16,-2-1 1-16,-2 3-2 0,-2-3 4 0,0-1-4 16,-2-5 5-16,-2-4-4 15,-1-4 2-15,0-2 11 0,-2-2-4 16,-1-1 4-16,-1-3-5 0,0-3-8 16,0-1 2-16,-1-3-1 0,1 0 1 0,-3-1-1 15,-1-1 1-15,-5-3-1 0,0-1 1 16,-3-3 0-16,-2-2 0 0,-1-3-2 15,-4-6 2-15,-1-3-1 0,-2-1 2 16,-3-6 1-16,2 1-1 0,-3-5-2 16,0 0 0-16,0 0-1 0,0 6-2 0,0 0-2 15,0 0-9-15,0 4-16 0,0-5-34 16,-3 4-51-16,-4 5-54 0</inkml:trace>
  <inkml:trace contextRef="#ctx0" brushRef="#br0" timeOffset="193364.6465">24760 3072 531 0,'0'0'-6'0,"0"0"-19"15,0 0-27-15,0 0-86 0,0 0-119 0</inkml:trace>
  <inkml:trace contextRef="#ctx0" brushRef="#br0" timeOffset="207785.8219">20893 3142 6 0,'0'0'10'15,"0"0"-1"-15,0 0 2 0,0 0 0 16,0 0-2-16,0 0-3 0,0 0-1 16,0 0-4-16,0 0-3 0,-14 0-5 15,12 0-7-15,1 0-2 0,1 0-8 0</inkml:trace>
  <inkml:trace contextRef="#ctx0" brushRef="#br0" timeOffset="209204.4493">22870 3034 45 0,'0'0'18'0,"0"0"-2"0,0 0-4 15,0 0-4-15,0 0-3 0,0 0-4 16,0 0-1-16,0 0-2 0,0 0-2 15,-19-2 2-15,18 2-1 0,1 0 4 16,-2 0 3-16,2-1 0 0,-1 1 1 16,1 0 1-16,-2 0 4 0,2-1 4 0,-1 1 5 15,1 0 3-15,-2 0-2 0,2 0-3 16,-1 0-2-16,1 0-6 0,-1 0-2 16,1-2-6-16,0 2-2 0,0 0-1 15,0 0 2-15,0 0 0 0,0 0 1 16,0 0 0-16,0 0 0 0,0 0 2 15,4 0-2-15,6 0 1 0,4 3 3 16,0 1-3-16,4 4 1 0,-2-2-1 16,2 2 1-16,-1 1 0 0,3 0 0 15,0 0 1-15,1 1-2 0,2-3 1 0,-2 1-3 16,0-3 2-16,-5-2-1 0,1 1 1 16,-1-1 2-16,-3-3-2 0,7 0 2 15,-1 0-3-15,-7 0 1 16,9 0 1-16,-2 0-3 0,3 0 2 0,4 0-1 15,-2 0 0-15,1 0 2 0,-3 0-2 16,2 0 0-16,1 0 0 0,-2 0-1 16,0 1 0-16,2 1 0 0,-1-1 1 15,-1 2 0-15,1-2 1 0,-1 1-2 16,0 0 1-16,1 1 0 0,-2 0 0 0,3 0-1 16,1 0 0-16,0 1-5 0,1 3 5 15,1-2 0-15,-1 2 6 0,-1-1-2 16,0 1 2-16,0-2-4 0,-1 0-2 15,-1-1-9-15,-3-1 5 0,-4 0 2 16,2-1 3-16,0-2 8 0,-5 0-8 0,5 0-2 16,-8 0-5-16,-5 0 3 0,0 0 1 15,-6 0 0-15,0 0 2 16,0 0-2-16,2 0 4 0,-1 1 2 16,0-1 1-16,1 0 2 0,-1 0-3 0,1 0-1 15,-1 0-1-15,1 0 1 0,-1 0 0 16,2 0 1-16,-3 0 0 0,1 0-2 15,-1 0 3-15,2 0-4 0,-2 0 0 16,1 0 0-16,-1 0-2 0,2 0-1 16,-2 0-2-16,1 0 1 0,-1 0-4 0,0 0-1 15,2 0 1-15,-2 0 0 0,0 0 0 16,1 0 0-16,-1 0-7 0,0 0-4 16,1 0 3-16,-1 0-4 0,2 0-21 15,4 0-28-15,0 0-61 0</inkml:trace>
  <inkml:trace contextRef="#ctx0" brushRef="#br0" timeOffset="210343.0906">23385 2185 3 0,'0'0'9'0,"0"0"-1"0,0 0 1 15,0 0-3-15,0 0 0 0,0 0-3 16,0 0 1-16,0 0-2 0,0 0-1 15,0 0 2-15,-4-4-2 0,4 4 1 16,-2 0 2-16,2 14-2 0,0 6 2 16,0 8-2-16,0 3 2 0,0 0-1 15,0 6 0-15,0 2-1 0,2 3 2 0,-1 1-2 16,1 0 10-16,-1 1 3 0,2 1 1 16,-2 0 5-16,0 1-7 0,1 2 1 15,-2 2-3-15,0 0-4 0,1 1-1 16,-1 1-1-16,2-2-3 0,-1-3 0 15,1-2-1-15,-1-2-3 0,1-4 6 16,-1-2-2-16,-1-2 2 0,2-3 0 16,-2-4-5-16,0-8 1 0,0-2-2 15,0-7 1-15,0-5-1 0,0 5 1 16,0-5 0-16,0 0 2 0,0 0-1 0,0-6 0 16,0 0 0-16,0 0-2 0,0 6 4 15,0 1-2-15,0-4 0 0,0 4 2 16,-3-4-3-16,1 2 0 0,1 0-1 15,-4 2 0-15,4-3-1 0,-1 1 2 16,0 4-4-16,-1-5 0 0,2 1 0 16,-1 1-3-16,2-6 1 0,-1 0 2 15,1 0-1-15,0 1 1 0,0 1 0 16,0 0 0-16,0-1 3 0,0 5 1 16,0 0-2-16,0 0 6 0,0 1-4 0,0-7 2 15,0 0-1-15,0 0 4 0,0 1 2 16,0 0-1-16,0 1 4 0,0 0-2 15,0-1 0-15,0-1-1 0,0 1-1 16,0-1 1-16,0 1-3 0,0-1-1 16,0 3 1-16,0-3-3 0,0 1 0 0,0-1 0 15,0 1-1-15,0-1-1 0,0 2 0 16,0-2 1-16,0 2-1 0,0-2 0 16,0 1 1-16,0-1-2 0,0 1 2 15,0 1 0-15,0 0 2 0,0-1-1 16,0 1-1-16,0 0 2 0,0-1 0 15,0 0 0-15,0 0-1 0,0 1 0 16,0 0 0-16,0-1 0 0,0 1 2 16,0-1-1-16,0 0-2 0,0 1 0 15,0 0 1-15,0 0 2 0,0-1-1 0,0 1 4 16,0-1-3-16,0-1-1 0,0 1-3 16,0-1-2-16,0 0-3 0,0 2-1 15,0-2-6-15,0 0-13 0,0 2-26 16,0-2-25-16,0-2-41 0</inkml:trace>
  <inkml:trace contextRef="#ctx0" brushRef="#br0" timeOffset="217423.3352">21398 3776 36 0,'0'0'11'16,"0"0"-2"-16,0 0 1 0,0 0-4 16,0 0-4-16,0 0-1 0,0 0-2 15,0 0 1-15,0 0-1 0,-6-9 2 0,6 9 0 16,0 0 2-16,-1-1 0 0,1 1-2 16,0 0 1-16,0 0-1 0,-2 0-1 15,2 0 0-15,0-2 0 0,0 2-1 16,0 0-1-16,0 0 0 0,0 0-2 15,0-1 2-15,0 1 0 0,0 0-2 16,0 0 3-16,0 0 0 0,0 0-1 16,0-2 1-16,2 2 1 0,9-1-1 15,8-2 0-15,4 1-4 0,3-3-2 16,3 3-3-16,2-3-3 0,0-1-9 0</inkml:trace>
  <inkml:trace contextRef="#ctx0" brushRef="#br0" timeOffset="218536.0904">21463 3874 133 0,'0'0'12'0,"0"0"-6"0,0 0-3 16,0 0-2-16,0 0-1 0,0 0 1 15,0 0-3-15,0 0 0 0,0 0 1 16,0 0 2-16,-6-5 3 16,6 3-3-16,0 2 4 0,0-3-4 0,6 2 2 15,6 0 2-15,5-1-1 0,0 2 3 16,4 0-2-16,-1 6 0 0,-3-2-2 15,3 3 1-15,0-3-1 0,0 0 2 16,0 0 0-16,1-3 2 0,3-1 0 16,0 0 1-16,2 0 2 0,2 0-2 0,-1 0-1 15,2-5-1-15,1 1-2 0,1 0 0 16,0-1 1-16,3 2-3 0,2-2 2 16,3 1-6-16,4-2 6 0,1 0-4 15,2 0 2-15,-1-1 1 0,1 2-3 16,-2 0-3-16,2 0 4 0,-1-1 1 15,0 0 0-15,2-2 3 0,1-2-4 16,1 0 1-16,3-4 0 0,1 0 0 16,3-1-1-16,0-1 0 0,-1 0 1 15,1-2-1-15,-2-2-1 0,-1-1 2 0,1-2-1 16,1 0 0-16,0-1 1 0,0-1-3 16,0 1 2-16,1 2 0 0,2-1-1 15,-2 3 4-15,-1 3-3 0,-1 0-1 16,-2 5-7-16,-2-1 0 0,-2 3 1 15,1 1 4-15,-1-1 5 0,1 2 0 0,-2-1-3 16,0 2 2-16,0 0-2 16,-1-1 2-16,-3 1 1 0,-1 2-4 15,-4 0-1-15,-5 0 1 0,-3-1 2 16,-2 2 2-16,-2-3-1 0,-3 2 0 0,0-2-2 16,-1 0 2-16,-1-2-6 0,-2 2 6 15,-2-5-5-15,0 4 4 0,-5 1 0 16,-3-2 2-16,-2 3-1 0,-4 3 0 15,0 0-1-15,-3 3 1 0,0-1 0 16,0 1 1-16,2-1 1 0,0 1-3 0,0-2-6 16,-2 2-13-16,0-2-7 0,0 2-22 15,-9 0-14-15,-5 6-7 16,-6 6-21-16</inkml:trace>
  <inkml:trace contextRef="#ctx0" brushRef="#br0" timeOffset="219474.8909">23159 1859 0 0,'0'0'14'16,"0"0"0"-16,0 0-1 0,-11 101-10 15,8-72 0-15,0 2 1 0,-1 2 1 16,2 5 0-16,-2 4 0 16,1 6-1-16,-3 3 0 0,0 3 0 0,-1-1-3 15,-3 2 4-15,1-3-3 0,-2 2 11 16,-2-1 4-16,0 0-7 0,-3-2 5 15,-2 2-13-15,1 3 2 0,-3-1 4 16,2 5-5-16,-3 0 2 0,-1 1-2 16,2-3-3-16,-3 1 0 0,-2-3 5 0,-1 3 1 15,0 3-3-15,-3 3 1 0,0 1-6 16,-1 6 0-16,1 0 3 0,0 5 0 16,1-5 3-16,4 1 2 15,0-4-6-15,0-4 2 0,2 0-2 0,1-3-1 16,2 2 2-16,0 0-2 0,1-1 1 15,1-2-1-15,0-3-1 0,3-3 1 16,-2-4 4-16,3-5-1 0,-3-4 0 16,3-2 1-16,0-3-2 0,1-3 0 15,2-4 0-15,0 0-1 0,1-5 0 0,1 1 0 16,-1-2 0-16,-1 1 3 0,1-1-2 16,2-2-2-16,-1 0-1 0,3-9 0 15,-1 2 1-15,3-5 0 0,2-6 1 16,-1 2 0-16,2-6 0 0,-1 3 0 15,-1 2 0-15,1-1 1 0,0 1-1 16,1-5 2-16,-2 0-1 0,2 0-1 16,0 1 0-16,-1 0-1 0,1 1 0 15,0-2-1-15,0 2 1 0,0-2-1 16,-2 2 1-16,2-2 1 0,0 0 0 0,0 1-1 16,0-1 0-16,0 0-3 0,0 2-3 15,0-2-5-15,0 0-6 0,0 0 2 16,0 0-2-16,0 0 1 0,0-7-6 15,6 0-39-15</inkml:trace>
  <inkml:trace contextRef="#ctx0" brushRef="#br0" timeOffset="225604.9785">22568 1708 3 0,'0'0'3'0,"0"0"1"0,0 0 0 0,0 0 1 15,0 0 1-15,0 0 2 0,0 0 1 16,0 0 0-16,0 0 3 0,-8-10-1 15,8 10 1-15,0 0-1 0,0 0 0 16,-1-3 0-16,1 3-1 0,0 0-3 16,0-1-1-16,-2 1-3 0,2 0-1 15,0-2-2-15,-1 2-2 0,1 0 4 16,-2-1-1-16,2 1 0 0,-2-2 0 0,2 2 0 16,-1-1 0-16,1-1 1 0,-2 1 0 15,2-1-2-15,-1 0 0 0,-1 1 1 16,1-1-1-16,-1 1 1 0,2 0 1 15,-1-1-1-15,1 1 0 0,-2-1-1 16,2 1 1-16,-1 1 1 0,1-2-1 0,-2 2 0 16,2-2-1-16,-1 2-1 0,1-1 3 15,-2 1-2-15,2-2 0 0,-1 2 1 16,1-1-2-16,-1 1 0 16,1-2 1-16,0 2-2 0,-2 0-2 0,2-1-1 15,0 1-1-15,0-1-3 0,0 1-7 16,0 0-5-16,0 0-7 0,0 0-3 15,0 0-10-15</inkml:trace>
  <inkml:trace contextRef="#ctx0" brushRef="#br0" timeOffset="229328.9756">21515 3952 11 0,'0'0'14'0,"0"0"0"16,0 0 2-16,0 0 1 0,0 0 3 15,0 0 1-15,0 0 10 0,0 0 1 16,0 0 0-16,0 0-3 0,-4-4-7 16,4 4-3-16,0 0-3 0,0 0-3 15,-2 0-6-15,2 0-5 0,0 0-5 0,0 0-8 16,0 0-7-16,0 0-7 0,0 0 3 16,0-2-2-16,0 1 0 0,6-1-5 15,4-2-24-15,9 1-28 0</inkml:trace>
  <inkml:trace contextRef="#ctx0" brushRef="#br0" timeOffset="230052.5287">23528 4202 170 0,'0'0'55'0,"0"0"-13"0,0 0-15 0,0 0-9 16,0 0-7-16,0 0-7 0,0 0-4 15,0 0-4-15,0 0-2 0,-4 3 1 16,4-3-1-16,0 1 0 0,0-1 1 16,0 0 2-16,0 0-1 0,0 1 2 15,0-1 0-15,0 0 0 0,0 0 2 0,0 0 2 16,0 2-1-16,0-2 0 0,-2 0 0 16,2 0 1-16,0 0 1 0,0 0 0 15,0 2 2-15,0-2 0 0,0 0-1 16,0 0 2-16,0 0 0 0,0 0 1 15,0 0 0-15,-1 0 0 0,1 0-3 0,0 0 3 16,0 0-2-16,0 0 1 16,0 0 0-16,0 1-2 0,0-1-2 15,0 0 0-15,0 0-4 0,0 0 1 16,0 0-1-16,0 0 1 0,0 0 2 0,0 0 0 16,0 0-1-16,0 0 0 0,0 0-1 15,0 0-1-15,0 0-1 0,0 0 2 16,0 0 0-16,0 0 0 0,0 0 1 15,0 0-1-15,0 0 0 0,0 0-3 16,0 0-3-16,0 0-4 0,0 0-7 0,0 0-5 16,0 0-11-16,0 0 2 0,0 0 4 15,0 0-1-15,0 0 2 0,0 0-6 16,0 0-9-16,0 0 1 0,6 0 7 16</inkml:trace>
  <inkml:trace contextRef="#ctx0" brushRef="#br0" timeOffset="230165.3129">23528 4202 104 0</inkml:trace>
  <inkml:trace contextRef="#ctx0" brushRef="#br0" timeOffset="230727.1145">23528 4202 104 0,'76'1'35'0,"-76"-1"1"0,2-1 1 0,-2 1 3 0,0 0-5 0,0-2-2 0,0 2 0 0,0 0-3 16,0-2-1-16,0 2-8 0,0-2-5 15,-2 2-6-15,2-1-4 0,-1 1-4 16,1-2-3-16,-2 2 1 0,2 0-1 16,-2 0 1-16,2 0 1 0,-1-1 0 15,1 1 0-15,0 0 0 0,0 0 2 0,-2 0-2 16,2 0 5-16,0 0-1 0,0 0 1 16,0-1 2-16,-1 1-2 0,1 0 0 15,0 0-2-15,0 0-1 0,0 0-2 16,0 0 0-16,0 0-2 0,0-2 1 15,0 2 0-15,0 0 0 0,0 0 0 0,0 0 0 16,0 0 0-16,0 0 0 16,0 0 0-16,-2 0 0 0,2 0 0 15,0-2 0-15,0 2 0 0,0 0 0 16,0 0 0-16,0 0 1 0,0 0-1 0,0 0 0 16,0 0 0-16,0 0-2 0,0 0 2 15,0 0-1-15,0 0 1 0,0 0 0 16,0 0-1-16,0 0-1 0,0 0 1 15,0 0-1-15,0 0 1 0,0 0-1 16,0 0 1-16,0 0-1 0,0 0 1 0,0 0-1 16,0 0 1-16,0 0-1 15,0 0 1-15,0 0 1 0,0 0-2 16,0 0 2-16,0 0 0 0,0 0 0 16,0 0 0-16,0 0 0 0,0 0 0 0,0 0 0 15,0 0 0-15,0 0 0 0,0 0 0 16,0 0 0-16,0 0 2 0,0 0-2 15,0 0 3-15,0 0-2 0,0 0 0 16,0 0-3-16,0 0-1 0,0 0 1 16,0 0 0-16,0 0 4 0,0 0-2 0,0 0 0 15,0 0 0-15,0 0-2 0,0 0 2 16,0 0-1-16,0 0 1 16,0 0-1-16,0 0 0 0,0 0-1 15,0 0-5-15,0 0-3 0,0 0-8 0,0 0-15 16,0 0-22-16,0 0-30 0,0 0-25 15,0 0-42-15</inkml:trace>
  <inkml:trace contextRef="#ctx0" brushRef="#br0" timeOffset="231808.0557">22485 3017 29 0,'0'0'13'15,"0"0"0"-15,0 0 0 0,0 0-2 16,0 0 4-16,0 0 1 0,0 0 0 15,0 0 3-15,0 0-6 0,0 0-4 16,-8 3-3-16,8-3 0 0,-2 0 1 16,2 0-1-16,-1 0-2 0,-1 0-2 0,1 0-1 15,1 0 2-15,-2 0 0 0,2 0-1 16,-1 0 0-16,1-1-2 0,-2 1 2 16,2 0-1-16,-1-2 0 0,1 2 0 15,-3 0 0-15,3 0 0 0,-1-1 1 16,1 1 0-16,0 0 0 0,-1 0 1 15,1 0-1-15,0 0-1 0,0-2 0 16,0 2 2-16,-2 0-3 0,2 0 3 16,0 0-3-16,0 0-2 0,0 0-2 15,0 0-1-15,0 0-6 0,0 0-8 0,0 0-2 16,0 0-2-16,0 3-2 0,0 12-1 16,0 8-18-16</inkml:trace>
  <inkml:trace contextRef="#ctx0" brushRef="#br0" timeOffset="232306.8893">22413 4654 13 0,'0'0'17'0,"0"0"1"0,0 0-5 16,0 0 0-16,0 0-2 0,0 0-2 16,0 0 0-16,0 0-5 0,0 0 1 0,0 3-1 15,0-3-2-15,0 0 2 0,0 0-1 16,0 0 2-16,0 0 0 0,0 0-1 16,0 0 2-16,-1 0 1 0,1 0 1 15,0-2-1-15,-2 1 1 0,2-1 0 16,0 2 1-16,-1-2 1 0,1 2 1 15,0-1-2-15,-2 0 1 0,2 0-4 16,0-1 1-16,-1 0-1 0,1 1-4 16,0-1 0-16,-2 0-3 0,2 1-1 15,-1-6-6-15,-2-6-5 0,3-5-5 0,0-6-5 16,0-3-1-16,0-4-6 0,4-4-11 16,2-6-31-16</inkml:trace>
  <inkml:trace contextRef="#ctx0" brushRef="#br0" timeOffset="243037.6885">20480 4552 229 0,'0'0'46'0,"0"0"-2"0,0 0-7 15,0 0-4-15,0 0-5 0,0 0-11 16,0 0-5-16,0 0-5 0,0 0-5 15,0 0-1-15,-39-39 0 0,37 34-1 16,-1 0 0-16,2 2 0 0,1 3 0 16,-2-1-2-16,2 1-2 0,0-1 1 15,0-1-2-15,0-4 0 0,0 0-1 16,0-4 3-16,3 2-1 0,2 0 3 0,0 2 4 16,3 0-5-16,0 1 1 0,1 0 0 15,1 3-1-15,0-1 1 0,2 1-2 16,-2 1 2-16,6 1-2 0,-7 0 0 15,5 1 0-15,0 6 2 0,-2 3 2 16,2 3 3-16,0 1-1 0,-3 4 0 0,-2 2 3 16,-1 3 0-1,-2 6-1-15,1 0-28 0,-2 2-2 16</inkml:trace>
  <inkml:trace contextRef="#ctx0" brushRef="#br0" timeOffset="246663.0985">21584 3186 373 0,'0'0'66'0,"0"0"-10"0,0 0-12 15,0 0-8-15,0 0-8 0,0 0-4 16,0 0-7-16,0 0-5 0,0 0-5 15,-31-30-3-15,31 30-5 0,0 0 0 16,-2-2-1-16,2 2-1 0,-1 0-2 16,1 0 1-16,0 0 2 0,0 0 0 0,0 0 3 15,6 3-1-15,5 6 1 0,5 3-1 16,-1 1 6-16,-1 0-6 0,1-1 6 16,-1 0-4-16,-2-4-2 15,0 0 1-15,-4-3-2 0,2-3 1 0,1 1-3 16,-6-3 3-16,5 0 3 0,0 0-2 15,3-9 2-15,0-5-2 0,-2-5-5 16,-3-2 5-16,-4-4-6 0,-1-1 9 16,-3 2-1-16,0 0 0 0,0 1 1 15,-6 2-1-15,-1 1 2 0,-3 0 1 0,0 5 2 16,1 3 1-16,-1 1 2 0,3 5-1 16,-1 0-1-16,1 0 0 0,2 3 1 15,-3-3-1-15,5 3-1 0,0 0-1 16,1 1-1-16,2 2-3 0,-2-2-1 15,2 2-4-15,-1 0 0 0,1 0-2 16,-2 0 1-16,2 0 0 0,0 12 1 16,7 4 2-16,7 10 0 0,1 3 0 15,5 1-1-15,0 4 2 0,1 0-2 16,1 4 2-16,-2 1 4 0,2 4-4 0,1 0 5 16,0 4-6-16,0 4-4 0,2 4 4 15,1 3-2-15,-2 0 2 0,0 1 1 16,-1-6-1-16,-5-8-1 0,-2-7 2 15,-4-7-3-15,-5-10 2 0,-2-11 1 16,-4 0-1-16,0-6 1 0,1 1 1 0,-1 0 8 16,-1-5-7-16,0 0 1 0,0 0 1 15,0 1-7-15,0 1 5 0,0-2-2 16,-11 0 0-16,-5 0 0 16,-3-8-2-16,0-6 0 0,3-7-1 0,-1-8 2 15,1-8-2-15,-1-8 3 0,2-5-2 16,1-3 1-16,1-2-1 0,0 3 1 15,3-1-2-15,1 6 2 0,-1-3-4 16,3 5-7-16,1 1 3 0,0 3-9 16,0 4-1-16,4 5-6 0,0 4-15 0,1 8-22 15,-1 8-47-15,1-2-60 0,1 8-111 16</inkml:trace>
  <inkml:trace contextRef="#ctx0" brushRef="#br0" timeOffset="247607.6366">21522 3114 399 0,'0'0'61'0,"0"0"-10"15,0 0-16-15,0 0-9 16,0 0-12-16,0 0-8 0,0 0-4 0,0 0-5 16,0 0-3-16,0 0-1 0,-13-9 2 15,13 9 0-15,0 0 5 0,7 5 1 16,5 4-1-16,7 4 1 0,-3 0-2 15,3-1 1-15,-3 0 5 0,2 3-5 16,-2-4 7-16,-1 0-7 0,-4-4 0 16,2-2 1-16,-4-1 0 0,3-2 2 0,0-1-1 15,-1-1 4-15,4 0-3 0,-3-7 1 16,2-7-6-16,-5-4 2 0,-1-4-3 16,-4-2 5-16,-3-3 1 15,-1 1 2-15,0-1-1 0,-1 1-1 0,-3 2 0 16,-4 1 0-16,-1 2 2 0,0 1 3 15,1 7 5-15,-1 2 2 0,4 3 3 16,1 4-2-16,1 2-5 0,3 2-3 16,-2-2-3-16,2 2-2 0,-1 0-3 15,-1 0 2-15,1 0-3 0,-1 0-1 0,1 0 0 16,-1 0-2-16,1 0 3 0,1 11 1 16,0 7 0-16,0 7 0 0,7 0-1 15,5 3 0-15,1 1 1 0,1 1 0 16,4 0 0-16,0 2 1 0,0 1 5 15,0 1-5-15,2 1 4 0,0 3-3 0,3 1-4 16,0 4 1-16,0 1 0 0,3 0-1 16,0 1 0-16,1 3 0 15,-1-1 0-15,-1-3 2 0,-3-2-3 16,-2-6 2-16,-4-4-1 0,-2-6 3 0,-3-3-2 16,-4-8 2-16,-2-1-1 0,0-7 0 15,-4-2 5-15,1 4-5 0,-1-3 6 16,-1 0-5-16,0 5 2 0,0-5 0 15,0 3-1-15,-9 3 0 0,3-6 0 16,-6 3-1-16,-1-2 0 0,1-4 0 0,-5-1-2 16,-3-2 2-16,-1 0 0 15,-3 0-1-15,-1-9 0 0,2-4 0 16,1-7-6-16,2-4 5 0,-2-7-5 16,1-5 3-16,3-5 2 0,0-8-3 0,0-5 2 15,5-2-3-15,3 1-2 0,0 0-4 16,6 7-12-16,-1 0-16 0,4 1-34 15,1 3-68-15,0-4-68 0</inkml:trace>
  <inkml:trace contextRef="#ctx0" brushRef="#br0" timeOffset="248707.0939">20319 4643 248 0,'0'0'25'0,"0"0"-13"0,0 0-6 16,0 0-4-16,0 0 0 0,0 0 3 0,0 0 4 15,0 0-3-15,0 0 3 0,81-82-2 16,-63 73-1-16,0 0 0 0,1 1-1 16,0 2-3-16,-4 2 1 0,0 0 1 15,4 3-1-15,-2 1 3 0,5 0 2 16,-3 3 2-16,0 6 3 0,-2 0 1 15,-2 5-3-15,0-1 0 0,0 1-4 16,-3 2-1-16,-3-6-2 0,-1 1 1 16,-4-2 0-16,-1 0 2 0,2 6-1 15,-4-4 3-15,0 7-2 0,-1-1-1 0,0-4 2 16,0 5-4-16,-1-7 1 0,0-6 0 16,-2 4 1-16,1-4 2 0,1-1 3 15,-1 0 3-15,2-4 0 0,-1 0 1 16,1 0-1-16,-2 0-1 0,1 3-4 15,-4-3-3-15,-3-6-5 0,-2-4 2 16,-2-7-2-16,1 0 1 0,3-5 1 16,1 1 0-16,1-4 0 0,-1 1-1 15,0-4 1-15,1 0-2 0,0-1-4 16,2-1 4-16,-1-1-5 0,1 1 3 0,0 1 2 16,1 2-2-16,0 2 2 0,0 7-1 15,0 0 1-15,2 7 1 0,-1 5 0 16,2 2 0-16,0 4 0 0,-1-2-2 15,1 2 1-15,0-1-1 0,-2-1-1 16,2 2 1-16,-1-2-1 0,1 2-2 0,-1 0 0 16,1 0 0-16,-2 0 0 0,2 0 3 15,0 11-1-15,0 6 1 16,0 4-2-16,4 0 2 0,2-2-1 16,2 2 1-16,1-3-1 0,0 0 0 0,2-3 0 15,0 1 0-15,-1-1 5 0,2-1-3 16,2-1 3-16,-1 1-5 0,2-4 1 15,-2 1 0-15,-3-4 0 0,3 0 0 16,-4-2-1-16,1-1 0 0,0 0 2 16,-6-2-1-16,2 0 0 0,-2-2 1 0,2 0-1 15,5 0-1-15,0 0 0 0,-2-7 0 16,3-3 1-16,2-7-3 0,1-6-3 16,1-2-3-16,0-3-15 15,-3 1-17-15,1-2-44 0,-2 5-62 0,-3-1-115 16</inkml:trace>
  <inkml:trace contextRef="#ctx0" brushRef="#br0" timeOffset="248908.689">20903 4494 572 0,'0'0'27'16,"0"0"-18"-16,0 0-20 0,0 0-12 15,0 0-25-15,0 0-84 0,0 0-136 16</inkml:trace>
  <inkml:trace contextRef="#ctx0" brushRef="#br0" timeOffset="251857.5489">14500 17243 44 0,'0'0'18'0,"0"0"4"16,0 0 1-16,0 0-1 0,0 0 9 16,0 0-14-16,0 0-4 0,0 0 2 15,0 0-13-15,0 0 9 0,-12 0 0 16,12 0-1-16,-1 0-4 0,1 0 0 15,-3 0-5-15,3 0 0 0,-1 0 0 16,1 0-3-16,0 0-1 0,0 0-2 16,0 0-4-16,0 0 1 0,0 0 2 15,0 0 1-15,0 0 5 0,0 0 0 0,0 0 0 16,0 0 0-16,0 0 10 0,0 0-10 16,1 0 1-16,2 0-2 0,-2 0-10 15,1 0 12-15,5 0-4 0,-1 0 1 16,4 0-4-16,3 0-5 0,-3 0-9 15,9 4-29-15,-1 1-65 0</inkml:trace>
  <inkml:trace contextRef="#ctx0" brushRef="#br0" timeOffset="256292.6873">17005 17265 16 0,'0'0'3'0,"0"0"0"16,0 0-1-16,0 0-1 0,0 0 2 15,0 0-7-15,0 0 0 0,0 0 2 16,0 0-2-16,-6 2 2 0,6-2 0 16,0 2-1-16,0-2 2 0,0 0 0 15,0 1 2-15,0-1-2 0,0 0-3 0,0 2 3 16,0-2 1-16</inkml:trace>
  <inkml:trace contextRef="#ctx0" brushRef="#br0" timeOffset="257036.3027">18199 17356 47 0,'0'0'22'15,"0"0"-4"-15,0 0 1 0,0 0 1 16,0 0 2-16,0 0 7 0,0 0-3 15,0 0-2-15,0 0-2 0,0 0-5 0,-3 7-5 16,3-5-3-16,0-2-4 0,-1 0-4 16,1 1-3-16,0-1 2 15,0 0 0-15,0 0 0 0,-2 0-2 16,2 0 0-16,0 0 1 0,-1 2-3 0,1-1 4 16,-2-1 0-16,2 1 0 0,0 3 2 15,-1-4 3-15,1 1-3 0,-2-1-7 16,2 2 3-16,-1-2-1 0,1 2-1 15,0-2 2-15,-1 2-4 0,1-2 3 16,0 0-4-16,0 0 0 0,0 0 0 0,-2 2-6 16,2-2-1-16,0 0-9 15,0 2-1-15,0-2-5 0,0 0-14 16,0 0-23-16</inkml:trace>
  <inkml:trace contextRef="#ctx0" brushRef="#br0" timeOffset="287148.0051">14494 17165 0 0,'0'0'6'0,"0"0"0"16,0 0 1-16,0 0-1 0,0 0 2 0,0 0-2 15,0 0 0-15,0 0-2 0,0 0 2 16,0 0-5-16,0 0 2 0,0 0-1 15,0 0-2-15,0 0 2 0,0 0-1 16,0 0-1-16,0 0 2 0,0 0-2 16,0 0 0-16,0 0 2 0,-1 0-1 0,1 0-1 15,0 0 1-15,0 0-1 0,0 0 2 16,-2 0-1-16,2 0-2 0,0 0 2 16,0 0 1-16,0 0-1 0,0 0 2 15,0 0-2-15,0 0-3 0,0 0 3 16,0 0-1-16,-1 0 2 0,1 0-1 15,0 0 1-15,0 0-5 0,0 0 2 16,0 0 1-16,0 3 0 0,0-3 2 16,0 0 0-16,0 0-4 0,0 0 1 15,0 0 2-15,0 0 1 0,0 0-4 0,0 0 4 16,0 0-1-16,0 0 0 0,0 0 2 16,0 0 0-16,0 0-1 0,0 0-1 15,-2 0-1-15,2 0 4 0,0 0-4 16,-1 0 0-16,1 0 2 0,-3 0 2 15,3 0-3-15,-1 0 0 0,1 0-1 0,0 0-2 16,-3 0 0-16,3 0 0 16,0 0 0-16,0 0 2 0,0 0-4 15,0 0 3-15,0 0 1 0,0 0 1 16,0 0 1-16,-1 0 1 0,1 0 1 0,0 0-3 16,0 0 1-16,0 0-1 0,0 0 2 15,0 0-1-15,0 0 1 0,0 0-3 16,0 0 1-16,0 0-2 0,0 0-2 15,0 0 3-15,0 0-2 0,0 0-1 16,0 0 3-16,0 0 0 0,0 0 0 0,0 0 0 16,0 0 0-16,0 0-1 15,0 0 1-15,0 0 0 0,-2 0 3 0,2 0 0 16,0 0 0-16,0 0-3 16,-1 0-2-16,1 0 2 0,0 0 0 0,-2 0 3 15,1 0-3-15,-1 0-1 0,1 0-1 16,-1 0 2-16,1 0 0 0,-1 0-1 15,1 0-1-15,-1 0-2 0,2 0 0 16,-1 0-5-16,1 0 0 0,-2 0-3 16,2 0-2-16,-1 0-4 0,1 0 2 0,0 0 0 15</inkml:trace>
  <inkml:trace contextRef="#ctx0" brushRef="#br0" timeOffset="290012.2554">14711 17195 36 0,'0'0'23'16,"0"0"3"-16,0 0 1 0,0 0-2 0,0 0 3 15,0 0-9-15,0 0-4 0,0 0-6 16,0 0-5-16,-49 4-5 0,48-4-3 15,-1 3-1-15,1-3-1 0,1 0 4 16,-2 0 2-16,4 3 1 0,12 4-1 16,8 3 0-16,11 3 0 0,5-1 1 0,1 0 1 15,0 3-4-15,3 1 2 0,0 2-3 16,0 1 0-16,1 1 0 0,-1-4 2 16,-1-2-2-16,-4 0-3 15,-1-4-2-15,-3-2 4 0,1-1 2 0,-3 1 5 16,0-2 0-16,-2 2-2 0,-2-3-2 15,-3 3-3-15,-7-6-4 0,-3 1 2 16,-4 0 0-16,-5-1 5 0,-1 0 6 16,-4-2 4-16,0 0 4 0,0 0-1 15,0 0-7-15,0 5-7 0,-4 1-5 0,-11 0-2 16,-4 0 5-16,-4-6-2 0,-3 0 0 16,-1-3 1-16,-3-6 1 0,-1-2 8 15,1-1-2-15,-2-3 2 0,-1-1 1 16,1 2-4-16,0 0 7 0,0 1-1 15,3 2 1-15,2 2 6 0,8 4 0 16,0 0 3-16,9 4 0 0,-3 0 2 16,3-3 3-16,6 3-1 0,-1 1 1 15,5 0 0-15,-1-1-10 0,1 1-4 16,-2 0-5-16,1 0-6 0,-1 0-3 0,1 0 3 16,1 0-4-16,0 1 4 0,3 6 2 15,9 3 1-15,8 5 0 0,5 1 1 16,5-2 1-16,4 6-5 0,0-4 2 15,0 0-2-15,3-2-2 0,-3 2-3 16,4-4-1-16,1-1-8 0,0 0-13 0,3 2-38 16,3-3-61-16</inkml:trace>
  <inkml:trace contextRef="#ctx0" brushRef="#br0" timeOffset="290922.8335">17123 17640 43 0,'0'0'20'0,"0"0"2"15,0 0-1-15,0 0-7 0,0 0-2 16,0 0-7-16,0 0-4 0,0 0 0 16,0 0 2-16,0 0 5 0,-5 15 2 15,16-12-1-15,8-3-1 0,2 0-1 0,1 0-1 16,1 3-2-16,2-3 1 0,1 1 1 16,6 2 2-16,1 1 1 0,5 0-4 15,4 0 0-15,1 1-4 0,1 1-2 16,-1 0 3-16,-1-3-4 0,0 0 1 15,-1-3-2-15,2-8 0 0,-3-2 4 16,0-2-5-16,0 0 0 0,-4 4-2 16,-1-4-4-16,-2 1 3 0,-3-1-1 15,-1 0-3-15,-1 0 0 0,-4 1-7 16,-1 1-6-16,-7 5-12 0,3 1-16 0</inkml:trace>
  <inkml:trace contextRef="#ctx0" brushRef="#br0" timeOffset="291352.534">17236 17416 43 0,'0'0'25'16,"0"0"8"-16,0 0 4 0,0 0-1 16,-81 27-4-16,75-27-5 0,-4 4-3 0,5-3-3 15,0 2-7-15,1-3-7 0,4 0-1 16,-2 0-6-16,2 0-5 0,-1 0-1 16,1 2-3-16,-2-2 4 0,2 0 6 15,2 1 5-15,8 1-1 0,9 0 0 16,4-1-2-16,0 3 2 0,2-4 0 15,4 3-1-15,1 1-1 0,3-4 0 16,5 3-1-16,-2-3 2 0,3 0-3 16,0 0-1-16,1 0 3 0,1 0-6 15,0 2 4-15,2 3-1 0,-1 3-4 0,1 4 1 16,0 1-3-16,-2-1-2 0,-3 5 1 16,-1 2-4-16,-2 0 3 0,-2 4-5 15,-3-3 0-15,-1-5-4 0,-4-1-14 16,-3-4-7-16,-6 1-8 0,-5-5-1 15,-3 0 5-15</inkml:trace>
  <inkml:trace contextRef="#ctx0" brushRef="#br0" timeOffset="291732.7649">17023 17440 160 0,'0'0'20'0,"0"0"-10"15,0 0-7-15,0 0-6 0,0 0 2 16,0 0 2-16,0 0 3 0,0 0 2 16,0 0 3-16,0 0 3 0,89 19 1 15,-59-12 2-15,5 0-3 0,0-1 2 16,2 1 0-16,6 0-1 0,1 1 5 15,6 2-4-15,1-1-2 0,3 4 2 16,1 2-1-16,-1-1-2 0,0 3-6 16,3 4 0-16,0 3-3 0,-2 2-1 0,0 1 2 15,-3 0-4-15,0-2 0 16,-1-2 1-16,-6-3-2 0,-1-2-3 16,-6-3 3-16,-6-3-11 0,-5-3 9 0,-9-1-9 15,-2-2 3-15,-6-2-6 0,-6-2 3 16,1 1-2-16,-5-3-11 0,0 0-21 15,0 0-22-15,-11-5-24 0</inkml:trace>
  <inkml:trace contextRef="#ctx0" brushRef="#br0" timeOffset="292054.6976">17000 17591 72 0,'0'0'14'0,"0"0"-1"16,0 0-2-16,0 0 7 0,0 0 8 0,21 89 6 16,-1-69 4-16,8-8-1 0,5 5-5 15,6 1-2-15,4 1-8 0,6 5-3 16,5-5-3-16,5 3-2 0,5-1-8 15,1 0-3-15,0-3-2 0,0-1-3 16,0-3 7-16,-3-2-3 0,-1 3 3 0,-3-3 0 16,-2 4-4-16,-2-1 1 15,-1 1-4-15,-1-4 1 0,-3 3-3 16,-1 1-7-16,-4-4-9 0,-1-1-19 16,-3-6-40-16,-2-5-36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F71B1A5-B244-46B2-8892-E72688CF21BB}"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574873-0C9C-4A41-805E-6854D1D546B9}" type="slidenum">
              <a:rPr lang="en-IN" smtClean="0"/>
              <a:t>‹#›</a:t>
            </a:fld>
            <a:endParaRPr lang="en-IN"/>
          </a:p>
        </p:txBody>
      </p:sp>
    </p:spTree>
    <p:extLst>
      <p:ext uri="{BB962C8B-B14F-4D97-AF65-F5344CB8AC3E}">
        <p14:creationId xmlns:p14="http://schemas.microsoft.com/office/powerpoint/2010/main" val="40563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71B1A5-B244-46B2-8892-E72688CF21BB}"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574873-0C9C-4A41-805E-6854D1D546B9}" type="slidenum">
              <a:rPr lang="en-IN" smtClean="0"/>
              <a:t>‹#›</a:t>
            </a:fld>
            <a:endParaRPr lang="en-IN"/>
          </a:p>
        </p:txBody>
      </p:sp>
    </p:spTree>
    <p:extLst>
      <p:ext uri="{BB962C8B-B14F-4D97-AF65-F5344CB8AC3E}">
        <p14:creationId xmlns:p14="http://schemas.microsoft.com/office/powerpoint/2010/main" val="83641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71B1A5-B244-46B2-8892-E72688CF21BB}"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574873-0C9C-4A41-805E-6854D1D546B9}" type="slidenum">
              <a:rPr lang="en-IN" smtClean="0"/>
              <a:t>‹#›</a:t>
            </a:fld>
            <a:endParaRPr lang="en-IN"/>
          </a:p>
        </p:txBody>
      </p:sp>
    </p:spTree>
    <p:extLst>
      <p:ext uri="{BB962C8B-B14F-4D97-AF65-F5344CB8AC3E}">
        <p14:creationId xmlns:p14="http://schemas.microsoft.com/office/powerpoint/2010/main" val="414162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71B1A5-B244-46B2-8892-E72688CF21BB}"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574873-0C9C-4A41-805E-6854D1D546B9}" type="slidenum">
              <a:rPr lang="en-IN" smtClean="0"/>
              <a:t>‹#›</a:t>
            </a:fld>
            <a:endParaRPr lang="en-IN"/>
          </a:p>
        </p:txBody>
      </p:sp>
    </p:spTree>
    <p:extLst>
      <p:ext uri="{BB962C8B-B14F-4D97-AF65-F5344CB8AC3E}">
        <p14:creationId xmlns:p14="http://schemas.microsoft.com/office/powerpoint/2010/main" val="23774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71B1A5-B244-46B2-8892-E72688CF21BB}"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574873-0C9C-4A41-805E-6854D1D546B9}" type="slidenum">
              <a:rPr lang="en-IN" smtClean="0"/>
              <a:t>‹#›</a:t>
            </a:fld>
            <a:endParaRPr lang="en-IN"/>
          </a:p>
        </p:txBody>
      </p:sp>
    </p:spTree>
    <p:extLst>
      <p:ext uri="{BB962C8B-B14F-4D97-AF65-F5344CB8AC3E}">
        <p14:creationId xmlns:p14="http://schemas.microsoft.com/office/powerpoint/2010/main" val="294263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F71B1A5-B244-46B2-8892-E72688CF21BB}"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574873-0C9C-4A41-805E-6854D1D546B9}" type="slidenum">
              <a:rPr lang="en-IN" smtClean="0"/>
              <a:t>‹#›</a:t>
            </a:fld>
            <a:endParaRPr lang="en-IN"/>
          </a:p>
        </p:txBody>
      </p:sp>
    </p:spTree>
    <p:extLst>
      <p:ext uri="{BB962C8B-B14F-4D97-AF65-F5344CB8AC3E}">
        <p14:creationId xmlns:p14="http://schemas.microsoft.com/office/powerpoint/2010/main" val="339610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F71B1A5-B244-46B2-8892-E72688CF21BB}" type="datetimeFigureOut">
              <a:rPr lang="en-IN" smtClean="0"/>
              <a:t>21-12-2021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574873-0C9C-4A41-805E-6854D1D546B9}" type="slidenum">
              <a:rPr lang="en-IN" smtClean="0"/>
              <a:t>‹#›</a:t>
            </a:fld>
            <a:endParaRPr lang="en-IN"/>
          </a:p>
        </p:txBody>
      </p:sp>
    </p:spTree>
    <p:extLst>
      <p:ext uri="{BB962C8B-B14F-4D97-AF65-F5344CB8AC3E}">
        <p14:creationId xmlns:p14="http://schemas.microsoft.com/office/powerpoint/2010/main" val="201043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F71B1A5-B244-46B2-8892-E72688CF21BB}" type="datetimeFigureOut">
              <a:rPr lang="en-IN" smtClean="0"/>
              <a:t>21-12-2021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574873-0C9C-4A41-805E-6854D1D546B9}" type="slidenum">
              <a:rPr lang="en-IN" smtClean="0"/>
              <a:t>‹#›</a:t>
            </a:fld>
            <a:endParaRPr lang="en-IN"/>
          </a:p>
        </p:txBody>
      </p:sp>
    </p:spTree>
    <p:extLst>
      <p:ext uri="{BB962C8B-B14F-4D97-AF65-F5344CB8AC3E}">
        <p14:creationId xmlns:p14="http://schemas.microsoft.com/office/powerpoint/2010/main" val="166877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1B1A5-B244-46B2-8892-E72688CF21BB}" type="datetimeFigureOut">
              <a:rPr lang="en-IN" smtClean="0"/>
              <a:t>21-12-2021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574873-0C9C-4A41-805E-6854D1D546B9}" type="slidenum">
              <a:rPr lang="en-IN" smtClean="0"/>
              <a:t>‹#›</a:t>
            </a:fld>
            <a:endParaRPr lang="en-IN"/>
          </a:p>
        </p:txBody>
      </p:sp>
    </p:spTree>
    <p:extLst>
      <p:ext uri="{BB962C8B-B14F-4D97-AF65-F5344CB8AC3E}">
        <p14:creationId xmlns:p14="http://schemas.microsoft.com/office/powerpoint/2010/main" val="319694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71B1A5-B244-46B2-8892-E72688CF21BB}"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574873-0C9C-4A41-805E-6854D1D546B9}" type="slidenum">
              <a:rPr lang="en-IN" smtClean="0"/>
              <a:t>‹#›</a:t>
            </a:fld>
            <a:endParaRPr lang="en-IN"/>
          </a:p>
        </p:txBody>
      </p:sp>
    </p:spTree>
    <p:extLst>
      <p:ext uri="{BB962C8B-B14F-4D97-AF65-F5344CB8AC3E}">
        <p14:creationId xmlns:p14="http://schemas.microsoft.com/office/powerpoint/2010/main" val="347618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71B1A5-B244-46B2-8892-E72688CF21BB}"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574873-0C9C-4A41-805E-6854D1D546B9}" type="slidenum">
              <a:rPr lang="en-IN" smtClean="0"/>
              <a:t>‹#›</a:t>
            </a:fld>
            <a:endParaRPr lang="en-IN"/>
          </a:p>
        </p:txBody>
      </p:sp>
    </p:spTree>
    <p:extLst>
      <p:ext uri="{BB962C8B-B14F-4D97-AF65-F5344CB8AC3E}">
        <p14:creationId xmlns:p14="http://schemas.microsoft.com/office/powerpoint/2010/main" val="370659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1B1A5-B244-46B2-8892-E72688CF21BB}" type="datetimeFigureOut">
              <a:rPr lang="en-IN" smtClean="0"/>
              <a:t>21-12-2021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74873-0C9C-4A41-805E-6854D1D546B9}" type="slidenum">
              <a:rPr lang="en-IN" smtClean="0"/>
              <a:t>‹#›</a:t>
            </a:fld>
            <a:endParaRPr lang="en-IN"/>
          </a:p>
        </p:txBody>
      </p:sp>
    </p:spTree>
    <p:extLst>
      <p:ext uri="{BB962C8B-B14F-4D97-AF65-F5344CB8AC3E}">
        <p14:creationId xmlns:p14="http://schemas.microsoft.com/office/powerpoint/2010/main" val="698464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18" Type="http://schemas.openxmlformats.org/officeDocument/2006/relationships/image" Target="../media/image85.png"/><Relationship Id="rId3" Type="http://schemas.openxmlformats.org/officeDocument/2006/relationships/image" Target="../media/image70.png"/><Relationship Id="rId21" Type="http://schemas.openxmlformats.org/officeDocument/2006/relationships/image" Target="../media/image88.png"/><Relationship Id="rId7"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84.png"/><Relationship Id="rId2" Type="http://schemas.openxmlformats.org/officeDocument/2006/relationships/image" Target="../media/image69.png"/><Relationship Id="rId16" Type="http://schemas.openxmlformats.org/officeDocument/2006/relationships/image" Target="../media/image83.png"/><Relationship Id="rId20" Type="http://schemas.openxmlformats.org/officeDocument/2006/relationships/image" Target="../media/image87.png"/><Relationship Id="rId1" Type="http://schemas.openxmlformats.org/officeDocument/2006/relationships/slideLayout" Target="../slideLayouts/slideLayout1.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19" Type="http://schemas.openxmlformats.org/officeDocument/2006/relationships/image" Target="../media/image86.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13.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1.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History_of_science"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100.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xml"/><Relationship Id="rId5" Type="http://schemas.openxmlformats.org/officeDocument/2006/relationships/image" Target="../media/image104.png"/><Relationship Id="rId4" Type="http://schemas.openxmlformats.org/officeDocument/2006/relationships/image" Target="../media/image103.png"/></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4.emf"/><Relationship Id="rId4" Type="http://schemas.openxmlformats.org/officeDocument/2006/relationships/image" Target="../media/image310.png"/><Relationship Id="rId9" Type="http://schemas.openxmlformats.org/officeDocument/2006/relationships/customXml" Target="../ink/ink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History_of_science"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10.png"/><Relationship Id="rId21" Type="http://schemas.openxmlformats.org/officeDocument/2006/relationships/image" Target="../media/image5.emf"/><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customXml" Target="../ink/ink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310.png"/><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4.png"/><Relationship Id="rId10" Type="http://schemas.openxmlformats.org/officeDocument/2006/relationships/image" Target="../media/image23.png"/><Relationship Id="rId4" Type="http://schemas.openxmlformats.org/officeDocument/2006/relationships/image" Target="../media/image310.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2.emf"/><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30.png"/><Relationship Id="rId4" Type="http://schemas.openxmlformats.org/officeDocument/2006/relationships/image" Target="../media/image26.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1.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8.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7.png"/><Relationship Id="rId10" Type="http://schemas.openxmlformats.org/officeDocument/2006/relationships/image" Target="../media/image44.png"/><Relationship Id="rId4" Type="http://schemas.openxmlformats.org/officeDocument/2006/relationships/image" Target="../media/image39.png"/><Relationship Id="rId9" Type="http://schemas.openxmlformats.org/officeDocument/2006/relationships/image" Target="../media/image43.png"/></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9613"/>
            <a:ext cx="6767512" cy="650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ctrTitle"/>
          </p:nvPr>
        </p:nvSpPr>
        <p:spPr>
          <a:xfrm>
            <a:off x="651163" y="1828800"/>
            <a:ext cx="7772400" cy="2971800"/>
          </a:xfrm>
        </p:spPr>
        <p:txBody>
          <a:bodyPr>
            <a:noAutofit/>
          </a:bodyPr>
          <a:lstStyle/>
          <a:p>
            <a:pPr>
              <a:lnSpc>
                <a:spcPct val="200000"/>
              </a:lnSpc>
            </a:pPr>
            <a:r>
              <a:rPr lang="en-US" sz="5400" dirty="0" smtClean="0">
                <a:solidFill>
                  <a:srgbClr val="00B0F0"/>
                </a:solidFill>
                <a:latin typeface="Times New Roman" pitchFamily="18" charset="0"/>
                <a:cs typeface="Times New Roman" pitchFamily="18" charset="0"/>
              </a:rPr>
              <a:t>Engineering Mechanics</a:t>
            </a:r>
            <a:br>
              <a:rPr lang="en-US" sz="5400" dirty="0" smtClean="0">
                <a:solidFill>
                  <a:srgbClr val="00B0F0"/>
                </a:solidFill>
                <a:latin typeface="Times New Roman" pitchFamily="18" charset="0"/>
                <a:cs typeface="Times New Roman" pitchFamily="18" charset="0"/>
              </a:rPr>
            </a:br>
            <a:r>
              <a:rPr lang="en-US" sz="5400" dirty="0" smtClean="0">
                <a:solidFill>
                  <a:srgbClr val="00B0F0"/>
                </a:solidFill>
                <a:latin typeface="Times New Roman" pitchFamily="18" charset="0"/>
                <a:cs typeface="Times New Roman" pitchFamily="18" charset="0"/>
              </a:rPr>
              <a:t>Lecture-3</a:t>
            </a:r>
            <a:endParaRPr lang="en-IN" sz="5400"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2935437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Resultant of a system of force</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091" y="1607340"/>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Oval 51"/>
          <p:cNvSpPr>
            <a:spLocks noChangeAspect="1"/>
          </p:cNvSpPr>
          <p:nvPr/>
        </p:nvSpPr>
        <p:spPr>
          <a:xfrm>
            <a:off x="6855768" y="2074329"/>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Connector 49"/>
          <p:cNvCxnSpPr/>
          <p:nvPr/>
        </p:nvCxnSpPr>
        <p:spPr>
          <a:xfrm flipH="1">
            <a:off x="6968269" y="1634780"/>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6064746" y="1027099"/>
                <a:ext cx="581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𝑀</m:t>
                      </m:r>
                    </m:oMath>
                  </m:oMathPara>
                </a14:m>
                <a:endParaRPr lang="en-IN" sz="2800" dirty="0"/>
              </a:p>
            </p:txBody>
          </p:sp>
        </mc:Choice>
        <mc:Fallback xmlns="">
          <p:sp>
            <p:nvSpPr>
              <p:cNvPr id="56" name="TextBox 55"/>
              <p:cNvSpPr txBox="1">
                <a:spLocks noRot="1" noChangeAspect="1" noMove="1" noResize="1" noEditPoints="1" noAdjustHandles="1" noChangeArrowheads="1" noChangeShapeType="1" noTextEdit="1"/>
              </p:cNvSpPr>
              <p:nvPr/>
            </p:nvSpPr>
            <p:spPr>
              <a:xfrm>
                <a:off x="6064746" y="1027099"/>
                <a:ext cx="581377" cy="523220"/>
              </a:xfrm>
              <a:prstGeom prst="rect">
                <a:avLst/>
              </a:prstGeom>
              <a:blipFill rotWithShape="0">
                <a:blip r:embed="rId3"/>
                <a:stretch>
                  <a:fillRect/>
                </a:stretch>
              </a:blipFill>
            </p:spPr>
            <p:txBody>
              <a:bodyPr/>
              <a:lstStyle/>
              <a:p>
                <a:r>
                  <a:rPr lang="en-IN">
                    <a:noFill/>
                  </a:rPr>
                  <a:t> </a:t>
                </a:r>
              </a:p>
            </p:txBody>
          </p:sp>
        </mc:Fallback>
      </mc:AlternateContent>
      <p:cxnSp>
        <p:nvCxnSpPr>
          <p:cNvPr id="58" name="Straight Connector 57"/>
          <p:cNvCxnSpPr/>
          <p:nvPr/>
        </p:nvCxnSpPr>
        <p:spPr>
          <a:xfrm>
            <a:off x="6838870" y="1454886"/>
            <a:ext cx="112633" cy="675125"/>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236008" y="2156755"/>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6964011" y="2195620"/>
            <a:ext cx="777344" cy="942637"/>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pic>
        <p:nvPicPr>
          <p:cNvPr id="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58466"/>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1" name="Straight Connector 90"/>
          <p:cNvCxnSpPr/>
          <p:nvPr/>
        </p:nvCxnSpPr>
        <p:spPr>
          <a:xfrm flipH="1">
            <a:off x="3490191" y="1415617"/>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1828800" y="1949017"/>
            <a:ext cx="1632526" cy="1224394"/>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93" name="Oval 92"/>
          <p:cNvSpPr>
            <a:spLocks noChangeAspect="1"/>
          </p:cNvSpPr>
          <p:nvPr/>
        </p:nvSpPr>
        <p:spPr>
          <a:xfrm>
            <a:off x="2396277" y="1825455"/>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4" name="TextBox 93"/>
              <p:cNvSpPr txBox="1"/>
              <p:nvPr/>
            </p:nvSpPr>
            <p:spPr>
              <a:xfrm>
                <a:off x="2322608" y="1332008"/>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94" name="TextBox 93"/>
              <p:cNvSpPr txBox="1">
                <a:spLocks noRot="1" noChangeAspect="1" noMove="1" noResize="1" noEditPoints="1" noAdjustHandles="1" noChangeArrowheads="1" noChangeShapeType="1" noTextEdit="1"/>
              </p:cNvSpPr>
              <p:nvPr/>
            </p:nvSpPr>
            <p:spPr>
              <a:xfrm>
                <a:off x="2322608" y="1332008"/>
                <a:ext cx="500073" cy="523220"/>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2554637" y="1873586"/>
                <a:ext cx="4862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𝑑</m:t>
                      </m:r>
                    </m:oMath>
                  </m:oMathPara>
                </a14:m>
                <a:endParaRPr lang="en-IN" sz="2800" dirty="0"/>
              </a:p>
            </p:txBody>
          </p:sp>
        </mc:Choice>
        <mc:Fallback xmlns="">
          <p:sp>
            <p:nvSpPr>
              <p:cNvPr id="95" name="TextBox 94"/>
              <p:cNvSpPr txBox="1">
                <a:spLocks noRot="1" noChangeAspect="1" noMove="1" noResize="1" noEditPoints="1" noAdjustHandles="1" noChangeArrowheads="1" noChangeShapeType="1" noTextEdit="1"/>
              </p:cNvSpPr>
              <p:nvPr/>
            </p:nvSpPr>
            <p:spPr>
              <a:xfrm>
                <a:off x="2554637" y="1873586"/>
                <a:ext cx="486223" cy="523220"/>
              </a:xfrm>
              <a:prstGeom prst="rect">
                <a:avLst/>
              </a:prstGeom>
              <a:blipFill rotWithShape="0">
                <a:blip r:embed="rId5"/>
                <a:stretch>
                  <a:fillRect/>
                </a:stretch>
              </a:blipFill>
            </p:spPr>
            <p:txBody>
              <a:bodyPr/>
              <a:lstStyle/>
              <a:p>
                <a:r>
                  <a:rPr lang="en-IN">
                    <a:noFill/>
                  </a:rPr>
                  <a:t> </a:t>
                </a:r>
              </a:p>
            </p:txBody>
          </p:sp>
        </mc:Fallback>
      </mc:AlternateContent>
      <p:cxnSp>
        <p:nvCxnSpPr>
          <p:cNvPr id="96" name="Straight Connector 95"/>
          <p:cNvCxnSpPr/>
          <p:nvPr/>
        </p:nvCxnSpPr>
        <p:spPr>
          <a:xfrm>
            <a:off x="2270759" y="2113632"/>
            <a:ext cx="498125" cy="392162"/>
          </a:xfrm>
          <a:prstGeom prst="line">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TextBox 96"/>
              <p:cNvSpPr txBox="1"/>
              <p:nvPr/>
            </p:nvSpPr>
            <p:spPr>
              <a:xfrm>
                <a:off x="3748167" y="906351"/>
                <a:ext cx="500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oMath>
                  </m:oMathPara>
                </a14:m>
                <a:endParaRPr lang="en-IN" sz="2800" dirty="0"/>
              </a:p>
            </p:txBody>
          </p:sp>
        </mc:Choice>
        <mc:Fallback xmlns="">
          <p:sp>
            <p:nvSpPr>
              <p:cNvPr id="97" name="TextBox 96"/>
              <p:cNvSpPr txBox="1">
                <a:spLocks noRot="1" noChangeAspect="1" noMove="1" noResize="1" noEditPoints="1" noAdjustHandles="1" noChangeArrowheads="1" noChangeShapeType="1" noTextEdit="1"/>
              </p:cNvSpPr>
              <p:nvPr/>
            </p:nvSpPr>
            <p:spPr>
              <a:xfrm>
                <a:off x="3748167" y="906351"/>
                <a:ext cx="500072" cy="523220"/>
              </a:xfrm>
              <a:prstGeom prst="rect">
                <a:avLst/>
              </a:prstGeom>
              <a:blipFill rotWithShape="0">
                <a:blip r:embed="rId6"/>
                <a:stretch>
                  <a:fillRect/>
                </a:stretch>
              </a:blipFill>
            </p:spPr>
            <p:txBody>
              <a:bodyPr/>
              <a:lstStyle/>
              <a:p>
                <a:r>
                  <a:rPr lang="en-IN">
                    <a:noFill/>
                  </a:rPr>
                  <a:t> </a:t>
                </a:r>
              </a:p>
            </p:txBody>
          </p:sp>
        </mc:Fallback>
      </mc:AlternateContent>
      <p:cxnSp>
        <p:nvCxnSpPr>
          <p:cNvPr id="98" name="Straight Connector 97"/>
          <p:cNvCxnSpPr/>
          <p:nvPr/>
        </p:nvCxnSpPr>
        <p:spPr>
          <a:xfrm flipH="1">
            <a:off x="2252035" y="1575091"/>
            <a:ext cx="711200" cy="53340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444661" y="1158117"/>
            <a:ext cx="112633" cy="675125"/>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99661" y="2373874"/>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2068468" y="2418989"/>
            <a:ext cx="777344" cy="942637"/>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964011" y="1119169"/>
            <a:ext cx="0" cy="1049011"/>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04" name="Curved Right Arrow 103"/>
          <p:cNvSpPr/>
          <p:nvPr/>
        </p:nvSpPr>
        <p:spPr>
          <a:xfrm>
            <a:off x="6502162" y="1088430"/>
            <a:ext cx="731520" cy="290082"/>
          </a:xfrm>
          <a:prstGeom prst="curvedRightArrow">
            <a:avLst>
              <a:gd name="adj1" fmla="val 881"/>
              <a:gd name="adj2" fmla="val 308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470" y="4372048"/>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 name="Oval 110"/>
          <p:cNvSpPr>
            <a:spLocks noChangeAspect="1"/>
          </p:cNvSpPr>
          <p:nvPr/>
        </p:nvSpPr>
        <p:spPr>
          <a:xfrm>
            <a:off x="4663147" y="4839037"/>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2" name="Straight Connector 111"/>
          <p:cNvCxnSpPr/>
          <p:nvPr/>
        </p:nvCxnSpPr>
        <p:spPr>
          <a:xfrm flipH="1">
            <a:off x="4775648" y="4399488"/>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TextBox 113"/>
              <p:cNvSpPr txBox="1"/>
              <p:nvPr/>
            </p:nvSpPr>
            <p:spPr>
              <a:xfrm>
                <a:off x="3872125" y="3791807"/>
                <a:ext cx="581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𝑀</m:t>
                      </m:r>
                    </m:oMath>
                  </m:oMathPara>
                </a14:m>
                <a:endParaRPr lang="en-IN" sz="2800" dirty="0"/>
              </a:p>
            </p:txBody>
          </p:sp>
        </mc:Choice>
        <mc:Fallback xmlns="">
          <p:sp>
            <p:nvSpPr>
              <p:cNvPr id="114" name="TextBox 113"/>
              <p:cNvSpPr txBox="1">
                <a:spLocks noRot="1" noChangeAspect="1" noMove="1" noResize="1" noEditPoints="1" noAdjustHandles="1" noChangeArrowheads="1" noChangeShapeType="1" noTextEdit="1"/>
              </p:cNvSpPr>
              <p:nvPr/>
            </p:nvSpPr>
            <p:spPr>
              <a:xfrm>
                <a:off x="3872125" y="3791807"/>
                <a:ext cx="581377" cy="523220"/>
              </a:xfrm>
              <a:prstGeom prst="rect">
                <a:avLst/>
              </a:prstGeom>
              <a:blipFill rotWithShape="0">
                <a:blip r:embed="rId7"/>
                <a:stretch>
                  <a:fillRect/>
                </a:stretch>
              </a:blipFill>
            </p:spPr>
            <p:txBody>
              <a:bodyPr/>
              <a:lstStyle/>
              <a:p>
                <a:r>
                  <a:rPr lang="en-IN">
                    <a:noFill/>
                  </a:rPr>
                  <a:t> </a:t>
                </a:r>
              </a:p>
            </p:txBody>
          </p:sp>
        </mc:Fallback>
      </mc:AlternateContent>
      <p:cxnSp>
        <p:nvCxnSpPr>
          <p:cNvPr id="120" name="Straight Connector 119"/>
          <p:cNvCxnSpPr/>
          <p:nvPr/>
        </p:nvCxnSpPr>
        <p:spPr>
          <a:xfrm>
            <a:off x="4771390" y="3883877"/>
            <a:ext cx="0" cy="1049011"/>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21" name="Curved Right Arrow 120"/>
          <p:cNvSpPr/>
          <p:nvPr/>
        </p:nvSpPr>
        <p:spPr>
          <a:xfrm>
            <a:off x="4309541" y="3853138"/>
            <a:ext cx="731520" cy="290082"/>
          </a:xfrm>
          <a:prstGeom prst="curvedRightArrow">
            <a:avLst>
              <a:gd name="adj1" fmla="val 881"/>
              <a:gd name="adj2" fmla="val 308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mc:AlternateContent xmlns:mc="http://schemas.openxmlformats.org/markup-compatibility/2006" xmlns:a14="http://schemas.microsoft.com/office/drawing/2010/main">
        <mc:Choice Requires="a14">
          <p:sp>
            <p:nvSpPr>
              <p:cNvPr id="122" name="TextBox 121"/>
              <p:cNvSpPr txBox="1"/>
              <p:nvPr/>
            </p:nvSpPr>
            <p:spPr>
              <a:xfrm>
                <a:off x="6218224" y="1882108"/>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122" name="TextBox 121"/>
              <p:cNvSpPr txBox="1">
                <a:spLocks noRot="1" noChangeAspect="1" noMove="1" noResize="1" noEditPoints="1" noAdjustHandles="1" noChangeArrowheads="1" noChangeShapeType="1" noTextEdit="1"/>
              </p:cNvSpPr>
              <p:nvPr/>
            </p:nvSpPr>
            <p:spPr>
              <a:xfrm>
                <a:off x="6218224" y="1882108"/>
                <a:ext cx="500073" cy="523220"/>
              </a:xfrm>
              <a:prstGeom prst="rect">
                <a:avLst/>
              </a:prstGeom>
              <a:blipFill rotWithShape="0">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3" name="TextBox 122"/>
              <p:cNvSpPr txBox="1"/>
              <p:nvPr/>
            </p:nvSpPr>
            <p:spPr>
              <a:xfrm>
                <a:off x="4251683" y="4667734"/>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4251683" y="4667734"/>
                <a:ext cx="500073" cy="523220"/>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a:off x="5447490" y="4168424"/>
                <a:ext cx="5061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𝑅</m:t>
                      </m:r>
                    </m:oMath>
                  </m:oMathPara>
                </a14:m>
                <a:endParaRPr lang="en-IN" sz="2800" dirty="0"/>
              </a:p>
            </p:txBody>
          </p:sp>
        </mc:Choice>
        <mc:Fallback xmlns="">
          <p:sp>
            <p:nvSpPr>
              <p:cNvPr id="124" name="TextBox 123"/>
              <p:cNvSpPr txBox="1">
                <a:spLocks noRot="1" noChangeAspect="1" noMove="1" noResize="1" noEditPoints="1" noAdjustHandles="1" noChangeArrowheads="1" noChangeShapeType="1" noTextEdit="1"/>
              </p:cNvSpPr>
              <p:nvPr/>
            </p:nvSpPr>
            <p:spPr>
              <a:xfrm>
                <a:off x="5447490" y="4168424"/>
                <a:ext cx="506164" cy="523220"/>
              </a:xfrm>
              <a:prstGeom prst="rect">
                <a:avLst/>
              </a:prstGeom>
              <a:blipFill rotWithShape="0">
                <a:blip r:embed="rId1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07537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Vector and Scalar</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55318" y="5181600"/>
            <a:ext cx="8526088" cy="1169551"/>
          </a:xfrm>
          <a:prstGeom prst="rect">
            <a:avLst/>
          </a:prstGeom>
        </p:spPr>
        <p:txBody>
          <a:bodyPr wrap="square">
            <a:spAutoFit/>
          </a:bodyPr>
          <a:lstStyle/>
          <a:p>
            <a:pPr algn="just">
              <a:lnSpc>
                <a:spcPct val="150000"/>
              </a:lnSpc>
              <a:spcBef>
                <a:spcPct val="50000"/>
              </a:spcBef>
            </a:pPr>
            <a:r>
              <a:rPr lang="en-US" altLang="en-US" sz="2000" i="1" dirty="0">
                <a:solidFill>
                  <a:srgbClr val="0000FF"/>
                </a:solidFill>
                <a:latin typeface="Times New Roman" panose="02020603050405020304" pitchFamily="18" charset="0"/>
                <a:cs typeface="Times New Roman" panose="02020603050405020304" pitchFamily="18" charset="0"/>
              </a:rPr>
              <a:t>Scalar</a:t>
            </a:r>
            <a:r>
              <a:rPr lang="en-US" altLang="en-US" sz="2000" dirty="0">
                <a:solidFill>
                  <a:srgbClr val="0000FF"/>
                </a:solidFill>
                <a:latin typeface="Times New Roman" panose="02020603050405020304" pitchFamily="18" charset="0"/>
                <a:cs typeface="Times New Roman" panose="02020603050405020304" pitchFamily="18" charset="0"/>
              </a:rPr>
              <a:t>:  parameters possessing magnitude but not direction. </a:t>
            </a:r>
            <a:endParaRPr lang="en-US" altLang="en-US" sz="2000" dirty="0" smtClean="0">
              <a:solidFill>
                <a:srgbClr val="0000FF"/>
              </a:solidFill>
              <a:latin typeface="Times New Roman" panose="02020603050405020304" pitchFamily="18" charset="0"/>
              <a:cs typeface="Times New Roman" panose="02020603050405020304" pitchFamily="18" charset="0"/>
            </a:endParaRPr>
          </a:p>
          <a:p>
            <a:pPr algn="just">
              <a:lnSpc>
                <a:spcPct val="150000"/>
              </a:lnSpc>
              <a:spcBef>
                <a:spcPct val="50000"/>
              </a:spcBef>
            </a:pPr>
            <a:r>
              <a:rPr lang="en-US" altLang="en-US" sz="2000" dirty="0" smtClean="0">
                <a:solidFill>
                  <a:srgbClr val="0000FF"/>
                </a:solidFill>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Examples:  mass, volume, temperature, work, energy</a:t>
            </a:r>
          </a:p>
        </p:txBody>
      </p:sp>
      <p:sp>
        <p:nvSpPr>
          <p:cNvPr id="42" name="Text Box 16"/>
          <p:cNvSpPr txBox="1">
            <a:spLocks noChangeArrowheads="1"/>
          </p:cNvSpPr>
          <p:nvPr/>
        </p:nvSpPr>
        <p:spPr bwMode="auto">
          <a:xfrm>
            <a:off x="299257" y="914465"/>
            <a:ext cx="8517776"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marL="0" indent="0" algn="just" eaLnBrk="1" hangingPunct="1">
              <a:lnSpc>
                <a:spcPct val="150000"/>
              </a:lnSpc>
              <a:spcBef>
                <a:spcPct val="50000"/>
              </a:spcBef>
            </a:pPr>
            <a:r>
              <a:rPr lang="en-US" altLang="en-US" i="1" dirty="0">
                <a:solidFill>
                  <a:srgbClr val="0000FF"/>
                </a:solidFill>
              </a:rPr>
              <a:t>Vector</a:t>
            </a:r>
            <a:r>
              <a:rPr lang="en-US" altLang="en-US" dirty="0">
                <a:solidFill>
                  <a:srgbClr val="0000FF"/>
                </a:solidFill>
              </a:rPr>
              <a:t>:  parameters possessing magnitude and direction which add according to the parallelogram law</a:t>
            </a:r>
            <a:r>
              <a:rPr lang="en-US" altLang="en-US" dirty="0" smtClean="0">
                <a:solidFill>
                  <a:srgbClr val="0000FF"/>
                </a:solidFill>
              </a:rPr>
              <a:t>.  </a:t>
            </a:r>
          </a:p>
          <a:p>
            <a:pPr marL="0" indent="0" algn="just" eaLnBrk="1" hangingPunct="1">
              <a:spcBef>
                <a:spcPct val="50000"/>
              </a:spcBef>
            </a:pPr>
            <a:r>
              <a:rPr lang="en-US" altLang="en-US" sz="1800" dirty="0" smtClean="0">
                <a:solidFill>
                  <a:srgbClr val="0000FF"/>
                </a:solidFill>
              </a:rPr>
              <a:t>Examples</a:t>
            </a:r>
            <a:r>
              <a:rPr lang="en-US" altLang="en-US" sz="1800" dirty="0">
                <a:solidFill>
                  <a:srgbClr val="0000FF"/>
                </a:solidFill>
              </a:rPr>
              <a:t>:  displacements, velocities, accelerations, forces.</a:t>
            </a:r>
          </a:p>
        </p:txBody>
      </p:sp>
      <p:sp>
        <p:nvSpPr>
          <p:cNvPr id="4" name="Rectangle 3"/>
          <p:cNvSpPr/>
          <p:nvPr/>
        </p:nvSpPr>
        <p:spPr>
          <a:xfrm>
            <a:off x="0" y="1974371"/>
            <a:ext cx="8436032" cy="3323987"/>
          </a:xfrm>
          <a:prstGeom prst="rect">
            <a:avLst/>
          </a:prstGeom>
        </p:spPr>
        <p:txBody>
          <a:bodyPr wrap="square">
            <a:spAutoFit/>
          </a:bodyPr>
          <a:lstStyle/>
          <a:p>
            <a:pPr lvl="1" algn="just">
              <a:lnSpc>
                <a:spcPts val="3600"/>
              </a:lnSpc>
            </a:pPr>
            <a:endParaRPr lang="en-US" altLang="en-US" sz="2000" i="1" dirty="0" smtClean="0">
              <a:solidFill>
                <a:srgbClr val="0000FF"/>
              </a:solidFill>
              <a:latin typeface="Times New Roman" panose="02020603050405020304" pitchFamily="18" charset="0"/>
              <a:cs typeface="Times New Roman" panose="02020603050405020304" pitchFamily="18" charset="0"/>
            </a:endParaRPr>
          </a:p>
          <a:p>
            <a:pPr marL="800100" lvl="1" indent="-342900" algn="just">
              <a:lnSpc>
                <a:spcPts val="3600"/>
              </a:lnSpc>
              <a:buFont typeface="Arial" panose="020B0604020202020204" pitchFamily="34" charset="0"/>
              <a:buChar char="•"/>
            </a:pPr>
            <a:r>
              <a:rPr lang="en-US" altLang="en-US" i="1" dirty="0" smtClean="0">
                <a:solidFill>
                  <a:srgbClr val="0000FF"/>
                </a:solidFill>
                <a:latin typeface="Times New Roman" panose="02020603050405020304" pitchFamily="18" charset="0"/>
                <a:cs typeface="Times New Roman" panose="02020603050405020304" pitchFamily="18" charset="0"/>
              </a:rPr>
              <a:t>Fixed</a:t>
            </a:r>
            <a:r>
              <a:rPr lang="en-US" altLang="en-US" dirty="0" smtClean="0">
                <a:solidFill>
                  <a:srgbClr val="0000FF"/>
                </a:solidFill>
                <a:latin typeface="Times New Roman" panose="02020603050405020304" pitchFamily="18" charset="0"/>
                <a:cs typeface="Times New Roman" panose="02020603050405020304" pitchFamily="18" charset="0"/>
              </a:rPr>
              <a:t> </a:t>
            </a:r>
            <a:r>
              <a:rPr lang="en-US" altLang="en-US" dirty="0">
                <a:solidFill>
                  <a:srgbClr val="0000FF"/>
                </a:solidFill>
                <a:latin typeface="Times New Roman" panose="02020603050405020304" pitchFamily="18" charset="0"/>
                <a:cs typeface="Times New Roman" panose="02020603050405020304" pitchFamily="18" charset="0"/>
              </a:rPr>
              <a:t>or </a:t>
            </a:r>
            <a:r>
              <a:rPr lang="en-US" altLang="en-US" i="1" dirty="0">
                <a:solidFill>
                  <a:srgbClr val="0000FF"/>
                </a:solidFill>
                <a:latin typeface="Times New Roman" panose="02020603050405020304" pitchFamily="18" charset="0"/>
                <a:cs typeface="Times New Roman" panose="02020603050405020304" pitchFamily="18" charset="0"/>
              </a:rPr>
              <a:t>bound</a:t>
            </a:r>
            <a:r>
              <a:rPr lang="en-US" altLang="en-US" dirty="0">
                <a:solidFill>
                  <a:srgbClr val="0000FF"/>
                </a:solidFill>
                <a:latin typeface="Times New Roman" panose="02020603050405020304" pitchFamily="18" charset="0"/>
                <a:cs typeface="Times New Roman" panose="02020603050405020304" pitchFamily="18" charset="0"/>
              </a:rPr>
              <a:t> vectors have well defined points of application that cannot be changed without affecting an  analysis.</a:t>
            </a:r>
          </a:p>
          <a:p>
            <a:pPr marL="800100" lvl="1" indent="-342900" algn="just">
              <a:lnSpc>
                <a:spcPts val="3600"/>
              </a:lnSpc>
              <a:buFont typeface="Arial" panose="020B0604020202020204" pitchFamily="34" charset="0"/>
              <a:buChar char="•"/>
            </a:pPr>
            <a:r>
              <a:rPr lang="en-US" altLang="en-US" i="1" dirty="0">
                <a:solidFill>
                  <a:srgbClr val="0000FF"/>
                </a:solidFill>
                <a:latin typeface="Times New Roman" panose="02020603050405020304" pitchFamily="18" charset="0"/>
                <a:cs typeface="Times New Roman" panose="02020603050405020304" pitchFamily="18" charset="0"/>
              </a:rPr>
              <a:t>Free</a:t>
            </a:r>
            <a:r>
              <a:rPr lang="en-US" altLang="en-US" dirty="0">
                <a:solidFill>
                  <a:srgbClr val="0000FF"/>
                </a:solidFill>
                <a:latin typeface="Times New Roman" panose="02020603050405020304" pitchFamily="18" charset="0"/>
                <a:cs typeface="Times New Roman" panose="02020603050405020304" pitchFamily="18" charset="0"/>
              </a:rPr>
              <a:t> vectors may be freely moved in space without changing their effect on an analysis.</a:t>
            </a:r>
          </a:p>
          <a:p>
            <a:pPr marL="800100" lvl="1" indent="-342900" algn="just">
              <a:lnSpc>
                <a:spcPts val="3600"/>
              </a:lnSpc>
              <a:buFont typeface="Arial" panose="020B0604020202020204" pitchFamily="34" charset="0"/>
              <a:buChar char="•"/>
            </a:pPr>
            <a:r>
              <a:rPr lang="en-US" altLang="en-US" i="1" dirty="0">
                <a:solidFill>
                  <a:srgbClr val="0000FF"/>
                </a:solidFill>
                <a:latin typeface="Times New Roman" panose="02020603050405020304" pitchFamily="18" charset="0"/>
                <a:cs typeface="Times New Roman" panose="02020603050405020304" pitchFamily="18" charset="0"/>
              </a:rPr>
              <a:t>Sliding</a:t>
            </a:r>
            <a:r>
              <a:rPr lang="en-US" altLang="en-US" dirty="0">
                <a:solidFill>
                  <a:srgbClr val="0000FF"/>
                </a:solidFill>
                <a:latin typeface="Times New Roman" panose="02020603050405020304" pitchFamily="18" charset="0"/>
                <a:cs typeface="Times New Roman" panose="02020603050405020304" pitchFamily="18" charset="0"/>
              </a:rPr>
              <a:t> vectors may be applied anywhere along their line of action without affecting an analysis.</a:t>
            </a:r>
          </a:p>
        </p:txBody>
      </p:sp>
    </p:spTree>
    <p:extLst>
      <p:ext uri="{BB962C8B-B14F-4D97-AF65-F5344CB8AC3E}">
        <p14:creationId xmlns:p14="http://schemas.microsoft.com/office/powerpoint/2010/main" val="390106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Vector addition/ subtraction</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5" name="TextBox 24"/>
              <p:cNvSpPr txBox="1"/>
              <p:nvPr/>
            </p:nvSpPr>
            <p:spPr>
              <a:xfrm>
                <a:off x="5376673" y="1049781"/>
                <a:ext cx="2498248" cy="276999"/>
              </a:xfrm>
              <a:prstGeom prst="rect">
                <a:avLst/>
              </a:prstGeom>
              <a:noFill/>
            </p:spPr>
            <p:txBody>
              <a:bodyPr wrap="none" lIns="0" tIns="0" rIns="0" bIns="0" rtlCol="0">
                <a:spAutoFit/>
              </a:bodyPr>
              <a:lstStyle/>
              <a:p>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0" i="1" smtClean="0">
                            <a:latin typeface="Cambria Math" panose="02040503050406030204" pitchFamily="18" charset="0"/>
                          </a:rPr>
                          <m:t>𝑃</m:t>
                        </m:r>
                      </m:e>
                      <m:sup>
                        <m:r>
                          <a:rPr lang="en-IN" i="1">
                            <a:latin typeface="Cambria Math" panose="02040503050406030204" pitchFamily="18" charset="0"/>
                          </a:rPr>
                          <m:t>2</m:t>
                        </m:r>
                      </m:sup>
                    </m:sSup>
                  </m:oMath>
                </a14:m>
                <a:r>
                  <a:rPr lang="en-IN" dirty="0" smtClean="0"/>
                  <a:t>+</a:t>
                </a:r>
                <a14:m>
                  <m:oMath xmlns:m="http://schemas.openxmlformats.org/officeDocument/2006/math">
                    <m:sSup>
                      <m:sSupPr>
                        <m:ctrlPr>
                          <a:rPr lang="en-IN" i="1">
                            <a:latin typeface="Cambria Math" panose="02040503050406030204" pitchFamily="18" charset="0"/>
                          </a:rPr>
                        </m:ctrlPr>
                      </m:sSupPr>
                      <m:e>
                        <m:r>
                          <a:rPr lang="en-IN" b="0" i="1" smtClean="0">
                            <a:latin typeface="Cambria Math" panose="02040503050406030204" pitchFamily="18" charset="0"/>
                          </a:rPr>
                          <m:t>𝑄</m:t>
                        </m:r>
                      </m:e>
                      <m:sup>
                        <m:r>
                          <a:rPr lang="en-IN" i="1">
                            <a:latin typeface="Cambria Math" panose="02040503050406030204" pitchFamily="18" charset="0"/>
                          </a:rPr>
                          <m:t>2</m:t>
                        </m:r>
                      </m:sup>
                    </m:sSup>
                    <m:r>
                      <a:rPr lang="en-IN" b="0" i="0" smtClean="0">
                        <a:latin typeface="Cambria Math" panose="02040503050406030204" pitchFamily="18" charset="0"/>
                      </a:rPr>
                      <m:t>−2</m:t>
                    </m:r>
                    <m:r>
                      <m:rPr>
                        <m:sty m:val="p"/>
                      </m:rPr>
                      <a:rPr lang="en-IN" b="0" i="0" smtClean="0">
                        <a:latin typeface="Cambria Math" panose="02040503050406030204" pitchFamily="18" charset="0"/>
                      </a:rPr>
                      <m:t>PQ</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cos</m:t>
                        </m:r>
                      </m:fName>
                      <m:e>
                        <m:r>
                          <a:rPr lang="en-IN" b="0" i="1" smtClean="0">
                            <a:latin typeface="Cambria Math" panose="02040503050406030204" pitchFamily="18" charset="0"/>
                            <a:ea typeface="Cambria Math" panose="02040503050406030204" pitchFamily="18" charset="0"/>
                          </a:rPr>
                          <m:t>𝜃</m:t>
                        </m:r>
                      </m:e>
                    </m:func>
                  </m:oMath>
                </a14:m>
                <a:endParaRPr lang="en-IN" dirty="0"/>
              </a:p>
            </p:txBody>
          </p:sp>
        </mc:Choice>
        <mc:Fallback xmlns="">
          <p:sp>
            <p:nvSpPr>
              <p:cNvPr id="25" name="TextBox 24"/>
              <p:cNvSpPr txBox="1">
                <a:spLocks noRot="1" noChangeAspect="1" noMove="1" noResize="1" noEditPoints="1" noAdjustHandles="1" noChangeArrowheads="1" noChangeShapeType="1" noTextEdit="1"/>
              </p:cNvSpPr>
              <p:nvPr/>
            </p:nvSpPr>
            <p:spPr>
              <a:xfrm>
                <a:off x="5376673" y="1049781"/>
                <a:ext cx="2498248" cy="276999"/>
              </a:xfrm>
              <a:prstGeom prst="rect">
                <a:avLst/>
              </a:prstGeom>
              <a:blipFill rotWithShape="0">
                <a:blip r:embed="rId2"/>
                <a:stretch>
                  <a:fillRect l="-3171" t="-28261" b="-5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5917013" y="1434816"/>
                <a:ext cx="1279389" cy="4047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cs typeface="Times New Roman" panose="02020603050405020304" pitchFamily="18" charset="0"/>
                            </a:rPr>
                          </m:ctrlPr>
                        </m:accPr>
                        <m:e>
                          <m:r>
                            <a:rPr lang="en-IN" b="0" i="1" smtClean="0">
                              <a:solidFill>
                                <a:srgbClr val="00B050"/>
                              </a:solidFill>
                              <a:latin typeface="Cambria Math" panose="02040503050406030204" pitchFamily="18" charset="0"/>
                              <a:cs typeface="Times New Roman" panose="02020603050405020304" pitchFamily="18" charset="0"/>
                            </a:rPr>
                            <m:t>𝑅</m:t>
                          </m:r>
                        </m:e>
                      </m:acc>
                      <m:r>
                        <a:rPr lang="en-US" i="1">
                          <a:solidFill>
                            <a:srgbClr val="00B050"/>
                          </a:solidFill>
                          <a:latin typeface="Cambria Math"/>
                          <a:cs typeface="Times New Roman" panose="02020603050405020304" pitchFamily="18" charset="0"/>
                        </a:rPr>
                        <m:t>=</m:t>
                      </m:r>
                      <m:acc>
                        <m:accPr>
                          <m:chr m:val="⃗"/>
                          <m:ctrlPr>
                            <a:rPr lang="en-US" i="1">
                              <a:solidFill>
                                <a:srgbClr val="00B050"/>
                              </a:solidFill>
                              <a:latin typeface="Cambria Math" panose="02040503050406030204" pitchFamily="18" charset="0"/>
                              <a:cs typeface="Times New Roman" panose="02020603050405020304" pitchFamily="18" charset="0"/>
                            </a:rPr>
                          </m:ctrlPr>
                        </m:accPr>
                        <m:e>
                          <m:r>
                            <a:rPr lang="en-IN" b="0" i="1" smtClean="0">
                              <a:solidFill>
                                <a:srgbClr val="00B050"/>
                              </a:solidFill>
                              <a:latin typeface="Cambria Math" panose="02040503050406030204" pitchFamily="18" charset="0"/>
                              <a:cs typeface="Times New Roman" panose="02020603050405020304" pitchFamily="18" charset="0"/>
                            </a:rPr>
                            <m:t>𝑃</m:t>
                          </m:r>
                        </m:e>
                      </m:acc>
                      <m:r>
                        <a:rPr lang="en-IN" b="0" i="1" smtClean="0">
                          <a:solidFill>
                            <a:srgbClr val="00B050"/>
                          </a:solidFill>
                          <a:latin typeface="Cambria Math" panose="02040503050406030204" pitchFamily="18" charset="0"/>
                          <a:cs typeface="Times New Roman" panose="02020603050405020304" pitchFamily="18" charset="0"/>
                        </a:rPr>
                        <m:t>+</m:t>
                      </m:r>
                      <m:acc>
                        <m:accPr>
                          <m:chr m:val="⃗"/>
                          <m:ctrlPr>
                            <a:rPr lang="en-US" i="1">
                              <a:solidFill>
                                <a:srgbClr val="00B050"/>
                              </a:solidFill>
                              <a:latin typeface="Cambria Math" panose="02040503050406030204" pitchFamily="18" charset="0"/>
                              <a:cs typeface="Times New Roman" panose="02020603050405020304" pitchFamily="18" charset="0"/>
                            </a:rPr>
                          </m:ctrlPr>
                        </m:accPr>
                        <m:e>
                          <m:r>
                            <a:rPr lang="en-IN" b="0" i="1" smtClean="0">
                              <a:solidFill>
                                <a:srgbClr val="00B050"/>
                              </a:solidFill>
                              <a:latin typeface="Cambria Math" panose="02040503050406030204" pitchFamily="18" charset="0"/>
                              <a:cs typeface="Times New Roman" panose="02020603050405020304" pitchFamily="18" charset="0"/>
                            </a:rPr>
                            <m:t>𝑄</m:t>
                          </m:r>
                        </m:e>
                      </m:acc>
                    </m:oMath>
                  </m:oMathPara>
                </a14:m>
                <a:endParaRPr lang="en-IN" dirty="0"/>
              </a:p>
            </p:txBody>
          </p:sp>
        </mc:Choice>
        <mc:Fallback xmlns="">
          <p:sp>
            <p:nvSpPr>
              <p:cNvPr id="44" name="Rectangle 43"/>
              <p:cNvSpPr>
                <a:spLocks noRot="1" noChangeAspect="1" noMove="1" noResize="1" noEditPoints="1" noAdjustHandles="1" noChangeArrowheads="1" noChangeShapeType="1" noTextEdit="1"/>
              </p:cNvSpPr>
              <p:nvPr/>
            </p:nvSpPr>
            <p:spPr>
              <a:xfrm>
                <a:off x="5917013" y="1434816"/>
                <a:ext cx="1279389" cy="404791"/>
              </a:xfrm>
              <a:prstGeom prst="rect">
                <a:avLst/>
              </a:prstGeom>
              <a:blipFill rotWithShape="0">
                <a:blip r:embed="rId3"/>
                <a:stretch>
                  <a:fillRect b="-89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376673" y="2439919"/>
                <a:ext cx="2498248" cy="276999"/>
              </a:xfrm>
              <a:prstGeom prst="rect">
                <a:avLst/>
              </a:prstGeom>
              <a:noFill/>
            </p:spPr>
            <p:txBody>
              <a:bodyPr wrap="none" lIns="0" tIns="0" rIns="0" bIns="0" rtlCol="0">
                <a:spAutoFit/>
              </a:bodyPr>
              <a:lstStyle/>
              <a:p>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0" i="1" smtClean="0">
                            <a:latin typeface="Cambria Math" panose="02040503050406030204" pitchFamily="18" charset="0"/>
                          </a:rPr>
                          <m:t>𝑃</m:t>
                        </m:r>
                      </m:e>
                      <m:sup>
                        <m:r>
                          <a:rPr lang="en-IN" i="1">
                            <a:latin typeface="Cambria Math" panose="02040503050406030204" pitchFamily="18" charset="0"/>
                          </a:rPr>
                          <m:t>2</m:t>
                        </m:r>
                      </m:sup>
                    </m:sSup>
                  </m:oMath>
                </a14:m>
                <a:r>
                  <a:rPr lang="en-IN" dirty="0" smtClean="0"/>
                  <a:t>+</a:t>
                </a:r>
                <a14:m>
                  <m:oMath xmlns:m="http://schemas.openxmlformats.org/officeDocument/2006/math">
                    <m:sSup>
                      <m:sSupPr>
                        <m:ctrlPr>
                          <a:rPr lang="en-IN" i="1">
                            <a:latin typeface="Cambria Math" panose="02040503050406030204" pitchFamily="18" charset="0"/>
                          </a:rPr>
                        </m:ctrlPr>
                      </m:sSupPr>
                      <m:e>
                        <m:r>
                          <a:rPr lang="en-IN" b="0" i="1" smtClean="0">
                            <a:latin typeface="Cambria Math" panose="02040503050406030204" pitchFamily="18" charset="0"/>
                          </a:rPr>
                          <m:t>𝑄</m:t>
                        </m:r>
                      </m:e>
                      <m:sup>
                        <m:r>
                          <a:rPr lang="en-IN" i="1">
                            <a:latin typeface="Cambria Math" panose="02040503050406030204" pitchFamily="18" charset="0"/>
                          </a:rPr>
                          <m:t>2</m:t>
                        </m:r>
                      </m:sup>
                    </m:sSup>
                    <m:r>
                      <a:rPr lang="en-IN" b="0" i="0" smtClean="0">
                        <a:latin typeface="Cambria Math" panose="02040503050406030204" pitchFamily="18" charset="0"/>
                      </a:rPr>
                      <m:t>+2</m:t>
                    </m:r>
                    <m:r>
                      <m:rPr>
                        <m:sty m:val="p"/>
                      </m:rPr>
                      <a:rPr lang="en-IN" b="0" i="0" smtClean="0">
                        <a:latin typeface="Cambria Math" panose="02040503050406030204" pitchFamily="18" charset="0"/>
                      </a:rPr>
                      <m:t>PQ</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cos</m:t>
                        </m:r>
                      </m:fName>
                      <m:e>
                        <m:r>
                          <a:rPr lang="en-IN" b="0" i="1" smtClean="0">
                            <a:latin typeface="Cambria Math" panose="02040503050406030204" pitchFamily="18" charset="0"/>
                            <a:ea typeface="Cambria Math" panose="02040503050406030204" pitchFamily="18" charset="0"/>
                          </a:rPr>
                          <m:t>𝜃</m:t>
                        </m:r>
                      </m:e>
                    </m:func>
                  </m:oMath>
                </a14:m>
                <a:endParaRPr lang="en-IN" dirty="0"/>
              </a:p>
            </p:txBody>
          </p:sp>
        </mc:Choice>
        <mc:Fallback xmlns="">
          <p:sp>
            <p:nvSpPr>
              <p:cNvPr id="45" name="TextBox 44"/>
              <p:cNvSpPr txBox="1">
                <a:spLocks noRot="1" noChangeAspect="1" noMove="1" noResize="1" noEditPoints="1" noAdjustHandles="1" noChangeArrowheads="1" noChangeShapeType="1" noTextEdit="1"/>
              </p:cNvSpPr>
              <p:nvPr/>
            </p:nvSpPr>
            <p:spPr>
              <a:xfrm>
                <a:off x="5376673" y="2439919"/>
                <a:ext cx="2498248" cy="276999"/>
              </a:xfrm>
              <a:prstGeom prst="rect">
                <a:avLst/>
              </a:prstGeom>
              <a:blipFill rotWithShape="0">
                <a:blip r:embed="rId4"/>
                <a:stretch>
                  <a:fillRect l="-3171" t="-28261" b="-5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5473205" y="2871399"/>
                <a:ext cx="2167003" cy="4047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cs typeface="Times New Roman" panose="02020603050405020304" pitchFamily="18" charset="0"/>
                            </a:rPr>
                          </m:ctrlPr>
                        </m:accPr>
                        <m:e>
                          <m:r>
                            <a:rPr lang="en-IN" b="0" i="1" smtClean="0">
                              <a:solidFill>
                                <a:srgbClr val="00B050"/>
                              </a:solidFill>
                              <a:latin typeface="Cambria Math" panose="02040503050406030204" pitchFamily="18" charset="0"/>
                              <a:cs typeface="Times New Roman" panose="02020603050405020304" pitchFamily="18" charset="0"/>
                            </a:rPr>
                            <m:t>𝑅</m:t>
                          </m:r>
                        </m:e>
                      </m:acc>
                      <m:r>
                        <a:rPr lang="en-US" i="1">
                          <a:solidFill>
                            <a:srgbClr val="00B050"/>
                          </a:solidFill>
                          <a:latin typeface="Cambria Math"/>
                          <a:cs typeface="Times New Roman" panose="02020603050405020304" pitchFamily="18" charset="0"/>
                        </a:rPr>
                        <m:t>=</m:t>
                      </m:r>
                      <m:acc>
                        <m:accPr>
                          <m:chr m:val="⃗"/>
                          <m:ctrlPr>
                            <a:rPr lang="en-US" i="1">
                              <a:solidFill>
                                <a:srgbClr val="00B050"/>
                              </a:solidFill>
                              <a:latin typeface="Cambria Math" panose="02040503050406030204" pitchFamily="18" charset="0"/>
                              <a:cs typeface="Times New Roman" panose="02020603050405020304" pitchFamily="18" charset="0"/>
                            </a:rPr>
                          </m:ctrlPr>
                        </m:accPr>
                        <m:e>
                          <m:r>
                            <a:rPr lang="en-IN" b="0" i="1" smtClean="0">
                              <a:solidFill>
                                <a:srgbClr val="00B050"/>
                              </a:solidFill>
                              <a:latin typeface="Cambria Math" panose="02040503050406030204" pitchFamily="18" charset="0"/>
                              <a:cs typeface="Times New Roman" panose="02020603050405020304" pitchFamily="18" charset="0"/>
                            </a:rPr>
                            <m:t>𝑃</m:t>
                          </m:r>
                        </m:e>
                      </m:acc>
                      <m:r>
                        <a:rPr lang="en-IN" b="0" i="1" smtClean="0">
                          <a:solidFill>
                            <a:srgbClr val="00B050"/>
                          </a:solidFill>
                          <a:latin typeface="Cambria Math" panose="02040503050406030204" pitchFamily="18" charset="0"/>
                          <a:cs typeface="Times New Roman" panose="02020603050405020304" pitchFamily="18" charset="0"/>
                        </a:rPr>
                        <m:t>+</m:t>
                      </m:r>
                      <m:acc>
                        <m:accPr>
                          <m:chr m:val="⃗"/>
                          <m:ctrlPr>
                            <a:rPr lang="en-US" i="1">
                              <a:solidFill>
                                <a:srgbClr val="00B050"/>
                              </a:solidFill>
                              <a:latin typeface="Cambria Math" panose="02040503050406030204" pitchFamily="18" charset="0"/>
                              <a:cs typeface="Times New Roman" panose="02020603050405020304" pitchFamily="18" charset="0"/>
                            </a:rPr>
                          </m:ctrlPr>
                        </m:accPr>
                        <m:e>
                          <m:r>
                            <a:rPr lang="en-IN" b="0" i="1" smtClean="0">
                              <a:solidFill>
                                <a:srgbClr val="00B050"/>
                              </a:solidFill>
                              <a:latin typeface="Cambria Math" panose="02040503050406030204" pitchFamily="18" charset="0"/>
                              <a:cs typeface="Times New Roman" panose="02020603050405020304" pitchFamily="18" charset="0"/>
                            </a:rPr>
                            <m:t>𝑄</m:t>
                          </m:r>
                        </m:e>
                      </m:acc>
                      <m:r>
                        <a:rPr lang="en-US" i="1">
                          <a:solidFill>
                            <a:srgbClr val="00B050"/>
                          </a:solidFill>
                          <a:latin typeface="Cambria Math"/>
                          <a:cs typeface="Times New Roman" panose="02020603050405020304" pitchFamily="18" charset="0"/>
                        </a:rPr>
                        <m:t>=</m:t>
                      </m:r>
                      <m:acc>
                        <m:accPr>
                          <m:chr m:val="⃗"/>
                          <m:ctrlPr>
                            <a:rPr lang="en-US" i="1">
                              <a:solidFill>
                                <a:srgbClr val="00B050"/>
                              </a:solidFill>
                              <a:latin typeface="Cambria Math" panose="02040503050406030204" pitchFamily="18" charset="0"/>
                              <a:cs typeface="Times New Roman" panose="02020603050405020304" pitchFamily="18" charset="0"/>
                            </a:rPr>
                          </m:ctrlPr>
                        </m:accPr>
                        <m:e>
                          <m:r>
                            <a:rPr lang="en-IN" b="0" i="1" smtClean="0">
                              <a:solidFill>
                                <a:srgbClr val="00B050"/>
                              </a:solidFill>
                              <a:latin typeface="Cambria Math" panose="02040503050406030204" pitchFamily="18" charset="0"/>
                              <a:cs typeface="Times New Roman" panose="02020603050405020304" pitchFamily="18" charset="0"/>
                            </a:rPr>
                            <m:t>𝑄</m:t>
                          </m:r>
                        </m:e>
                      </m:acc>
                      <m:r>
                        <a:rPr lang="en-IN" i="1">
                          <a:solidFill>
                            <a:srgbClr val="00B050"/>
                          </a:solidFill>
                          <a:latin typeface="Cambria Math" panose="02040503050406030204" pitchFamily="18" charset="0"/>
                          <a:cs typeface="Times New Roman" panose="02020603050405020304" pitchFamily="18" charset="0"/>
                        </a:rPr>
                        <m:t>+</m:t>
                      </m:r>
                      <m:acc>
                        <m:accPr>
                          <m:chr m:val="⃗"/>
                          <m:ctrlPr>
                            <a:rPr lang="en-US" i="1">
                              <a:solidFill>
                                <a:srgbClr val="00B050"/>
                              </a:solidFill>
                              <a:latin typeface="Cambria Math" panose="02040503050406030204" pitchFamily="18" charset="0"/>
                              <a:cs typeface="Times New Roman" panose="02020603050405020304" pitchFamily="18" charset="0"/>
                            </a:rPr>
                          </m:ctrlPr>
                        </m:accPr>
                        <m:e>
                          <m:r>
                            <a:rPr lang="en-IN" b="0" i="1" smtClean="0">
                              <a:solidFill>
                                <a:srgbClr val="00B050"/>
                              </a:solidFill>
                              <a:latin typeface="Cambria Math" panose="02040503050406030204" pitchFamily="18" charset="0"/>
                              <a:cs typeface="Times New Roman" panose="02020603050405020304" pitchFamily="18" charset="0"/>
                            </a:rPr>
                            <m:t>𝑃</m:t>
                          </m:r>
                        </m:e>
                      </m:acc>
                    </m:oMath>
                  </m:oMathPara>
                </a14:m>
                <a:endParaRPr lang="en-IN" dirty="0"/>
              </a:p>
            </p:txBody>
          </p:sp>
        </mc:Choice>
        <mc:Fallback xmlns="">
          <p:sp>
            <p:nvSpPr>
              <p:cNvPr id="46" name="Rectangle 45"/>
              <p:cNvSpPr>
                <a:spLocks noRot="1" noChangeAspect="1" noMove="1" noResize="1" noEditPoints="1" noAdjustHandles="1" noChangeArrowheads="1" noChangeShapeType="1" noTextEdit="1"/>
              </p:cNvSpPr>
              <p:nvPr/>
            </p:nvSpPr>
            <p:spPr>
              <a:xfrm>
                <a:off x="5473205" y="2871399"/>
                <a:ext cx="2167003" cy="404791"/>
              </a:xfrm>
              <a:prstGeom prst="rect">
                <a:avLst/>
              </a:prstGeom>
              <a:blipFill rotWithShape="0">
                <a:blip r:embed="rId5"/>
                <a:stretch>
                  <a:fillRect b="-106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5591959" y="3762581"/>
                <a:ext cx="1279389" cy="4047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cs typeface="Times New Roman" panose="02020603050405020304" pitchFamily="18" charset="0"/>
                            </a:rPr>
                          </m:ctrlPr>
                        </m:accPr>
                        <m:e>
                          <m:r>
                            <a:rPr lang="en-IN" b="0" i="1" smtClean="0">
                              <a:solidFill>
                                <a:srgbClr val="00B050"/>
                              </a:solidFill>
                              <a:latin typeface="Cambria Math" panose="02040503050406030204" pitchFamily="18" charset="0"/>
                              <a:cs typeface="Times New Roman" panose="02020603050405020304" pitchFamily="18" charset="0"/>
                            </a:rPr>
                            <m:t>𝑅</m:t>
                          </m:r>
                        </m:e>
                      </m:acc>
                      <m:r>
                        <a:rPr lang="en-US" i="1">
                          <a:solidFill>
                            <a:srgbClr val="00B050"/>
                          </a:solidFill>
                          <a:latin typeface="Cambria Math"/>
                          <a:cs typeface="Times New Roman" panose="02020603050405020304" pitchFamily="18" charset="0"/>
                        </a:rPr>
                        <m:t>=</m:t>
                      </m:r>
                      <m:acc>
                        <m:accPr>
                          <m:chr m:val="⃗"/>
                          <m:ctrlPr>
                            <a:rPr lang="en-US" i="1">
                              <a:solidFill>
                                <a:srgbClr val="00B050"/>
                              </a:solidFill>
                              <a:latin typeface="Cambria Math" panose="02040503050406030204" pitchFamily="18" charset="0"/>
                              <a:cs typeface="Times New Roman" panose="02020603050405020304" pitchFamily="18" charset="0"/>
                            </a:rPr>
                          </m:ctrlPr>
                        </m:accPr>
                        <m:e>
                          <m:r>
                            <a:rPr lang="en-IN" b="0" i="1" smtClean="0">
                              <a:solidFill>
                                <a:srgbClr val="00B050"/>
                              </a:solidFill>
                              <a:latin typeface="Cambria Math" panose="02040503050406030204" pitchFamily="18" charset="0"/>
                              <a:cs typeface="Times New Roman" panose="02020603050405020304" pitchFamily="18" charset="0"/>
                            </a:rPr>
                            <m:t>𝑃</m:t>
                          </m:r>
                        </m:e>
                      </m:acc>
                      <m:r>
                        <a:rPr lang="en-IN" b="0" i="1" smtClean="0">
                          <a:solidFill>
                            <a:srgbClr val="00B050"/>
                          </a:solidFill>
                          <a:latin typeface="Cambria Math" panose="02040503050406030204" pitchFamily="18" charset="0"/>
                          <a:cs typeface="Times New Roman" panose="02020603050405020304" pitchFamily="18" charset="0"/>
                        </a:rPr>
                        <m:t>−</m:t>
                      </m:r>
                      <m:acc>
                        <m:accPr>
                          <m:chr m:val="⃗"/>
                          <m:ctrlPr>
                            <a:rPr lang="en-US" i="1">
                              <a:solidFill>
                                <a:srgbClr val="00B050"/>
                              </a:solidFill>
                              <a:latin typeface="Cambria Math" panose="02040503050406030204" pitchFamily="18" charset="0"/>
                              <a:cs typeface="Times New Roman" panose="02020603050405020304" pitchFamily="18" charset="0"/>
                            </a:rPr>
                          </m:ctrlPr>
                        </m:accPr>
                        <m:e>
                          <m:r>
                            <a:rPr lang="en-IN" b="0" i="1" smtClean="0">
                              <a:solidFill>
                                <a:srgbClr val="00B050"/>
                              </a:solidFill>
                              <a:latin typeface="Cambria Math" panose="02040503050406030204" pitchFamily="18" charset="0"/>
                              <a:cs typeface="Times New Roman" panose="02020603050405020304" pitchFamily="18" charset="0"/>
                            </a:rPr>
                            <m:t>𝑄</m:t>
                          </m:r>
                        </m:e>
                      </m:acc>
                    </m:oMath>
                  </m:oMathPara>
                </a14:m>
                <a:endParaRPr lang="en-IN" dirty="0"/>
              </a:p>
            </p:txBody>
          </p:sp>
        </mc:Choice>
        <mc:Fallback xmlns="">
          <p:sp>
            <p:nvSpPr>
              <p:cNvPr id="57" name="Rectangle 56"/>
              <p:cNvSpPr>
                <a:spLocks noRot="1" noChangeAspect="1" noMove="1" noResize="1" noEditPoints="1" noAdjustHandles="1" noChangeArrowheads="1" noChangeShapeType="1" noTextEdit="1"/>
              </p:cNvSpPr>
              <p:nvPr/>
            </p:nvSpPr>
            <p:spPr>
              <a:xfrm>
                <a:off x="5591959" y="3762581"/>
                <a:ext cx="1279389" cy="404791"/>
              </a:xfrm>
              <a:prstGeom prst="rect">
                <a:avLst/>
              </a:prstGeom>
              <a:blipFill rotWithShape="0">
                <a:blip r:embed="rId6"/>
                <a:stretch>
                  <a:fillRect b="-8955"/>
                </a:stretch>
              </a:blipFill>
            </p:spPr>
            <p:txBody>
              <a:bodyPr/>
              <a:lstStyle/>
              <a:p>
                <a:r>
                  <a:rPr lang="en-IN">
                    <a:noFill/>
                  </a:rPr>
                  <a:t> </a:t>
                </a:r>
              </a:p>
            </p:txBody>
          </p:sp>
        </mc:Fallback>
      </mc:AlternateContent>
      <p:sp>
        <p:nvSpPr>
          <p:cNvPr id="64" name="Rectangle 63"/>
          <p:cNvSpPr/>
          <p:nvPr/>
        </p:nvSpPr>
        <p:spPr>
          <a:xfrm>
            <a:off x="4455433" y="3199414"/>
            <a:ext cx="3543871" cy="646331"/>
          </a:xfrm>
          <a:prstGeom prst="rect">
            <a:avLst/>
          </a:prstGeom>
        </p:spPr>
        <p:txBody>
          <a:bodyPr wrap="square">
            <a:spAutoFit/>
          </a:bodyPr>
          <a:lstStyle/>
          <a:p>
            <a:pPr algn="just">
              <a:lnSpc>
                <a:spcPct val="150000"/>
              </a:lnSpc>
            </a:pPr>
            <a:r>
              <a:rPr lang="en-IN" sz="2400" dirty="0" smtClean="0">
                <a:solidFill>
                  <a:schemeClr val="accent1"/>
                </a:solidFill>
                <a:latin typeface="Times New Roman" panose="02020603050405020304" pitchFamily="18" charset="0"/>
                <a:cs typeface="Times New Roman" panose="02020603050405020304" pitchFamily="18" charset="0"/>
              </a:rPr>
              <a:t>It follows commutative law</a:t>
            </a:r>
          </a:p>
        </p:txBody>
      </p:sp>
      <mc:AlternateContent xmlns:mc="http://schemas.openxmlformats.org/markup-compatibility/2006" xmlns:a14="http://schemas.microsoft.com/office/drawing/2010/main">
        <mc:Choice Requires="a14">
          <p:sp>
            <p:nvSpPr>
              <p:cNvPr id="73" name="Rectangle 72"/>
              <p:cNvSpPr/>
              <p:nvPr/>
            </p:nvSpPr>
            <p:spPr>
              <a:xfrm>
                <a:off x="1589697" y="2972388"/>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m:t>
                      </m:r>
                    </m:oMath>
                  </m:oMathPara>
                </a14:m>
                <a:endParaRPr lang="en-IN" dirty="0"/>
              </a:p>
            </p:txBody>
          </p:sp>
        </mc:Choice>
        <mc:Fallback xmlns="">
          <p:sp>
            <p:nvSpPr>
              <p:cNvPr id="73" name="Rectangle 72"/>
              <p:cNvSpPr>
                <a:spLocks noRot="1" noChangeAspect="1" noMove="1" noResize="1" noEditPoints="1" noAdjustHandles="1" noChangeArrowheads="1" noChangeShapeType="1" noTextEdit="1"/>
              </p:cNvSpPr>
              <p:nvPr/>
            </p:nvSpPr>
            <p:spPr>
              <a:xfrm>
                <a:off x="1589697" y="2972388"/>
                <a:ext cx="391774" cy="369332"/>
              </a:xfrm>
              <a:prstGeom prst="rect">
                <a:avLst/>
              </a:prstGeom>
              <a:blipFill rotWithShape="0">
                <a:blip r:embed="rId7"/>
                <a:stretch>
                  <a:fillRect/>
                </a:stretch>
              </a:blipFill>
            </p:spPr>
            <p:txBody>
              <a:bodyPr/>
              <a:lstStyle/>
              <a:p>
                <a:r>
                  <a:rPr lang="en-IN">
                    <a:noFill/>
                  </a:rPr>
                  <a:t> </a:t>
                </a:r>
              </a:p>
            </p:txBody>
          </p:sp>
        </mc:Fallback>
      </mc:AlternateContent>
      <p:cxnSp>
        <p:nvCxnSpPr>
          <p:cNvPr id="94" name="Straight Connector 93"/>
          <p:cNvCxnSpPr/>
          <p:nvPr/>
        </p:nvCxnSpPr>
        <p:spPr>
          <a:xfrm flipV="1">
            <a:off x="540027" y="948538"/>
            <a:ext cx="2670712" cy="1874656"/>
          </a:xfrm>
          <a:prstGeom prst="line">
            <a:avLst/>
          </a:prstGeom>
          <a:ln w="28575">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95" name="Arc 94"/>
          <p:cNvSpPr>
            <a:spLocks noChangeAspect="1"/>
          </p:cNvSpPr>
          <p:nvPr/>
        </p:nvSpPr>
        <p:spPr>
          <a:xfrm rot="21093208">
            <a:off x="1958291" y="2239348"/>
            <a:ext cx="648000" cy="648000"/>
          </a:xfrm>
          <a:prstGeom prst="arc">
            <a:avLst>
              <a:gd name="adj1" fmla="val 10501035"/>
              <a:gd name="adj2" fmla="val 19308707"/>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6" name="Arc 95"/>
          <p:cNvSpPr/>
          <p:nvPr/>
        </p:nvSpPr>
        <p:spPr>
          <a:xfrm rot="21093208">
            <a:off x="1966437" y="2079737"/>
            <a:ext cx="914400" cy="914400"/>
          </a:xfrm>
          <a:prstGeom prst="arc">
            <a:avLst>
              <a:gd name="adj1" fmla="val 18304184"/>
              <a:gd name="adj2" fmla="val 70512"/>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7" name="Rectangle 96"/>
              <p:cNvSpPr/>
              <p:nvPr/>
            </p:nvSpPr>
            <p:spPr>
              <a:xfrm>
                <a:off x="2061266" y="1797767"/>
                <a:ext cx="5843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a:rPr>
                            <m:t>0</m:t>
                          </m:r>
                        </m:sup>
                      </m:sSup>
                    </m:oMath>
                  </m:oMathPara>
                </a14:m>
                <a:endParaRPr lang="en-IN" sz="2400" dirty="0"/>
              </a:p>
            </p:txBody>
          </p:sp>
        </mc:Choice>
        <mc:Fallback xmlns="">
          <p:sp>
            <p:nvSpPr>
              <p:cNvPr id="97" name="Rectangle 96"/>
              <p:cNvSpPr>
                <a:spLocks noRot="1" noChangeAspect="1" noMove="1" noResize="1" noEditPoints="1" noAdjustHandles="1" noChangeArrowheads="1" noChangeShapeType="1" noTextEdit="1"/>
              </p:cNvSpPr>
              <p:nvPr/>
            </p:nvSpPr>
            <p:spPr>
              <a:xfrm>
                <a:off x="2061266" y="1797767"/>
                <a:ext cx="584391" cy="461665"/>
              </a:xfrm>
              <a:prstGeom prst="rect">
                <a:avLst/>
              </a:prstGeom>
              <a:blipFill rotWithShape="0">
                <a:blip r:embed="rId8"/>
                <a:stretch>
                  <a:fillRect/>
                </a:stretch>
              </a:blipFill>
            </p:spPr>
            <p:txBody>
              <a:bodyPr/>
              <a:lstStyle/>
              <a:p>
                <a:r>
                  <a:rPr lang="en-IN">
                    <a:noFill/>
                  </a:rPr>
                  <a:t> </a:t>
                </a:r>
              </a:p>
            </p:txBody>
          </p:sp>
        </mc:Fallback>
      </mc:AlternateContent>
      <p:cxnSp>
        <p:nvCxnSpPr>
          <p:cNvPr id="98" name="Straight Connector 97"/>
          <p:cNvCxnSpPr/>
          <p:nvPr/>
        </p:nvCxnSpPr>
        <p:spPr>
          <a:xfrm flipV="1">
            <a:off x="528674" y="2514343"/>
            <a:ext cx="1935480" cy="341874"/>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528674" y="1222177"/>
            <a:ext cx="792131" cy="1625181"/>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2418608" y="911410"/>
            <a:ext cx="792131" cy="1625181"/>
          </a:xfrm>
          <a:prstGeom prst="line">
            <a:avLst/>
          </a:prstGeom>
          <a:ln w="38100">
            <a:solidFill>
              <a:schemeClr val="tx1"/>
            </a:solidFill>
            <a:prstDash val="lgDash"/>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298032" y="922984"/>
            <a:ext cx="1935480" cy="341874"/>
          </a:xfrm>
          <a:prstGeom prst="line">
            <a:avLst/>
          </a:prstGeom>
          <a:ln w="28575">
            <a:solidFill>
              <a:schemeClr val="tx1"/>
            </a:solidFill>
            <a:prstDash val="lgDash"/>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Rectangle 101"/>
              <p:cNvSpPr/>
              <p:nvPr/>
            </p:nvSpPr>
            <p:spPr>
              <a:xfrm>
                <a:off x="1528339" y="2675712"/>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m:t>
                      </m:r>
                    </m:oMath>
                  </m:oMathPara>
                </a14:m>
                <a:endParaRPr lang="en-IN" dirty="0"/>
              </a:p>
            </p:txBody>
          </p:sp>
        </mc:Choice>
        <mc:Fallback xmlns="">
          <p:sp>
            <p:nvSpPr>
              <p:cNvPr id="102" name="Rectangle 101"/>
              <p:cNvSpPr>
                <a:spLocks noRot="1" noChangeAspect="1" noMove="1" noResize="1" noEditPoints="1" noAdjustHandles="1" noChangeArrowheads="1" noChangeShapeType="1" noTextEdit="1"/>
              </p:cNvSpPr>
              <p:nvPr/>
            </p:nvSpPr>
            <p:spPr>
              <a:xfrm>
                <a:off x="1528339" y="2675712"/>
                <a:ext cx="385875" cy="369332"/>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3" name="Rectangle 102"/>
              <p:cNvSpPr/>
              <p:nvPr/>
            </p:nvSpPr>
            <p:spPr>
              <a:xfrm>
                <a:off x="589691" y="1815324"/>
                <a:ext cx="399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𝑄</m:t>
                      </m:r>
                    </m:oMath>
                  </m:oMathPara>
                </a14:m>
                <a:endParaRPr lang="en-IN" dirty="0"/>
              </a:p>
            </p:txBody>
          </p:sp>
        </mc:Choice>
        <mc:Fallback xmlns="">
          <p:sp>
            <p:nvSpPr>
              <p:cNvPr id="103" name="Rectangle 102"/>
              <p:cNvSpPr>
                <a:spLocks noRot="1" noChangeAspect="1" noMove="1" noResize="1" noEditPoints="1" noAdjustHandles="1" noChangeArrowheads="1" noChangeShapeType="1" noTextEdit="1"/>
              </p:cNvSpPr>
              <p:nvPr/>
            </p:nvSpPr>
            <p:spPr>
              <a:xfrm>
                <a:off x="589691" y="1815324"/>
                <a:ext cx="399789" cy="369332"/>
              </a:xfrm>
              <a:prstGeom prst="rect">
                <a:avLst/>
              </a:prstGeom>
              <a:blipFill rotWithShape="0">
                <a:blip r:embed="rId10"/>
                <a:stretch>
                  <a:fillRect b="-10000"/>
                </a:stretch>
              </a:blipFill>
            </p:spPr>
            <p:txBody>
              <a:bodyPr/>
              <a:lstStyle/>
              <a:p>
                <a:r>
                  <a:rPr lang="en-IN">
                    <a:noFill/>
                  </a:rPr>
                  <a:t> </a:t>
                </a:r>
              </a:p>
            </p:txBody>
          </p:sp>
        </mc:Fallback>
      </mc:AlternateContent>
      <p:cxnSp>
        <p:nvCxnSpPr>
          <p:cNvPr id="104" name="Straight Connector 103"/>
          <p:cNvCxnSpPr/>
          <p:nvPr/>
        </p:nvCxnSpPr>
        <p:spPr>
          <a:xfrm flipV="1">
            <a:off x="2389625" y="2315766"/>
            <a:ext cx="1127483" cy="199153"/>
          </a:xfrm>
          <a:prstGeom prst="line">
            <a:avLst/>
          </a:prstGeom>
          <a:ln w="28575">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194559" y="948538"/>
            <a:ext cx="223714" cy="1400205"/>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283645" y="2619946"/>
            <a:ext cx="2670712" cy="1874656"/>
          </a:xfrm>
          <a:prstGeom prst="line">
            <a:avLst/>
          </a:prstGeom>
          <a:ln w="28575">
            <a:solidFill>
              <a:schemeClr val="tx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07" name="Arc 106"/>
          <p:cNvSpPr>
            <a:spLocks noChangeAspect="1"/>
          </p:cNvSpPr>
          <p:nvPr/>
        </p:nvSpPr>
        <p:spPr>
          <a:xfrm rot="21093208">
            <a:off x="1719293" y="3886429"/>
            <a:ext cx="648000" cy="648000"/>
          </a:xfrm>
          <a:prstGeom prst="arc">
            <a:avLst>
              <a:gd name="adj1" fmla="val 10501035"/>
              <a:gd name="adj2" fmla="val 19308707"/>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8" name="Arc 107"/>
          <p:cNvSpPr/>
          <p:nvPr/>
        </p:nvSpPr>
        <p:spPr>
          <a:xfrm rot="21093208">
            <a:off x="1798059" y="3695397"/>
            <a:ext cx="914400" cy="914400"/>
          </a:xfrm>
          <a:prstGeom prst="arc">
            <a:avLst>
              <a:gd name="adj1" fmla="val 18304184"/>
              <a:gd name="adj2" fmla="val 70512"/>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9" name="Rectangle 108"/>
              <p:cNvSpPr/>
              <p:nvPr/>
            </p:nvSpPr>
            <p:spPr>
              <a:xfrm>
                <a:off x="2606281" y="3535125"/>
                <a:ext cx="5843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a:rPr>
                            <m:t>0</m:t>
                          </m:r>
                        </m:sup>
                      </m:sSup>
                    </m:oMath>
                  </m:oMathPara>
                </a14:m>
                <a:endParaRPr lang="en-IN" sz="2400" dirty="0"/>
              </a:p>
            </p:txBody>
          </p:sp>
        </mc:Choice>
        <mc:Fallback xmlns="">
          <p:sp>
            <p:nvSpPr>
              <p:cNvPr id="109" name="Rectangle 108"/>
              <p:cNvSpPr>
                <a:spLocks noRot="1" noChangeAspect="1" noMove="1" noResize="1" noEditPoints="1" noAdjustHandles="1" noChangeArrowheads="1" noChangeShapeType="1" noTextEdit="1"/>
              </p:cNvSpPr>
              <p:nvPr/>
            </p:nvSpPr>
            <p:spPr>
              <a:xfrm>
                <a:off x="2606281" y="3535125"/>
                <a:ext cx="584391" cy="461665"/>
              </a:xfrm>
              <a:prstGeom prst="rect">
                <a:avLst/>
              </a:prstGeom>
              <a:blipFill rotWithShape="0">
                <a:blip r:embed="rId11"/>
                <a:stretch>
                  <a:fillRect/>
                </a:stretch>
              </a:blipFill>
            </p:spPr>
            <p:txBody>
              <a:bodyPr/>
              <a:lstStyle/>
              <a:p>
                <a:r>
                  <a:rPr lang="en-IN">
                    <a:noFill/>
                  </a:rPr>
                  <a:t> </a:t>
                </a:r>
              </a:p>
            </p:txBody>
          </p:sp>
        </mc:Fallback>
      </mc:AlternateContent>
      <p:cxnSp>
        <p:nvCxnSpPr>
          <p:cNvPr id="110" name="Straight Connector 109"/>
          <p:cNvCxnSpPr/>
          <p:nvPr/>
        </p:nvCxnSpPr>
        <p:spPr>
          <a:xfrm flipV="1">
            <a:off x="272292" y="4185751"/>
            <a:ext cx="1935480" cy="341874"/>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2225033" y="2563480"/>
            <a:ext cx="792131" cy="1625181"/>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Rectangle 113"/>
              <p:cNvSpPr/>
              <p:nvPr/>
            </p:nvSpPr>
            <p:spPr>
              <a:xfrm>
                <a:off x="1314303" y="4309144"/>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m:t>
                      </m:r>
                    </m:oMath>
                  </m:oMathPara>
                </a14:m>
                <a:endParaRPr lang="en-IN" dirty="0"/>
              </a:p>
            </p:txBody>
          </p:sp>
        </mc:Choice>
        <mc:Fallback xmlns="">
          <p:sp>
            <p:nvSpPr>
              <p:cNvPr id="114" name="Rectangle 113"/>
              <p:cNvSpPr>
                <a:spLocks noRot="1" noChangeAspect="1" noMove="1" noResize="1" noEditPoints="1" noAdjustHandles="1" noChangeArrowheads="1" noChangeShapeType="1" noTextEdit="1"/>
              </p:cNvSpPr>
              <p:nvPr/>
            </p:nvSpPr>
            <p:spPr>
              <a:xfrm>
                <a:off x="1314303" y="4309144"/>
                <a:ext cx="385875" cy="369332"/>
              </a:xfrm>
              <a:prstGeom prst="rect">
                <a:avLst/>
              </a:prstGeom>
              <a:blipFill rotWithShape="0">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5" name="Rectangle 114"/>
              <p:cNvSpPr/>
              <p:nvPr/>
            </p:nvSpPr>
            <p:spPr>
              <a:xfrm>
                <a:off x="2609529" y="3233727"/>
                <a:ext cx="399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𝑄</m:t>
                      </m:r>
                    </m:oMath>
                  </m:oMathPara>
                </a14:m>
                <a:endParaRPr lang="en-IN" dirty="0"/>
              </a:p>
            </p:txBody>
          </p:sp>
        </mc:Choice>
        <mc:Fallback xmlns="">
          <p:sp>
            <p:nvSpPr>
              <p:cNvPr id="115" name="Rectangle 114"/>
              <p:cNvSpPr>
                <a:spLocks noRot="1" noChangeAspect="1" noMove="1" noResize="1" noEditPoints="1" noAdjustHandles="1" noChangeArrowheads="1" noChangeShapeType="1" noTextEdit="1"/>
              </p:cNvSpPr>
              <p:nvPr/>
            </p:nvSpPr>
            <p:spPr>
              <a:xfrm>
                <a:off x="2609529" y="3233727"/>
                <a:ext cx="399789" cy="369332"/>
              </a:xfrm>
              <a:prstGeom prst="rect">
                <a:avLst/>
              </a:prstGeom>
              <a:blipFill rotWithShape="0">
                <a:blip r:embed="rId13"/>
                <a:stretch>
                  <a:fillRect b="-9836"/>
                </a:stretch>
              </a:blipFill>
            </p:spPr>
            <p:txBody>
              <a:bodyPr/>
              <a:lstStyle/>
              <a:p>
                <a:r>
                  <a:rPr lang="en-IN">
                    <a:noFill/>
                  </a:rPr>
                  <a:t> </a:t>
                </a:r>
              </a:p>
            </p:txBody>
          </p:sp>
        </mc:Fallback>
      </mc:AlternateContent>
      <p:cxnSp>
        <p:nvCxnSpPr>
          <p:cNvPr id="116" name="Straight Connector 115"/>
          <p:cNvCxnSpPr/>
          <p:nvPr/>
        </p:nvCxnSpPr>
        <p:spPr>
          <a:xfrm flipV="1">
            <a:off x="2133243" y="3987174"/>
            <a:ext cx="1127483" cy="199153"/>
          </a:xfrm>
          <a:prstGeom prst="line">
            <a:avLst/>
          </a:prstGeom>
          <a:ln w="28575">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019761" y="2715441"/>
            <a:ext cx="223714" cy="1400205"/>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Rectangle 117"/>
              <p:cNvSpPr/>
              <p:nvPr/>
            </p:nvSpPr>
            <p:spPr>
              <a:xfrm>
                <a:off x="1802434" y="4678476"/>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m:t>
                      </m:r>
                    </m:oMath>
                  </m:oMathPara>
                </a14:m>
                <a:endParaRPr lang="en-IN" dirty="0"/>
              </a:p>
            </p:txBody>
          </p:sp>
        </mc:Choice>
        <mc:Fallback xmlns="">
          <p:sp>
            <p:nvSpPr>
              <p:cNvPr id="118" name="Rectangle 117"/>
              <p:cNvSpPr>
                <a:spLocks noRot="1" noChangeAspect="1" noMove="1" noResize="1" noEditPoints="1" noAdjustHandles="1" noChangeArrowheads="1" noChangeShapeType="1" noTextEdit="1"/>
              </p:cNvSpPr>
              <p:nvPr/>
            </p:nvSpPr>
            <p:spPr>
              <a:xfrm>
                <a:off x="1802434" y="4678476"/>
                <a:ext cx="391774" cy="369332"/>
              </a:xfrm>
              <a:prstGeom prst="rect">
                <a:avLst/>
              </a:prstGeom>
              <a:blipFill rotWithShape="0">
                <a:blip r:embed="rId14"/>
                <a:stretch>
                  <a:fillRect/>
                </a:stretch>
              </a:blipFill>
            </p:spPr>
            <p:txBody>
              <a:bodyPr/>
              <a:lstStyle/>
              <a:p>
                <a:r>
                  <a:rPr lang="en-IN">
                    <a:noFill/>
                  </a:rPr>
                  <a:t> </a:t>
                </a:r>
              </a:p>
            </p:txBody>
          </p:sp>
        </mc:Fallback>
      </mc:AlternateContent>
      <p:cxnSp>
        <p:nvCxnSpPr>
          <p:cNvPr id="119" name="Straight Connector 118"/>
          <p:cNvCxnSpPr/>
          <p:nvPr/>
        </p:nvCxnSpPr>
        <p:spPr>
          <a:xfrm flipV="1">
            <a:off x="482137" y="4269494"/>
            <a:ext cx="2670712" cy="1874656"/>
          </a:xfrm>
          <a:prstGeom prst="line">
            <a:avLst/>
          </a:prstGeom>
          <a:ln w="28575">
            <a:solidFill>
              <a:schemeClr val="tx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20" name="Arc 119"/>
          <p:cNvSpPr>
            <a:spLocks noChangeAspect="1"/>
          </p:cNvSpPr>
          <p:nvPr/>
        </p:nvSpPr>
        <p:spPr>
          <a:xfrm rot="21093208">
            <a:off x="1917785" y="5535977"/>
            <a:ext cx="648000" cy="648000"/>
          </a:xfrm>
          <a:prstGeom prst="arc">
            <a:avLst>
              <a:gd name="adj1" fmla="val 10501035"/>
              <a:gd name="adj2" fmla="val 19308707"/>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1" name="Arc 120"/>
          <p:cNvSpPr/>
          <p:nvPr/>
        </p:nvSpPr>
        <p:spPr>
          <a:xfrm rot="21093208">
            <a:off x="1925931" y="5376366"/>
            <a:ext cx="914400" cy="914400"/>
          </a:xfrm>
          <a:prstGeom prst="arc">
            <a:avLst>
              <a:gd name="adj1" fmla="val 18304184"/>
              <a:gd name="adj2" fmla="val 70512"/>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2" name="Rectangle 121"/>
              <p:cNvSpPr/>
              <p:nvPr/>
            </p:nvSpPr>
            <p:spPr>
              <a:xfrm>
                <a:off x="2690239" y="5258401"/>
                <a:ext cx="5843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a:rPr>
                            <m:t>0</m:t>
                          </m:r>
                        </m:sup>
                      </m:sSup>
                    </m:oMath>
                  </m:oMathPara>
                </a14:m>
                <a:endParaRPr lang="en-IN" sz="2400" dirty="0"/>
              </a:p>
            </p:txBody>
          </p:sp>
        </mc:Choice>
        <mc:Fallback xmlns="">
          <p:sp>
            <p:nvSpPr>
              <p:cNvPr id="122" name="Rectangle 121"/>
              <p:cNvSpPr>
                <a:spLocks noRot="1" noChangeAspect="1" noMove="1" noResize="1" noEditPoints="1" noAdjustHandles="1" noChangeArrowheads="1" noChangeShapeType="1" noTextEdit="1"/>
              </p:cNvSpPr>
              <p:nvPr/>
            </p:nvSpPr>
            <p:spPr>
              <a:xfrm>
                <a:off x="2690239" y="5258401"/>
                <a:ext cx="584391" cy="461665"/>
              </a:xfrm>
              <a:prstGeom prst="rect">
                <a:avLst/>
              </a:prstGeom>
              <a:blipFill rotWithShape="0">
                <a:blip r:embed="rId15"/>
                <a:stretch>
                  <a:fillRect/>
                </a:stretch>
              </a:blipFill>
            </p:spPr>
            <p:txBody>
              <a:bodyPr/>
              <a:lstStyle/>
              <a:p>
                <a:r>
                  <a:rPr lang="en-IN">
                    <a:noFill/>
                  </a:rPr>
                  <a:t> </a:t>
                </a:r>
              </a:p>
            </p:txBody>
          </p:sp>
        </mc:Fallback>
      </mc:AlternateContent>
      <p:cxnSp>
        <p:nvCxnSpPr>
          <p:cNvPr id="123" name="Straight Connector 122"/>
          <p:cNvCxnSpPr/>
          <p:nvPr/>
        </p:nvCxnSpPr>
        <p:spPr>
          <a:xfrm flipV="1">
            <a:off x="470784" y="5835299"/>
            <a:ext cx="1935480" cy="341874"/>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2423525" y="4213028"/>
            <a:ext cx="792131" cy="1625181"/>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Rectangle 124"/>
              <p:cNvSpPr/>
              <p:nvPr/>
            </p:nvSpPr>
            <p:spPr>
              <a:xfrm>
                <a:off x="1470449" y="5996668"/>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m:t>
                      </m:r>
                    </m:oMath>
                  </m:oMathPara>
                </a14:m>
                <a:endParaRPr lang="en-IN" dirty="0"/>
              </a:p>
            </p:txBody>
          </p:sp>
        </mc:Choice>
        <mc:Fallback xmlns="">
          <p:sp>
            <p:nvSpPr>
              <p:cNvPr id="125" name="Rectangle 124"/>
              <p:cNvSpPr>
                <a:spLocks noRot="1" noChangeAspect="1" noMove="1" noResize="1" noEditPoints="1" noAdjustHandles="1" noChangeArrowheads="1" noChangeShapeType="1" noTextEdit="1"/>
              </p:cNvSpPr>
              <p:nvPr/>
            </p:nvSpPr>
            <p:spPr>
              <a:xfrm>
                <a:off x="1470449" y="5996668"/>
                <a:ext cx="385875" cy="369332"/>
              </a:xfrm>
              <a:prstGeom prst="rect">
                <a:avLst/>
              </a:prstGeom>
              <a:blipFill rotWithShape="0">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6" name="Rectangle 125"/>
              <p:cNvSpPr/>
              <p:nvPr/>
            </p:nvSpPr>
            <p:spPr>
              <a:xfrm>
                <a:off x="2808021" y="4883275"/>
                <a:ext cx="399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𝑄</m:t>
                      </m:r>
                    </m:oMath>
                  </m:oMathPara>
                </a14:m>
                <a:endParaRPr lang="en-IN" dirty="0"/>
              </a:p>
            </p:txBody>
          </p:sp>
        </mc:Choice>
        <mc:Fallback xmlns="">
          <p:sp>
            <p:nvSpPr>
              <p:cNvPr id="126" name="Rectangle 125"/>
              <p:cNvSpPr>
                <a:spLocks noRot="1" noChangeAspect="1" noMove="1" noResize="1" noEditPoints="1" noAdjustHandles="1" noChangeArrowheads="1" noChangeShapeType="1" noTextEdit="1"/>
              </p:cNvSpPr>
              <p:nvPr/>
            </p:nvSpPr>
            <p:spPr>
              <a:xfrm>
                <a:off x="2808021" y="4883275"/>
                <a:ext cx="399789" cy="369332"/>
              </a:xfrm>
              <a:prstGeom prst="rect">
                <a:avLst/>
              </a:prstGeom>
              <a:blipFill rotWithShape="0">
                <a:blip r:embed="rId17"/>
                <a:stretch>
                  <a:fillRect b="-9836"/>
                </a:stretch>
              </a:blipFill>
            </p:spPr>
            <p:txBody>
              <a:bodyPr/>
              <a:lstStyle/>
              <a:p>
                <a:r>
                  <a:rPr lang="en-IN">
                    <a:noFill/>
                  </a:rPr>
                  <a:t> </a:t>
                </a:r>
              </a:p>
            </p:txBody>
          </p:sp>
        </mc:Fallback>
      </mc:AlternateContent>
      <p:cxnSp>
        <p:nvCxnSpPr>
          <p:cNvPr id="127" name="Straight Connector 126"/>
          <p:cNvCxnSpPr/>
          <p:nvPr/>
        </p:nvCxnSpPr>
        <p:spPr>
          <a:xfrm flipV="1">
            <a:off x="2331735" y="5636722"/>
            <a:ext cx="1127483" cy="199153"/>
          </a:xfrm>
          <a:prstGeom prst="line">
            <a:avLst/>
          </a:prstGeom>
          <a:ln w="28575">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218253" y="4258189"/>
            <a:ext cx="223714" cy="1400205"/>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Rectangle 128"/>
              <p:cNvSpPr/>
              <p:nvPr/>
            </p:nvSpPr>
            <p:spPr>
              <a:xfrm>
                <a:off x="1572476" y="1476430"/>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m:t>
                      </m:r>
                    </m:oMath>
                  </m:oMathPara>
                </a14:m>
                <a:endParaRPr lang="en-IN" dirty="0"/>
              </a:p>
            </p:txBody>
          </p:sp>
        </mc:Choice>
        <mc:Fallback xmlns="">
          <p:sp>
            <p:nvSpPr>
              <p:cNvPr id="129" name="Rectangle 128"/>
              <p:cNvSpPr>
                <a:spLocks noRot="1" noChangeAspect="1" noMove="1" noResize="1" noEditPoints="1" noAdjustHandles="1" noChangeArrowheads="1" noChangeShapeType="1" noTextEdit="1"/>
              </p:cNvSpPr>
              <p:nvPr/>
            </p:nvSpPr>
            <p:spPr>
              <a:xfrm>
                <a:off x="1572476" y="1476430"/>
                <a:ext cx="391774" cy="369332"/>
              </a:xfrm>
              <a:prstGeom prst="rect">
                <a:avLst/>
              </a:prstGeom>
              <a:blipFill rotWithShape="0">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0" name="Rectangle 129"/>
              <p:cNvSpPr/>
              <p:nvPr/>
            </p:nvSpPr>
            <p:spPr>
              <a:xfrm>
                <a:off x="6368969" y="4755285"/>
                <a:ext cx="3917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m:t>
                      </m:r>
                    </m:oMath>
                  </m:oMathPara>
                </a14:m>
                <a:endParaRPr lang="en-IN" dirty="0"/>
              </a:p>
            </p:txBody>
          </p:sp>
        </mc:Choice>
        <mc:Fallback xmlns="">
          <p:sp>
            <p:nvSpPr>
              <p:cNvPr id="130" name="Rectangle 129"/>
              <p:cNvSpPr>
                <a:spLocks noRot="1" noChangeAspect="1" noMove="1" noResize="1" noEditPoints="1" noAdjustHandles="1" noChangeArrowheads="1" noChangeShapeType="1" noTextEdit="1"/>
              </p:cNvSpPr>
              <p:nvPr/>
            </p:nvSpPr>
            <p:spPr>
              <a:xfrm>
                <a:off x="6368969" y="4755285"/>
                <a:ext cx="391774" cy="369332"/>
              </a:xfrm>
              <a:prstGeom prst="rect">
                <a:avLst/>
              </a:prstGeom>
              <a:blipFill rotWithShape="0">
                <a:blip r:embed="rId19"/>
                <a:stretch>
                  <a:fillRect/>
                </a:stretch>
              </a:blipFill>
            </p:spPr>
            <p:txBody>
              <a:bodyPr/>
              <a:lstStyle/>
              <a:p>
                <a:r>
                  <a:rPr lang="en-IN">
                    <a:noFill/>
                  </a:rPr>
                  <a:t> </a:t>
                </a:r>
              </a:p>
            </p:txBody>
          </p:sp>
        </mc:Fallback>
      </mc:AlternateContent>
      <p:cxnSp>
        <p:nvCxnSpPr>
          <p:cNvPr id="131" name="Straight Connector 130"/>
          <p:cNvCxnSpPr/>
          <p:nvPr/>
        </p:nvCxnSpPr>
        <p:spPr>
          <a:xfrm flipV="1">
            <a:off x="5048672" y="4300993"/>
            <a:ext cx="2725673" cy="1919966"/>
          </a:xfrm>
          <a:prstGeom prst="line">
            <a:avLst/>
          </a:prstGeom>
          <a:ln w="28575">
            <a:solidFill>
              <a:schemeClr val="tx1"/>
            </a:solidFill>
            <a:prstDash val="soli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32" name="Arc 131"/>
          <p:cNvSpPr>
            <a:spLocks noChangeAspect="1"/>
          </p:cNvSpPr>
          <p:nvPr/>
        </p:nvSpPr>
        <p:spPr>
          <a:xfrm rot="21093208">
            <a:off x="6484320" y="5612786"/>
            <a:ext cx="648000" cy="648000"/>
          </a:xfrm>
          <a:prstGeom prst="arc">
            <a:avLst>
              <a:gd name="adj1" fmla="val 10501035"/>
              <a:gd name="adj2" fmla="val 19948972"/>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35" name="Straight Connector 134"/>
          <p:cNvCxnSpPr/>
          <p:nvPr/>
        </p:nvCxnSpPr>
        <p:spPr>
          <a:xfrm flipV="1">
            <a:off x="5054580" y="5871712"/>
            <a:ext cx="1935480" cy="341874"/>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6990060" y="4289837"/>
            <a:ext cx="792131" cy="1625181"/>
          </a:xfrm>
          <a:prstGeom prst="line">
            <a:avLst/>
          </a:prstGeom>
          <a:ln w="3810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7" name="Rectangle 136"/>
              <p:cNvSpPr/>
              <p:nvPr/>
            </p:nvSpPr>
            <p:spPr>
              <a:xfrm>
                <a:off x="6231654" y="5977048"/>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m:t>
                      </m:r>
                    </m:oMath>
                  </m:oMathPara>
                </a14:m>
                <a:endParaRPr lang="en-IN" dirty="0"/>
              </a:p>
            </p:txBody>
          </p:sp>
        </mc:Choice>
        <mc:Fallback xmlns="">
          <p:sp>
            <p:nvSpPr>
              <p:cNvPr id="137" name="Rectangle 136"/>
              <p:cNvSpPr>
                <a:spLocks noRot="1" noChangeAspect="1" noMove="1" noResize="1" noEditPoints="1" noAdjustHandles="1" noChangeArrowheads="1" noChangeShapeType="1" noTextEdit="1"/>
              </p:cNvSpPr>
              <p:nvPr/>
            </p:nvSpPr>
            <p:spPr>
              <a:xfrm>
                <a:off x="6231654" y="5977048"/>
                <a:ext cx="385875" cy="369332"/>
              </a:xfrm>
              <a:prstGeom prst="rect">
                <a:avLst/>
              </a:prstGeom>
              <a:blipFill rotWithShape="0">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8" name="Rectangle 137"/>
              <p:cNvSpPr/>
              <p:nvPr/>
            </p:nvSpPr>
            <p:spPr>
              <a:xfrm>
                <a:off x="7374556" y="4960084"/>
                <a:ext cx="3997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𝑄</m:t>
                      </m:r>
                    </m:oMath>
                  </m:oMathPara>
                </a14:m>
                <a:endParaRPr lang="en-IN" dirty="0"/>
              </a:p>
            </p:txBody>
          </p:sp>
        </mc:Choice>
        <mc:Fallback xmlns="">
          <p:sp>
            <p:nvSpPr>
              <p:cNvPr id="138" name="Rectangle 137"/>
              <p:cNvSpPr>
                <a:spLocks noRot="1" noChangeAspect="1" noMove="1" noResize="1" noEditPoints="1" noAdjustHandles="1" noChangeArrowheads="1" noChangeShapeType="1" noTextEdit="1"/>
              </p:cNvSpPr>
              <p:nvPr/>
            </p:nvSpPr>
            <p:spPr>
              <a:xfrm>
                <a:off x="7374556" y="4960084"/>
                <a:ext cx="399789" cy="369332"/>
              </a:xfrm>
              <a:prstGeom prst="rect">
                <a:avLst/>
              </a:prstGeom>
              <a:blipFill rotWithShape="0">
                <a:blip r:embed="rId21"/>
                <a:stretch>
                  <a:fillRect b="-10000"/>
                </a:stretch>
              </a:blipFill>
            </p:spPr>
            <p:txBody>
              <a:bodyPr/>
              <a:lstStyle/>
              <a:p>
                <a:r>
                  <a:rPr lang="en-IN">
                    <a:noFill/>
                  </a:rPr>
                  <a:t> </a:t>
                </a:r>
              </a:p>
            </p:txBody>
          </p:sp>
        </mc:Fallback>
      </mc:AlternateContent>
    </p:spTree>
    <p:extLst>
      <p:ext uri="{BB962C8B-B14F-4D97-AF65-F5344CB8AC3E}">
        <p14:creationId xmlns:p14="http://schemas.microsoft.com/office/powerpoint/2010/main" val="3261557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Sine law</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flipH="1">
            <a:off x="2770605" y="1559920"/>
            <a:ext cx="470692" cy="1519748"/>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62627" y="3087722"/>
            <a:ext cx="1935480" cy="341874"/>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43117" y="1547728"/>
            <a:ext cx="2386306" cy="1889922"/>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9080062">
            <a:off x="2677961" y="1141254"/>
            <a:ext cx="914400" cy="914400"/>
          </a:xfrm>
          <a:prstGeom prst="arc">
            <a:avLst>
              <a:gd name="adj1" fmla="val 8181593"/>
              <a:gd name="adj2" fmla="val 11125966"/>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Arc 26"/>
          <p:cNvSpPr>
            <a:spLocks noChangeAspect="1"/>
          </p:cNvSpPr>
          <p:nvPr/>
        </p:nvSpPr>
        <p:spPr>
          <a:xfrm rot="21093208">
            <a:off x="2296689" y="2721448"/>
            <a:ext cx="648000" cy="648000"/>
          </a:xfrm>
          <a:prstGeom prst="arc">
            <a:avLst>
              <a:gd name="adj1" fmla="val 9678956"/>
              <a:gd name="adj2" fmla="val 19981263"/>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8" name="Rectangle 27"/>
              <p:cNvSpPr/>
              <p:nvPr/>
            </p:nvSpPr>
            <p:spPr>
              <a:xfrm>
                <a:off x="2455104" y="1904667"/>
                <a:ext cx="5958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𝛼</m:t>
                          </m:r>
                        </m:e>
                        <m:sup>
                          <m:r>
                            <a:rPr lang="en-US" sz="2400" b="0" i="1" smtClean="0">
                              <a:latin typeface="Cambria Math"/>
                            </a:rPr>
                            <m:t>0</m:t>
                          </m:r>
                        </m:sup>
                      </m:sSup>
                    </m:oMath>
                  </m:oMathPara>
                </a14:m>
                <a:endParaRPr lang="en-IN" sz="2400" dirty="0"/>
              </a:p>
            </p:txBody>
          </p:sp>
        </mc:Choice>
        <mc:Fallback xmlns="">
          <p:sp>
            <p:nvSpPr>
              <p:cNvPr id="28" name="Rectangle 27"/>
              <p:cNvSpPr>
                <a:spLocks noRot="1" noChangeAspect="1" noMove="1" noResize="1" noEditPoints="1" noAdjustHandles="1" noChangeArrowheads="1" noChangeShapeType="1" noTextEdit="1"/>
              </p:cNvSpPr>
              <p:nvPr/>
            </p:nvSpPr>
            <p:spPr>
              <a:xfrm>
                <a:off x="2455104" y="1904667"/>
                <a:ext cx="595868" cy="461665"/>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985488" y="2260428"/>
                <a:ext cx="4710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𝑄</m:t>
                      </m:r>
                    </m:oMath>
                  </m:oMathPara>
                </a14:m>
                <a:endParaRPr lang="en-IN"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2985488" y="2260428"/>
                <a:ext cx="471026" cy="461665"/>
              </a:xfrm>
              <a:prstGeom prst="rect">
                <a:avLst/>
              </a:prstGeom>
              <a:blipFill rotWithShape="0">
                <a:blip r:embed="rId3"/>
                <a:stretch>
                  <a:fillRect l="-1299" b="-118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404339" y="2302702"/>
                <a:ext cx="4710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𝑅</m:t>
                      </m:r>
                    </m:oMath>
                  </m:oMathPara>
                </a14:m>
                <a:endParaRPr lang="en-IN"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404339" y="2302702"/>
                <a:ext cx="471026" cy="461665"/>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800757" y="3258659"/>
                <a:ext cx="4518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𝑃</m:t>
                      </m:r>
                    </m:oMath>
                  </m:oMathPara>
                </a14:m>
                <a:endParaRPr lang="en-IN" sz="2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1800757" y="3258659"/>
                <a:ext cx="451855" cy="461665"/>
              </a:xfrm>
              <a:prstGeom prst="rect">
                <a:avLst/>
              </a:prstGeom>
              <a:blipFill rotWithShape="0">
                <a:blip r:embed="rId5"/>
                <a:stretch>
                  <a:fillRect/>
                </a:stretch>
              </a:blipFill>
            </p:spPr>
            <p:txBody>
              <a:bodyPr/>
              <a:lstStyle/>
              <a:p>
                <a:r>
                  <a:rPr lang="en-IN">
                    <a:noFill/>
                  </a:rPr>
                  <a:t> </a:t>
                </a:r>
              </a:p>
            </p:txBody>
          </p:sp>
        </mc:Fallback>
      </mc:AlternateContent>
      <p:sp>
        <p:nvSpPr>
          <p:cNvPr id="59" name="Arc 58"/>
          <p:cNvSpPr>
            <a:spLocks noChangeAspect="1"/>
          </p:cNvSpPr>
          <p:nvPr/>
        </p:nvSpPr>
        <p:spPr>
          <a:xfrm rot="21093208">
            <a:off x="629860" y="3056612"/>
            <a:ext cx="648000" cy="648000"/>
          </a:xfrm>
          <a:prstGeom prst="arc">
            <a:avLst>
              <a:gd name="adj1" fmla="val 19446994"/>
              <a:gd name="adj2" fmla="val 322539"/>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0" name="Rectangle 59"/>
              <p:cNvSpPr/>
              <p:nvPr/>
            </p:nvSpPr>
            <p:spPr>
              <a:xfrm>
                <a:off x="1271997" y="2886490"/>
                <a:ext cx="5914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𝛽</m:t>
                          </m:r>
                        </m:e>
                        <m:sup>
                          <m:r>
                            <a:rPr lang="en-US" sz="2400" b="0" i="1" smtClean="0">
                              <a:latin typeface="Cambria Math"/>
                            </a:rPr>
                            <m:t>0</m:t>
                          </m:r>
                        </m:sup>
                      </m:sSup>
                    </m:oMath>
                  </m:oMathPara>
                </a14:m>
                <a:endParaRPr lang="en-IN" sz="2400" dirty="0"/>
              </a:p>
            </p:txBody>
          </p:sp>
        </mc:Choice>
        <mc:Fallback xmlns="">
          <p:sp>
            <p:nvSpPr>
              <p:cNvPr id="60" name="Rectangle 59"/>
              <p:cNvSpPr>
                <a:spLocks noRot="1" noChangeAspect="1" noMove="1" noResize="1" noEditPoints="1" noAdjustHandles="1" noChangeArrowheads="1" noChangeShapeType="1" noTextEdit="1"/>
              </p:cNvSpPr>
              <p:nvPr/>
            </p:nvSpPr>
            <p:spPr>
              <a:xfrm>
                <a:off x="1271997" y="2886490"/>
                <a:ext cx="591444" cy="461665"/>
              </a:xfrm>
              <a:prstGeom prst="rect">
                <a:avLst/>
              </a:prstGeom>
              <a:blipFill rotWithShape="0">
                <a:blip r:embed="rId6"/>
                <a:stretch>
                  <a:fillRect l="-3093" b="-18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2029245" y="2533301"/>
                <a:ext cx="5914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𝛾</m:t>
                          </m:r>
                        </m:e>
                        <m:sup>
                          <m:r>
                            <a:rPr lang="en-US" sz="2400" b="0" i="1" smtClean="0">
                              <a:latin typeface="Cambria Math"/>
                            </a:rPr>
                            <m:t>0</m:t>
                          </m:r>
                        </m:sup>
                      </m:sSup>
                    </m:oMath>
                  </m:oMathPara>
                </a14:m>
                <a:endParaRPr lang="en-IN" sz="2400" dirty="0"/>
              </a:p>
            </p:txBody>
          </p:sp>
        </mc:Choice>
        <mc:Fallback xmlns="">
          <p:sp>
            <p:nvSpPr>
              <p:cNvPr id="61" name="Rectangle 60"/>
              <p:cNvSpPr>
                <a:spLocks noRot="1" noChangeAspect="1" noMove="1" noResize="1" noEditPoints="1" noAdjustHandles="1" noChangeArrowheads="1" noChangeShapeType="1" noTextEdit="1"/>
              </p:cNvSpPr>
              <p:nvPr/>
            </p:nvSpPr>
            <p:spPr>
              <a:xfrm>
                <a:off x="2029245" y="2533301"/>
                <a:ext cx="591444" cy="461665"/>
              </a:xfrm>
              <a:prstGeom prst="rect">
                <a:avLst/>
              </a:prstGeom>
              <a:blipFill rotWithShape="0">
                <a:blip r:embed="rId7"/>
                <a:stretch>
                  <a:fillRect b="-9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875775" y="2082793"/>
                <a:ext cx="2082429"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𝑃</m:t>
                          </m:r>
                        </m:num>
                        <m:den>
                          <m:func>
                            <m:funcPr>
                              <m:ctrlPr>
                                <a:rPr lang="en-IN" i="1" smtClean="0">
                                  <a:latin typeface="Cambria Math" panose="02040503050406030204" pitchFamily="18" charset="0"/>
                                </a:rPr>
                              </m:ctrlPr>
                            </m:funcPr>
                            <m:fName>
                              <m:r>
                                <m:rPr>
                                  <m:sty m:val="p"/>
                                </m:rPr>
                                <a:rPr lang="en-IN" i="0" smtClean="0">
                                  <a:latin typeface="Cambria Math" panose="02040503050406030204" pitchFamily="18" charset="0"/>
                                </a:rPr>
                                <m:t>sin</m:t>
                              </m:r>
                            </m:fName>
                            <m:e>
                              <m:r>
                                <a:rPr lang="en-IN" i="1" smtClean="0">
                                  <a:latin typeface="Cambria Math" panose="02040503050406030204" pitchFamily="18" charset="0"/>
                                  <a:ea typeface="Cambria Math" panose="02040503050406030204" pitchFamily="18" charset="0"/>
                                </a:rPr>
                                <m:t>𝛼</m:t>
                              </m:r>
                            </m:e>
                          </m:func>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𝑄</m:t>
                          </m:r>
                        </m:num>
                        <m:den>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a:rPr lang="en-IN" i="1" smtClean="0">
                                  <a:latin typeface="Cambria Math" panose="02040503050406030204" pitchFamily="18" charset="0"/>
                                  <a:ea typeface="Cambria Math" panose="02040503050406030204" pitchFamily="18" charset="0"/>
                                </a:rPr>
                                <m:t>𝛽</m:t>
                              </m:r>
                            </m:e>
                          </m:func>
                        </m:den>
                      </m:f>
                      <m:r>
                        <a:rPr lang="en-IN" b="0" i="0"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𝑅</m:t>
                          </m:r>
                        </m:num>
                        <m:den>
                          <m:func>
                            <m:funcPr>
                              <m:ctrlPr>
                                <a:rPr lang="en-IN" i="1">
                                  <a:latin typeface="Cambria Math" panose="02040503050406030204" pitchFamily="18" charset="0"/>
                                </a:rPr>
                              </m:ctrlPr>
                            </m:funcPr>
                            <m:fName>
                              <m:r>
                                <m:rPr>
                                  <m:sty m:val="p"/>
                                </m:rPr>
                                <a:rPr lang="en-IN">
                                  <a:latin typeface="Cambria Math" panose="02040503050406030204" pitchFamily="18" charset="0"/>
                                </a:rPr>
                                <m:t>sin</m:t>
                              </m:r>
                            </m:fName>
                            <m:e>
                              <m:r>
                                <a:rPr lang="en-IN" i="1" smtClean="0">
                                  <a:latin typeface="Cambria Math" panose="02040503050406030204" pitchFamily="18" charset="0"/>
                                  <a:ea typeface="Cambria Math" panose="02040503050406030204" pitchFamily="18" charset="0"/>
                                </a:rPr>
                                <m:t>𝛾</m:t>
                              </m:r>
                            </m:e>
                          </m:func>
                        </m:den>
                      </m:f>
                    </m:oMath>
                  </m:oMathPara>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4875775" y="2082793"/>
                <a:ext cx="2082429" cy="567078"/>
              </a:xfrm>
              <a:prstGeom prst="rect">
                <a:avLst/>
              </a:prstGeom>
              <a:blipFill rotWithShape="0">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12736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Acknowledgement</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0" y="1143000"/>
            <a:ext cx="9143999" cy="4524315"/>
          </a:xfrm>
          <a:prstGeom prst="rect">
            <a:avLst/>
          </a:prstGeom>
          <a:noFill/>
        </p:spPr>
        <p:txBody>
          <a:bodyPr wrap="square" rtlCol="0">
            <a:spAutoFit/>
          </a:bodyPr>
          <a:lstStyle/>
          <a:p>
            <a:pPr marL="571500" indent="-571500">
              <a:buFont typeface="Arial" panose="020B0604020202020204" pitchFamily="34" charset="0"/>
              <a:buChar char="•"/>
            </a:pPr>
            <a:r>
              <a:rPr lang="en-IN" sz="3200" dirty="0" smtClean="0"/>
              <a:t>NPTEL lectures on Engineering Mechanics</a:t>
            </a:r>
          </a:p>
          <a:p>
            <a:pPr marL="571500" indent="-571500">
              <a:buFont typeface="Arial" panose="020B0604020202020204" pitchFamily="34" charset="0"/>
              <a:buChar char="•"/>
            </a:pPr>
            <a:endParaRPr lang="en-IN" sz="3200" dirty="0"/>
          </a:p>
          <a:p>
            <a:pPr marL="571500" indent="-571500">
              <a:buFont typeface="Arial" panose="020B0604020202020204" pitchFamily="34" charset="0"/>
              <a:buChar char="•"/>
            </a:pPr>
            <a:r>
              <a:rPr lang="en-IN" sz="3200" dirty="0" smtClean="0">
                <a:hlinkClick r:id="rId2"/>
              </a:rPr>
              <a:t>en.wikipedia.org/wiki/</a:t>
            </a:r>
            <a:r>
              <a:rPr lang="en-IN" sz="3200" dirty="0" err="1" smtClean="0">
                <a:hlinkClick r:id="rId2"/>
              </a:rPr>
              <a:t>History_of_science</a:t>
            </a:r>
            <a:endParaRPr lang="en-IN" sz="3200" dirty="0" smtClean="0"/>
          </a:p>
          <a:p>
            <a:pPr marL="571500" indent="-571500">
              <a:buFont typeface="Arial" panose="020B0604020202020204" pitchFamily="34" charset="0"/>
              <a:buChar char="•"/>
            </a:pPr>
            <a:endParaRPr lang="en-IN" sz="3200" dirty="0"/>
          </a:p>
          <a:p>
            <a:pPr marL="571500" indent="-571500">
              <a:buFont typeface="Arial" panose="020B0604020202020204" pitchFamily="34" charset="0"/>
              <a:buChar char="•"/>
            </a:pPr>
            <a:r>
              <a:rPr lang="en-IN" sz="3200" dirty="0" smtClean="0"/>
              <a:t>britannica.com/technology/history-of-flight</a:t>
            </a:r>
          </a:p>
          <a:p>
            <a:pPr marL="571500" indent="-571500">
              <a:buFont typeface="Arial" panose="020B0604020202020204" pitchFamily="34" charset="0"/>
              <a:buChar char="•"/>
            </a:pPr>
            <a:endParaRPr lang="en-IN" sz="3200" dirty="0"/>
          </a:p>
          <a:p>
            <a:pPr marL="571500" indent="-571500">
              <a:buFont typeface="Arial" panose="020B0604020202020204" pitchFamily="34" charset="0"/>
              <a:buChar char="•"/>
            </a:pPr>
            <a:r>
              <a:rPr lang="en-IN" sz="3200" dirty="0" smtClean="0"/>
              <a:t>Beer &amp; Johnston, Vector Mechanics for Engineers</a:t>
            </a:r>
          </a:p>
          <a:p>
            <a:pPr marL="571500" indent="-571500">
              <a:buFont typeface="Arial" panose="020B0604020202020204" pitchFamily="34" charset="0"/>
              <a:buChar char="•"/>
            </a:pPr>
            <a:endParaRPr lang="en-IN" sz="3200" dirty="0"/>
          </a:p>
          <a:p>
            <a:pPr marL="571500" indent="-571500">
              <a:buFont typeface="Arial" panose="020B0604020202020204" pitchFamily="34" charset="0"/>
              <a:buChar char="•"/>
            </a:pPr>
            <a:r>
              <a:rPr lang="en-IN" sz="3200" dirty="0" err="1" smtClean="0"/>
              <a:t>Meriam</a:t>
            </a:r>
            <a:r>
              <a:rPr lang="en-IN" sz="3200" dirty="0" smtClean="0"/>
              <a:t> &amp; </a:t>
            </a:r>
            <a:r>
              <a:rPr lang="en-IN" sz="3200" dirty="0" err="1" smtClean="0"/>
              <a:t>Kraige</a:t>
            </a:r>
            <a:r>
              <a:rPr lang="en-IN" sz="3200" dirty="0" smtClean="0"/>
              <a:t>, Engineering Mechanics</a:t>
            </a:r>
            <a:endParaRPr lang="en-IN" sz="3200" dirty="0"/>
          </a:p>
        </p:txBody>
      </p:sp>
    </p:spTree>
    <p:extLst>
      <p:ext uri="{BB962C8B-B14F-4D97-AF65-F5344CB8AC3E}">
        <p14:creationId xmlns:p14="http://schemas.microsoft.com/office/powerpoint/2010/main" val="4268990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600200"/>
            <a:ext cx="9143999" cy="3046988"/>
          </a:xfrm>
          <a:prstGeom prst="rect">
            <a:avLst/>
          </a:prstGeom>
          <a:noFill/>
        </p:spPr>
        <p:txBody>
          <a:bodyPr wrap="square" rtlCol="0">
            <a:spAutoFit/>
          </a:bodyPr>
          <a:lstStyle/>
          <a:p>
            <a:pPr algn="ctr"/>
            <a:r>
              <a:rPr lang="en-IN" sz="9600" dirty="0" smtClean="0">
                <a:solidFill>
                  <a:srgbClr val="00B050"/>
                </a:solidFill>
                <a:latin typeface="Times New Roman" pitchFamily="18" charset="0"/>
                <a:cs typeface="Times New Roman" pitchFamily="18" charset="0"/>
              </a:rPr>
              <a:t>Any Questions</a:t>
            </a:r>
          </a:p>
          <a:p>
            <a:pPr algn="ctr"/>
            <a:r>
              <a:rPr lang="en-IN" sz="9600" dirty="0" smtClean="0">
                <a:solidFill>
                  <a:srgbClr val="FF0000"/>
                </a:solidFill>
                <a:latin typeface="Times New Roman" pitchFamily="18" charset="0"/>
                <a:cs typeface="Times New Roman" pitchFamily="18" charset="0"/>
                <a:sym typeface="Webdings"/>
              </a:rPr>
              <a:t></a:t>
            </a:r>
            <a:r>
              <a:rPr lang="en-IN" sz="9600" dirty="0" smtClean="0"/>
              <a:t> </a:t>
            </a:r>
            <a:endParaRPr lang="en-IN" sz="9600" dirty="0"/>
          </a:p>
        </p:txBody>
      </p:sp>
    </p:spTree>
    <p:extLst>
      <p:ext uri="{BB962C8B-B14F-4D97-AF65-F5344CB8AC3E}">
        <p14:creationId xmlns:p14="http://schemas.microsoft.com/office/powerpoint/2010/main" val="173123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609600"/>
            <a:ext cx="7772400" cy="4572000"/>
          </a:xfrm>
        </p:spPr>
        <p:txBody>
          <a:bodyPr>
            <a:noAutofit/>
          </a:bodyPr>
          <a:lstStyle/>
          <a:p>
            <a:pPr>
              <a:lnSpc>
                <a:spcPct val="200000"/>
              </a:lnSpc>
            </a:pPr>
            <a:r>
              <a:rPr lang="en-US" sz="5400" dirty="0" smtClean="0">
                <a:solidFill>
                  <a:srgbClr val="00B0F0"/>
                </a:solidFill>
                <a:latin typeface="Times New Roman" pitchFamily="18" charset="0"/>
                <a:cs typeface="Times New Roman" pitchFamily="18" charset="0"/>
              </a:rPr>
              <a:t>Engineering Mechanics</a:t>
            </a:r>
            <a:br>
              <a:rPr lang="en-US" sz="5400" dirty="0" smtClean="0">
                <a:solidFill>
                  <a:srgbClr val="00B0F0"/>
                </a:solidFill>
                <a:latin typeface="Times New Roman" pitchFamily="18" charset="0"/>
                <a:cs typeface="Times New Roman" pitchFamily="18" charset="0"/>
              </a:rPr>
            </a:br>
            <a:r>
              <a:rPr lang="en-US" sz="5400" dirty="0" smtClean="0">
                <a:solidFill>
                  <a:srgbClr val="FF0000"/>
                </a:solidFill>
                <a:latin typeface="Times New Roman" pitchFamily="18" charset="0"/>
                <a:cs typeface="Times New Roman" pitchFamily="18" charset="0"/>
              </a:rPr>
              <a:t>Work sheet-1</a:t>
            </a:r>
            <a:r>
              <a:rPr lang="en-US" sz="5400" dirty="0" smtClean="0">
                <a:solidFill>
                  <a:srgbClr val="00B0F0"/>
                </a:solidFill>
                <a:latin typeface="Times New Roman" pitchFamily="18" charset="0"/>
                <a:cs typeface="Times New Roman" pitchFamily="18" charset="0"/>
              </a:rPr>
              <a:t/>
            </a:r>
            <a:br>
              <a:rPr lang="en-US" sz="5400" dirty="0" smtClean="0">
                <a:solidFill>
                  <a:srgbClr val="00B0F0"/>
                </a:solidFill>
                <a:latin typeface="Times New Roman" pitchFamily="18" charset="0"/>
                <a:cs typeface="Times New Roman" pitchFamily="18" charset="0"/>
              </a:rPr>
            </a:br>
            <a:r>
              <a:rPr lang="en-US" sz="5400" dirty="0" smtClean="0">
                <a:solidFill>
                  <a:srgbClr val="00B0F0"/>
                </a:solidFill>
                <a:latin typeface="Times New Roman" pitchFamily="18" charset="0"/>
                <a:cs typeface="Times New Roman" pitchFamily="18" charset="0"/>
              </a:rPr>
              <a:t>Lecture-4</a:t>
            </a:r>
            <a:endParaRPr lang="en-IN" sz="5400"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2658708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Problem 1.</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4"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1200150"/>
            <a:ext cx="37719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5"/>
          <p:cNvSpPr txBox="1">
            <a:spLocks noChangeArrowheads="1"/>
          </p:cNvSpPr>
          <p:nvPr/>
        </p:nvSpPr>
        <p:spPr bwMode="auto">
          <a:xfrm>
            <a:off x="4254706" y="1200150"/>
            <a:ext cx="4583113"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29" tIns="44815" rIns="89629" bIns="44815">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50000"/>
              </a:spcBef>
            </a:pPr>
            <a:r>
              <a:rPr lang="en-US" altLang="en-US" sz="2200" dirty="0"/>
              <a:t>The two forces act on a bolt at </a:t>
            </a:r>
            <a:r>
              <a:rPr lang="en-US" altLang="en-US" sz="2200" i="1" dirty="0"/>
              <a:t>A</a:t>
            </a:r>
            <a:r>
              <a:rPr lang="en-US" altLang="en-US" sz="2200" dirty="0"/>
              <a:t>.  Determine their resultant.</a:t>
            </a:r>
          </a:p>
        </p:txBody>
      </p:sp>
    </p:spTree>
    <p:extLst>
      <p:ext uri="{BB962C8B-B14F-4D97-AF65-F5344CB8AC3E}">
        <p14:creationId xmlns:p14="http://schemas.microsoft.com/office/powerpoint/2010/main" val="4015232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Problem 2.</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4"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1200150"/>
            <a:ext cx="37719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5"/>
          <p:cNvSpPr txBox="1">
            <a:spLocks noChangeArrowheads="1"/>
          </p:cNvSpPr>
          <p:nvPr/>
        </p:nvSpPr>
        <p:spPr bwMode="auto">
          <a:xfrm>
            <a:off x="4254706" y="1200150"/>
            <a:ext cx="4583113"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29" tIns="44815" rIns="89629" bIns="44815">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50000"/>
              </a:spcBef>
            </a:pPr>
            <a:r>
              <a:rPr lang="en-US" altLang="en-US" sz="2200" dirty="0"/>
              <a:t>The two forces act on a bolt at </a:t>
            </a:r>
            <a:r>
              <a:rPr lang="en-US" altLang="en-US" sz="2200" i="1" dirty="0"/>
              <a:t>A</a:t>
            </a:r>
            <a:r>
              <a:rPr lang="en-US" altLang="en-US" sz="2200" dirty="0"/>
              <a:t>.  Determine their resultant.</a:t>
            </a:r>
          </a:p>
        </p:txBody>
      </p:sp>
    </p:spTree>
    <p:extLst>
      <p:ext uri="{BB962C8B-B14F-4D97-AF65-F5344CB8AC3E}">
        <p14:creationId xmlns:p14="http://schemas.microsoft.com/office/powerpoint/2010/main" val="688354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Problem 1.</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4"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1200150"/>
            <a:ext cx="37719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2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1302326" y="228600"/>
            <a:ext cx="6511637" cy="707886"/>
          </a:xfrm>
          <a:prstGeom prst="rect">
            <a:avLst/>
          </a:prstGeom>
          <a:solidFill>
            <a:schemeClr val="accent5">
              <a:lumMod val="20000"/>
              <a:lumOff val="80000"/>
            </a:schemeClr>
          </a:solidFill>
        </p:spPr>
        <p:txBody>
          <a:bodyPr wrap="square" rtlCol="0">
            <a:spAutoFit/>
          </a:bodyPr>
          <a:lstStyle/>
          <a:p>
            <a:r>
              <a:rPr lang="en-US" sz="4000" dirty="0" smtClean="0">
                <a:solidFill>
                  <a:schemeClr val="accent6">
                    <a:lumMod val="50000"/>
                  </a:schemeClr>
                </a:solidFill>
              </a:rPr>
              <a:t> Force and system of forces</a:t>
            </a:r>
            <a:endParaRPr lang="en-IN" sz="4000" dirty="0">
              <a:solidFill>
                <a:schemeClr val="accent6">
                  <a:lumMod val="50000"/>
                </a:schemeClr>
              </a:solidFill>
            </a:endParaRPr>
          </a:p>
        </p:txBody>
      </p:sp>
      <p:sp>
        <p:nvSpPr>
          <p:cNvPr id="9" name="Rectangle 8"/>
          <p:cNvSpPr/>
          <p:nvPr/>
        </p:nvSpPr>
        <p:spPr>
          <a:xfrm>
            <a:off x="685800" y="1068598"/>
            <a:ext cx="8534400" cy="2215991"/>
          </a:xfrm>
          <a:prstGeom prst="rect">
            <a:avLst/>
          </a:prstGeom>
        </p:spPr>
        <p:txBody>
          <a:bodyPr wrap="square">
            <a:spAutoFit/>
          </a:bodyPr>
          <a:lstStyle/>
          <a:p>
            <a:pPr marL="457200" indent="-457200" algn="just">
              <a:lnSpc>
                <a:spcPct val="150000"/>
              </a:lnSpc>
              <a:buFont typeface="Wingdings" pitchFamily="2" charset="2"/>
              <a:buChar char="§"/>
            </a:pPr>
            <a:r>
              <a:rPr lang="en-IN" sz="3600" dirty="0" smtClean="0">
                <a:solidFill>
                  <a:srgbClr val="FF0000"/>
                </a:solidFill>
                <a:latin typeface="Times New Roman" panose="02020603050405020304" pitchFamily="18" charset="0"/>
                <a:cs typeface="Times New Roman" panose="02020603050405020304" pitchFamily="18" charset="0"/>
              </a:rPr>
              <a:t>Force System</a:t>
            </a:r>
          </a:p>
          <a:p>
            <a:pPr algn="just">
              <a:lnSpc>
                <a:spcPct val="150000"/>
              </a:lnSpc>
            </a:pPr>
            <a:r>
              <a:rPr lang="en-US" sz="2800" dirty="0" smtClean="0">
                <a:solidFill>
                  <a:srgbClr val="00B050"/>
                </a:solidFill>
                <a:latin typeface="Times New Roman" panose="02020603050405020304" pitchFamily="18" charset="0"/>
                <a:cs typeface="Times New Roman" panose="02020603050405020304" pitchFamily="18" charset="0"/>
              </a:rPr>
              <a:t>Simpler way of describing very complex physical interaction between bodies.</a:t>
            </a: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2" name="Oval 1"/>
          <p:cNvSpPr>
            <a:spLocks noChangeAspect="1"/>
          </p:cNvSpPr>
          <p:nvPr/>
        </p:nvSpPr>
        <p:spPr>
          <a:xfrm>
            <a:off x="7985759"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83820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530244"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ube 2"/>
          <p:cNvSpPr/>
          <p:nvPr/>
        </p:nvSpPr>
        <p:spPr>
          <a:xfrm>
            <a:off x="2171700" y="4182549"/>
            <a:ext cx="3276600" cy="1216152"/>
          </a:xfrm>
          <a:prstGeom prst="cub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noFill/>
            </a:endParaRPr>
          </a:p>
        </p:txBody>
      </p:sp>
      <p:cxnSp>
        <p:nvCxnSpPr>
          <p:cNvPr id="11" name="Straight Connector 10"/>
          <p:cNvCxnSpPr/>
          <p:nvPr/>
        </p:nvCxnSpPr>
        <p:spPr>
          <a:xfrm>
            <a:off x="7051963" y="4143203"/>
            <a:ext cx="0" cy="914400"/>
          </a:xfrm>
          <a:prstGeom prst="line">
            <a:avLst/>
          </a:prstGeom>
          <a:ln w="285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20740" y="4136276"/>
            <a:ext cx="0" cy="914400"/>
          </a:xfrm>
          <a:prstGeom prst="line">
            <a:avLst/>
          </a:prstGeom>
          <a:ln w="285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193280" y="4177839"/>
            <a:ext cx="0" cy="914400"/>
          </a:xfrm>
          <a:prstGeom prst="line">
            <a:avLst/>
          </a:prstGeom>
          <a:ln w="285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5" name="Donut 14"/>
          <p:cNvSpPr/>
          <p:nvPr/>
        </p:nvSpPr>
        <p:spPr>
          <a:xfrm>
            <a:off x="4354484" y="4751833"/>
            <a:ext cx="365760" cy="365760"/>
          </a:xfrm>
          <a:prstGeom prst="donut">
            <a:avLst>
              <a:gd name="adj" fmla="val 98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Oval 15"/>
          <p:cNvSpPr>
            <a:spLocks noChangeAspect="1"/>
          </p:cNvSpPr>
          <p:nvPr/>
        </p:nvSpPr>
        <p:spPr>
          <a:xfrm>
            <a:off x="4407130" y="4793118"/>
            <a:ext cx="274320" cy="27432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7" name="Donut 16"/>
          <p:cNvSpPr/>
          <p:nvPr/>
        </p:nvSpPr>
        <p:spPr>
          <a:xfrm>
            <a:off x="6918960" y="4607329"/>
            <a:ext cx="548640" cy="548640"/>
          </a:xfrm>
          <a:prstGeom prst="donut">
            <a:avLst>
              <a:gd name="adj" fmla="val 98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0" name="Straight Connector 19"/>
          <p:cNvCxnSpPr/>
          <p:nvPr/>
        </p:nvCxnSpPr>
        <p:spPr>
          <a:xfrm>
            <a:off x="7985759" y="4163986"/>
            <a:ext cx="0" cy="914400"/>
          </a:xfrm>
          <a:prstGeom prst="line">
            <a:avLst/>
          </a:prstGeom>
          <a:ln w="285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1" name="Donut 20"/>
          <p:cNvSpPr/>
          <p:nvPr/>
        </p:nvSpPr>
        <p:spPr>
          <a:xfrm>
            <a:off x="7711439" y="4593476"/>
            <a:ext cx="548640" cy="548640"/>
          </a:xfrm>
          <a:prstGeom prst="donut">
            <a:avLst>
              <a:gd name="adj" fmla="val 98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p:cNvSpPr/>
          <p:nvPr/>
        </p:nvSpPr>
        <p:spPr>
          <a:xfrm>
            <a:off x="7473544" y="5204906"/>
            <a:ext cx="1056700" cy="369332"/>
          </a:xfrm>
          <a:prstGeom prst="rect">
            <a:avLst/>
          </a:prstGeom>
        </p:spPr>
        <p:txBody>
          <a:bodyPr wrap="none">
            <a:spAutoFit/>
          </a:bodyPr>
          <a:lstStyle/>
          <a:p>
            <a:r>
              <a:rPr lang="en-US" dirty="0" smtClean="0">
                <a:solidFill>
                  <a:srgbClr val="00B050"/>
                </a:solidFill>
                <a:latin typeface="Times New Roman" panose="02020603050405020304" pitchFamily="18" charset="0"/>
                <a:cs typeface="Times New Roman" panose="02020603050405020304" pitchFamily="18" charset="0"/>
              </a:rPr>
              <a:t>Resultant</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381920" y="3551760"/>
              <a:ext cx="3949560" cy="959040"/>
            </p14:xfrm>
          </p:contentPart>
        </mc:Choice>
        <mc:Fallback xmlns="">
          <p:pic>
            <p:nvPicPr>
              <p:cNvPr id="4" name="Ink 3"/>
              <p:cNvPicPr/>
              <p:nvPr/>
            </p:nvPicPr>
            <p:blipFill>
              <a:blip r:embed="rId3"/>
              <a:stretch>
                <a:fillRect/>
              </a:stretch>
            </p:blipFill>
            <p:spPr>
              <a:xfrm>
                <a:off x="4377240" y="3542760"/>
                <a:ext cx="3963240" cy="974160"/>
              </a:xfrm>
              <a:prstGeom prst="rect">
                <a:avLst/>
              </a:prstGeom>
            </p:spPr>
          </p:pic>
        </mc:Fallback>
      </mc:AlternateContent>
    </p:spTree>
    <p:extLst>
      <p:ext uri="{BB962C8B-B14F-4D97-AF65-F5344CB8AC3E}">
        <p14:creationId xmlns:p14="http://schemas.microsoft.com/office/powerpoint/2010/main" val="1198909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Problem 2.</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4"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906463"/>
            <a:ext cx="3997325"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277813" y="3011488"/>
            <a:ext cx="3967162"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629" tIns="44815" rIns="89629" bIns="44815">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lnSpc>
                <a:spcPct val="150000"/>
              </a:lnSpc>
              <a:spcBef>
                <a:spcPct val="50000"/>
              </a:spcBef>
              <a:spcAft>
                <a:spcPts val="588"/>
              </a:spcAft>
            </a:pPr>
            <a:r>
              <a:rPr lang="en-US" altLang="en-US"/>
              <a:t>A barge is pulled by two tugboats.  If the resultant of the forces exerted by the tugboats is 5000 lbf  directed along the axis of the barge, determine the tension in each of the ropes for </a:t>
            </a:r>
            <a:r>
              <a:rPr lang="en-US" altLang="en-US">
                <a:latin typeface="Symbol" panose="05050102010706020507" pitchFamily="18" charset="2"/>
              </a:rPr>
              <a:t>a</a:t>
            </a:r>
            <a:r>
              <a:rPr lang="en-US" altLang="en-US"/>
              <a:t> = 45</a:t>
            </a:r>
            <a:r>
              <a:rPr lang="en-US" altLang="en-US" baseline="30000"/>
              <a:t>o</a:t>
            </a:r>
            <a:r>
              <a:rPr lang="en-US" altLang="en-US"/>
              <a:t>.</a:t>
            </a:r>
          </a:p>
        </p:txBody>
      </p:sp>
    </p:spTree>
    <p:extLst>
      <p:ext uri="{BB962C8B-B14F-4D97-AF65-F5344CB8AC3E}">
        <p14:creationId xmlns:p14="http://schemas.microsoft.com/office/powerpoint/2010/main" val="2278398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Problem 2.</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6"/>
          <p:cNvSpPr>
            <a:spLocks noChangeArrowheads="1"/>
          </p:cNvSpPr>
          <p:nvPr/>
        </p:nvSpPr>
        <p:spPr bwMode="auto">
          <a:xfrm>
            <a:off x="3494900" y="868795"/>
            <a:ext cx="5420499" cy="186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29" tIns="44815" rIns="89629" bIns="44815">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lnSpc>
                <a:spcPct val="150000"/>
              </a:lnSpc>
              <a:spcBef>
                <a:spcPct val="50000"/>
              </a:spcBef>
              <a:spcAft>
                <a:spcPts val="588"/>
              </a:spcAft>
            </a:pPr>
            <a:r>
              <a:rPr lang="en-US" altLang="en-US" dirty="0">
                <a:solidFill>
                  <a:srgbClr val="00B0F0"/>
                </a:solidFill>
              </a:rPr>
              <a:t>At what value of </a:t>
            </a:r>
            <a:r>
              <a:rPr lang="en-US" altLang="en-US" dirty="0">
                <a:solidFill>
                  <a:srgbClr val="00B0F0"/>
                </a:solidFill>
                <a:latin typeface="Symbol" panose="05050102010706020507" pitchFamily="18" charset="2"/>
              </a:rPr>
              <a:t>a</a:t>
            </a:r>
            <a:r>
              <a:rPr lang="en-US" altLang="en-US" dirty="0">
                <a:solidFill>
                  <a:srgbClr val="00B0F0"/>
                </a:solidFill>
              </a:rPr>
              <a:t> would the tension in rope 2 be a </a:t>
            </a:r>
            <a:r>
              <a:rPr lang="en-US" altLang="en-US" dirty="0" smtClean="0">
                <a:solidFill>
                  <a:srgbClr val="00B0F0"/>
                </a:solidFill>
              </a:rPr>
              <a:t>minimum?</a:t>
            </a:r>
          </a:p>
          <a:p>
            <a:pPr algn="just" eaLnBrk="1" hangingPunct="1">
              <a:spcBef>
                <a:spcPct val="50000"/>
              </a:spcBef>
              <a:spcAft>
                <a:spcPts val="588"/>
              </a:spcAft>
            </a:pPr>
            <a:r>
              <a:rPr lang="en-US" altLang="en-US" dirty="0" smtClean="0">
                <a:solidFill>
                  <a:srgbClr val="FF0000"/>
                </a:solidFill>
              </a:rPr>
              <a:t>Hint</a:t>
            </a:r>
            <a:r>
              <a:rPr lang="en-US" altLang="en-US" dirty="0">
                <a:solidFill>
                  <a:srgbClr val="FF0000"/>
                </a:solidFill>
              </a:rPr>
              <a:t>:  Use the triangle rule and think about how changing </a:t>
            </a:r>
            <a:r>
              <a:rPr lang="en-US" altLang="en-US" dirty="0">
                <a:solidFill>
                  <a:srgbClr val="FF0000"/>
                </a:solidFill>
                <a:latin typeface="Symbol" panose="05050102010706020507" pitchFamily="18" charset="2"/>
              </a:rPr>
              <a:t>a</a:t>
            </a:r>
            <a:r>
              <a:rPr lang="en-US" altLang="en-US" dirty="0">
                <a:solidFill>
                  <a:srgbClr val="FF0000"/>
                </a:solidFill>
              </a:rPr>
              <a:t> changes the magnitude of T</a:t>
            </a:r>
            <a:r>
              <a:rPr lang="en-US" altLang="en-US" baseline="-25000" dirty="0">
                <a:solidFill>
                  <a:srgbClr val="FF0000"/>
                </a:solidFill>
              </a:rPr>
              <a:t>2</a:t>
            </a:r>
            <a:r>
              <a:rPr lang="en-US" altLang="en-US" dirty="0">
                <a:solidFill>
                  <a:srgbClr val="FF0000"/>
                </a:solidFill>
              </a:rPr>
              <a:t>. </a:t>
            </a:r>
            <a:endParaRPr lang="en-US" altLang="en-US" dirty="0" smtClean="0">
              <a:solidFill>
                <a:srgbClr val="FF0000"/>
              </a:solidFill>
            </a:endParaRPr>
          </a:p>
        </p:txBody>
      </p:sp>
      <p:pic>
        <p:nvPicPr>
          <p:cNvPr id="12" name="Picture 3"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55" y="955339"/>
            <a:ext cx="3124696" cy="1856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82137" y="2967335"/>
            <a:ext cx="8355682" cy="458074"/>
          </a:xfrm>
          <a:prstGeom prst="rect">
            <a:avLst/>
          </a:prstGeom>
        </p:spPr>
        <p:txBody>
          <a:bodyPr wrap="square">
            <a:spAutoFit/>
          </a:bodyPr>
          <a:lstStyle/>
          <a:p>
            <a:pPr algn="just">
              <a:lnSpc>
                <a:spcPct val="150000"/>
              </a:lnSpc>
              <a:spcBef>
                <a:spcPct val="50000"/>
              </a:spcBef>
              <a:spcAft>
                <a:spcPts val="588"/>
              </a:spcAft>
            </a:pPr>
            <a:r>
              <a:rPr lang="en-US" altLang="en-US" dirty="0">
                <a:latin typeface="Times New Roman" panose="02020603050405020304" pitchFamily="18" charset="0"/>
                <a:cs typeface="Times New Roman" panose="02020603050405020304" pitchFamily="18" charset="0"/>
              </a:rPr>
              <a:t>The minimum tension in rope 2 occurs when </a:t>
            </a:r>
            <a:r>
              <a:rPr lang="en-US" altLang="en-US" b="1" dirty="0">
                <a:latin typeface="Times New Roman" panose="02020603050405020304" pitchFamily="18" charset="0"/>
                <a:cs typeface="Times New Roman" panose="02020603050405020304" pitchFamily="18" charset="0"/>
              </a:rPr>
              <a:t>T</a:t>
            </a:r>
            <a:r>
              <a:rPr lang="en-US" altLang="en-US" b="1"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and </a:t>
            </a:r>
            <a:r>
              <a:rPr lang="en-US" altLang="en-US" b="1" dirty="0">
                <a:latin typeface="Times New Roman" panose="02020603050405020304" pitchFamily="18" charset="0"/>
                <a:cs typeface="Times New Roman" panose="02020603050405020304" pitchFamily="18" charset="0"/>
              </a:rPr>
              <a:t>T</a:t>
            </a:r>
            <a:r>
              <a:rPr lang="en-US" altLang="en-US" b="1"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are perpendicular.</a:t>
            </a:r>
          </a:p>
        </p:txBody>
      </p:sp>
    </p:spTree>
    <p:extLst>
      <p:ext uri="{BB962C8B-B14F-4D97-AF65-F5344CB8AC3E}">
        <p14:creationId xmlns:p14="http://schemas.microsoft.com/office/powerpoint/2010/main" val="1017377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Problem 2.</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028"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1084263"/>
            <a:ext cx="4546600"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343400" y="904174"/>
            <a:ext cx="4494419" cy="646331"/>
          </a:xfrm>
          <a:prstGeom prst="rect">
            <a:avLst/>
          </a:prstGeom>
        </p:spPr>
        <p:txBody>
          <a:bodyPr wrap="square">
            <a:spAutoFit/>
          </a:bodyPr>
          <a:lstStyle/>
          <a:p>
            <a:pPr>
              <a:spcBef>
                <a:spcPct val="50000"/>
              </a:spcBef>
            </a:pPr>
            <a:r>
              <a:rPr lang="en-US" altLang="en-US" dirty="0">
                <a:latin typeface="Times New Roman" panose="02020603050405020304" pitchFamily="18" charset="0"/>
                <a:cs typeface="Times New Roman" panose="02020603050405020304" pitchFamily="18" charset="0"/>
              </a:rPr>
              <a:t>Four forces act on bolt </a:t>
            </a:r>
            <a:r>
              <a:rPr lang="en-US" altLang="en-US" i="1" dirty="0">
                <a:latin typeface="Times New Roman" panose="02020603050405020304" pitchFamily="18" charset="0"/>
                <a:cs typeface="Times New Roman" panose="02020603050405020304" pitchFamily="18" charset="0"/>
              </a:rPr>
              <a:t>A</a:t>
            </a:r>
            <a:r>
              <a:rPr lang="en-US" altLang="en-US" dirty="0">
                <a:latin typeface="Times New Roman" panose="02020603050405020304" pitchFamily="18" charset="0"/>
                <a:cs typeface="Times New Roman" panose="02020603050405020304" pitchFamily="18" charset="0"/>
              </a:rPr>
              <a:t> as shown.  Determine the resultant of the force on the bolt.</a:t>
            </a:r>
          </a:p>
        </p:txBody>
      </p:sp>
    </p:spTree>
    <p:extLst>
      <p:ext uri="{BB962C8B-B14F-4D97-AF65-F5344CB8AC3E}">
        <p14:creationId xmlns:p14="http://schemas.microsoft.com/office/powerpoint/2010/main" val="316761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Free body diagram vs. space diagram</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3"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97" y="1294891"/>
            <a:ext cx="3986212"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4"/>
          <p:cNvSpPr txBox="1">
            <a:spLocks noChangeArrowheads="1"/>
          </p:cNvSpPr>
          <p:nvPr/>
        </p:nvSpPr>
        <p:spPr bwMode="auto">
          <a:xfrm>
            <a:off x="539751" y="4133850"/>
            <a:ext cx="4032250" cy="162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29" tIns="44815" rIns="89629" bIns="44815">
            <a:spAutoFit/>
          </a:bodyPr>
          <a:lstStyle>
            <a:lvl1pPr marL="227013" indent="-227013"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50000"/>
              </a:spcBef>
            </a:pPr>
            <a:r>
              <a:rPr lang="en-US" altLang="en-US" i="1" dirty="0"/>
              <a:t>Space Diagram</a:t>
            </a:r>
            <a:r>
              <a:rPr lang="en-US" altLang="en-US" dirty="0"/>
              <a:t>:  A sketch showing the physical conditions of the problem, usually provided with the problem statement, or represented by the actual physical situation.</a:t>
            </a:r>
          </a:p>
        </p:txBody>
      </p:sp>
      <p:sp>
        <p:nvSpPr>
          <p:cNvPr id="17" name="Text Box 15"/>
          <p:cNvSpPr txBox="1">
            <a:spLocks noChangeArrowheads="1"/>
          </p:cNvSpPr>
          <p:nvPr/>
        </p:nvSpPr>
        <p:spPr bwMode="auto">
          <a:xfrm>
            <a:off x="4730148" y="4206880"/>
            <a:ext cx="3810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50000"/>
              </a:spcBef>
            </a:pPr>
            <a:r>
              <a:rPr lang="en-US" altLang="en-US" i="1" dirty="0"/>
              <a:t>Free Body Diagram</a:t>
            </a:r>
            <a:r>
              <a:rPr lang="en-US" altLang="en-US" dirty="0"/>
              <a:t>:  A sketch showing only the forces on the selected particle.  </a:t>
            </a:r>
            <a:endParaRPr lang="en-US" altLang="en-US" b="1" dirty="0"/>
          </a:p>
        </p:txBody>
      </p:sp>
      <p:sp>
        <p:nvSpPr>
          <p:cNvPr id="13" name="Arc 12"/>
          <p:cNvSpPr>
            <a:spLocks noChangeAspect="1"/>
          </p:cNvSpPr>
          <p:nvPr/>
        </p:nvSpPr>
        <p:spPr>
          <a:xfrm>
            <a:off x="6077642" y="1887661"/>
            <a:ext cx="914400" cy="914400"/>
          </a:xfrm>
          <a:prstGeom prst="arc">
            <a:avLst>
              <a:gd name="adj1" fmla="val 10784339"/>
              <a:gd name="adj2" fmla="val 13550767"/>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4" name="Straight Connector 13"/>
          <p:cNvCxnSpPr/>
          <p:nvPr/>
        </p:nvCxnSpPr>
        <p:spPr>
          <a:xfrm flipH="1" flipV="1">
            <a:off x="5472408" y="1341040"/>
            <a:ext cx="1066800" cy="1004631"/>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539428" y="1579672"/>
            <a:ext cx="1669521" cy="753474"/>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181600" y="2345672"/>
            <a:ext cx="3232274" cy="0"/>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534842" y="1185924"/>
            <a:ext cx="0" cy="2395476"/>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5" name="Arc 34"/>
          <p:cNvSpPr>
            <a:spLocks noChangeAspect="1"/>
          </p:cNvSpPr>
          <p:nvPr/>
        </p:nvSpPr>
        <p:spPr>
          <a:xfrm>
            <a:off x="5846013" y="1659872"/>
            <a:ext cx="1371600" cy="1371600"/>
          </a:xfrm>
          <a:prstGeom prst="arc">
            <a:avLst>
              <a:gd name="adj1" fmla="val 19935462"/>
              <a:gd name="adj2" fmla="val 58205"/>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36" name="Straight Connector 35"/>
          <p:cNvCxnSpPr/>
          <p:nvPr/>
        </p:nvCxnSpPr>
        <p:spPr>
          <a:xfrm flipV="1">
            <a:off x="6539428" y="2319236"/>
            <a:ext cx="0" cy="1371600"/>
          </a:xfrm>
          <a:prstGeom prst="line">
            <a:avLst/>
          </a:prstGeom>
          <a:ln w="2857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38"/>
              <p:cNvSpPr/>
              <p:nvPr/>
            </p:nvSpPr>
            <p:spPr>
              <a:xfrm>
                <a:off x="4816588" y="1185924"/>
                <a:ext cx="5791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US" b="0" i="1" smtClean="0">
                              <a:latin typeface="Cambria Math"/>
                            </a:rPr>
                            <m:t>𝑇</m:t>
                          </m:r>
                        </m:e>
                        <m:sub>
                          <m:r>
                            <a:rPr lang="en-US" b="0" i="1" smtClean="0">
                              <a:latin typeface="Cambria Math"/>
                            </a:rPr>
                            <m:t>𝐴𝐵</m:t>
                          </m:r>
                        </m:sub>
                      </m:sSub>
                    </m:oMath>
                  </m:oMathPara>
                </a14:m>
                <a:endParaRPr lang="en-IN" dirty="0"/>
              </a:p>
            </p:txBody>
          </p:sp>
        </mc:Choice>
        <mc:Fallback xmlns="">
          <p:sp>
            <p:nvSpPr>
              <p:cNvPr id="39" name="Rectangle 38"/>
              <p:cNvSpPr>
                <a:spLocks noRot="1" noChangeAspect="1" noMove="1" noResize="1" noEditPoints="1" noAdjustHandles="1" noChangeArrowheads="1" noChangeShapeType="1" noTextEdit="1"/>
              </p:cNvSpPr>
              <p:nvPr/>
            </p:nvSpPr>
            <p:spPr>
              <a:xfrm>
                <a:off x="4816588" y="1185924"/>
                <a:ext cx="579198" cy="369332"/>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7960950" y="1156374"/>
                <a:ext cx="5708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US" b="0" i="1" smtClean="0">
                              <a:latin typeface="Cambria Math"/>
                            </a:rPr>
                            <m:t>𝑇</m:t>
                          </m:r>
                        </m:e>
                        <m:sub>
                          <m:r>
                            <a:rPr lang="en-US" b="0" i="1" smtClean="0">
                              <a:latin typeface="Cambria Math"/>
                            </a:rPr>
                            <m:t>𝐴𝐶</m:t>
                          </m:r>
                        </m:sub>
                      </m:sSub>
                    </m:oMath>
                  </m:oMathPara>
                </a14:m>
                <a:endParaRPr lang="en-IN" dirty="0"/>
              </a:p>
            </p:txBody>
          </p:sp>
        </mc:Choice>
        <mc:Fallback xmlns="">
          <p:sp>
            <p:nvSpPr>
              <p:cNvPr id="40" name="Rectangle 39"/>
              <p:cNvSpPr>
                <a:spLocks noRot="1" noChangeAspect="1" noMove="1" noResize="1" noEditPoints="1" noAdjustHandles="1" noChangeArrowheads="1" noChangeShapeType="1" noTextEdit="1"/>
              </p:cNvSpPr>
              <p:nvPr/>
            </p:nvSpPr>
            <p:spPr>
              <a:xfrm>
                <a:off x="7960950" y="1156374"/>
                <a:ext cx="570862" cy="369332"/>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6546858" y="3216047"/>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𝑊</m:t>
                      </m:r>
                    </m:oMath>
                  </m:oMathPara>
                </a14:m>
                <a:endParaRPr lang="en-IN" dirty="0"/>
              </a:p>
            </p:txBody>
          </p:sp>
        </mc:Choice>
        <mc:Fallback xmlns="">
          <p:sp>
            <p:nvSpPr>
              <p:cNvPr id="41" name="Rectangle 40"/>
              <p:cNvSpPr>
                <a:spLocks noRot="1" noChangeAspect="1" noMove="1" noResize="1" noEditPoints="1" noAdjustHandles="1" noChangeArrowheads="1" noChangeShapeType="1" noTextEdit="1"/>
              </p:cNvSpPr>
              <p:nvPr/>
            </p:nvSpPr>
            <p:spPr>
              <a:xfrm>
                <a:off x="6546858" y="3216047"/>
                <a:ext cx="466217" cy="369332"/>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5539591" y="1939407"/>
                <a:ext cx="6013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50</m:t>
                          </m:r>
                        </m:e>
                        <m:sup>
                          <m:r>
                            <a:rPr lang="en-US" b="0" i="1" smtClean="0">
                              <a:latin typeface="Cambria Math"/>
                            </a:rPr>
                            <m:t>0</m:t>
                          </m:r>
                        </m:sup>
                      </m:sSup>
                    </m:oMath>
                  </m:oMathPara>
                </a14:m>
                <a:endParaRPr lang="en-IN" dirty="0"/>
              </a:p>
            </p:txBody>
          </p:sp>
        </mc:Choice>
        <mc:Fallback xmlns="">
          <p:sp>
            <p:nvSpPr>
              <p:cNvPr id="42" name="Rectangle 41"/>
              <p:cNvSpPr>
                <a:spLocks noRot="1" noChangeAspect="1" noMove="1" noResize="1" noEditPoints="1" noAdjustHandles="1" noChangeArrowheads="1" noChangeShapeType="1" noTextEdit="1"/>
              </p:cNvSpPr>
              <p:nvPr/>
            </p:nvSpPr>
            <p:spPr>
              <a:xfrm>
                <a:off x="5539591" y="1939407"/>
                <a:ext cx="601383" cy="369332"/>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7217613" y="1963814"/>
                <a:ext cx="6013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45</m:t>
                          </m:r>
                        </m:e>
                        <m:sup>
                          <m:r>
                            <a:rPr lang="en-US" b="0" i="1" smtClean="0">
                              <a:latin typeface="Cambria Math"/>
                            </a:rPr>
                            <m:t>0</m:t>
                          </m:r>
                        </m:sup>
                      </m:sSup>
                    </m:oMath>
                  </m:oMathPara>
                </a14:m>
                <a:endParaRPr lang="en-IN" dirty="0"/>
              </a:p>
            </p:txBody>
          </p:sp>
        </mc:Choice>
        <mc:Fallback xmlns="">
          <p:sp>
            <p:nvSpPr>
              <p:cNvPr id="43" name="Rectangle 42"/>
              <p:cNvSpPr>
                <a:spLocks noRot="1" noChangeAspect="1" noMove="1" noResize="1" noEditPoints="1" noAdjustHandles="1" noChangeArrowheads="1" noChangeShapeType="1" noTextEdit="1"/>
              </p:cNvSpPr>
              <p:nvPr/>
            </p:nvSpPr>
            <p:spPr>
              <a:xfrm>
                <a:off x="7217613" y="1963814"/>
                <a:ext cx="601382" cy="369332"/>
              </a:xfrm>
              <a:prstGeom prst="rect">
                <a:avLst/>
              </a:prstGeom>
              <a:blipFill rotWithShape="1">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69436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Free body diagram</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270164" y="936486"/>
            <a:ext cx="8534400" cy="4708981"/>
          </a:xfrm>
          <a:prstGeom prst="rect">
            <a:avLst/>
          </a:prstGeom>
          <a:ln>
            <a:solidFill>
              <a:schemeClr val="bg1"/>
            </a:solidFill>
          </a:ln>
        </p:spPr>
        <p:txBody>
          <a:bodyPr wrap="square">
            <a:spAutoFit/>
          </a:bodyPr>
          <a:lstStyle/>
          <a:p>
            <a:pPr marL="457200" indent="-457200" algn="just">
              <a:lnSpc>
                <a:spcPct val="150000"/>
              </a:lnSpc>
              <a:buFont typeface="Wingdings" pitchFamily="2" charset="2"/>
              <a:buChar char="§"/>
            </a:pPr>
            <a:r>
              <a:rPr lang="en-IN" sz="2800" dirty="0" smtClean="0">
                <a:solidFill>
                  <a:srgbClr val="C00000"/>
                </a:solidFill>
                <a:latin typeface="Times New Roman" panose="02020603050405020304" pitchFamily="18" charset="0"/>
                <a:cs typeface="Times New Roman" panose="02020603050405020304" pitchFamily="18" charset="0"/>
              </a:rPr>
              <a:t>A sketch is drawn by removing the supporting surface.</a:t>
            </a:r>
          </a:p>
          <a:p>
            <a:pPr marL="457200" indent="-457200" algn="just">
              <a:lnSpc>
                <a:spcPct val="150000"/>
              </a:lnSpc>
              <a:buFont typeface="Wingdings" pitchFamily="2" charset="2"/>
              <a:buChar char="§"/>
            </a:pPr>
            <a:r>
              <a:rPr lang="en-US" sz="2800" dirty="0" smtClean="0">
                <a:solidFill>
                  <a:srgbClr val="92D050"/>
                </a:solidFill>
                <a:latin typeface="Times New Roman" panose="02020603050405020304" pitchFamily="18" charset="0"/>
                <a:cs typeface="Times New Roman" panose="02020603050405020304" pitchFamily="18" charset="0"/>
              </a:rPr>
              <a:t>Indicate all the applied/active forces that set the body in motion. Ex. weight of the body or applied force etc. </a:t>
            </a:r>
          </a:p>
          <a:p>
            <a:pPr marL="457200" indent="-457200" algn="just">
              <a:lnSpc>
                <a:spcPct val="150000"/>
              </a:lnSpc>
              <a:buFont typeface="Wingdings" pitchFamily="2" charset="2"/>
              <a:buChar char="§"/>
            </a:pPr>
            <a:r>
              <a:rPr lang="en-US" sz="2800" dirty="0" smtClean="0">
                <a:solidFill>
                  <a:schemeClr val="accent4">
                    <a:lumMod val="75000"/>
                  </a:schemeClr>
                </a:solidFill>
                <a:latin typeface="Times New Roman" panose="02020603050405020304" pitchFamily="18" charset="0"/>
                <a:cs typeface="Times New Roman" panose="02020603050405020304" pitchFamily="18" charset="0"/>
              </a:rPr>
              <a:t>Indicate the reactive forces, such as those caused by constrained or support that prevents motion.</a:t>
            </a:r>
          </a:p>
          <a:p>
            <a:pPr marL="457200" indent="-457200" algn="just">
              <a:lnSpc>
                <a:spcPct val="150000"/>
              </a:lnSpc>
              <a:buFont typeface="Wingdings" pitchFamily="2" charset="2"/>
              <a:buChar char="§"/>
            </a:pPr>
            <a:r>
              <a:rPr lang="en-US" sz="2800" dirty="0" smtClean="0">
                <a:solidFill>
                  <a:schemeClr val="accent6">
                    <a:lumMod val="75000"/>
                  </a:schemeClr>
                </a:solidFill>
                <a:latin typeface="Times New Roman" panose="02020603050405020304" pitchFamily="18" charset="0"/>
                <a:cs typeface="Times New Roman" panose="02020603050405020304" pitchFamily="18" charset="0"/>
              </a:rPr>
              <a:t>All the dimensions and angles, reference axis are shown in the sketch.</a:t>
            </a:r>
            <a:r>
              <a:rPr lang="en-US" sz="3200" dirty="0" smtClean="0">
                <a:solidFill>
                  <a:srgbClr val="C00000"/>
                </a:solidFill>
                <a:latin typeface="Times New Roman" panose="02020603050405020304" pitchFamily="18" charset="0"/>
                <a:cs typeface="Times New Roman" panose="02020603050405020304" pitchFamily="18" charset="0"/>
              </a:rPr>
              <a:t> </a:t>
            </a:r>
            <a:endParaRPr lang="en-US" sz="36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908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Free body diagram</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270164" y="936486"/>
            <a:ext cx="8534400" cy="823752"/>
          </a:xfrm>
          <a:prstGeom prst="rect">
            <a:avLst/>
          </a:prstGeom>
          <a:ln>
            <a:solidFill>
              <a:schemeClr val="bg1"/>
            </a:solidFill>
          </a:ln>
        </p:spPr>
        <p:txBody>
          <a:bodyPr wrap="square">
            <a:spAutoFit/>
          </a:bodyPr>
          <a:lstStyle/>
          <a:p>
            <a:pPr marL="457200" indent="-457200" algn="just">
              <a:lnSpc>
                <a:spcPct val="150000"/>
              </a:lnSpc>
              <a:buFont typeface="Wingdings" pitchFamily="2" charset="2"/>
              <a:buChar char="§"/>
            </a:pPr>
            <a:endParaRPr lang="en-US" sz="3600" dirty="0" smtClean="0">
              <a:solidFill>
                <a:srgbClr val="C00000"/>
              </a:solidFill>
              <a:latin typeface="Times New Roman" panose="02020603050405020304" pitchFamily="18" charset="0"/>
              <a:cs typeface="Times New Roman" panose="02020603050405020304" pitchFamily="18" charset="0"/>
            </a:endParaRPr>
          </a:p>
        </p:txBody>
      </p:sp>
      <p:grpSp>
        <p:nvGrpSpPr>
          <p:cNvPr id="3" name="Group 2"/>
          <p:cNvGrpSpPr/>
          <p:nvPr/>
        </p:nvGrpSpPr>
        <p:grpSpPr>
          <a:xfrm>
            <a:off x="1066800" y="2879642"/>
            <a:ext cx="1504295" cy="180889"/>
            <a:chOff x="744761" y="4299280"/>
            <a:chExt cx="1504295" cy="180889"/>
          </a:xfrm>
        </p:grpSpPr>
        <p:grpSp>
          <p:nvGrpSpPr>
            <p:cNvPr id="9" name="Group 8"/>
            <p:cNvGrpSpPr/>
            <p:nvPr/>
          </p:nvGrpSpPr>
          <p:grpSpPr>
            <a:xfrm rot="21600000">
              <a:off x="744761" y="4300169"/>
              <a:ext cx="540000" cy="180000"/>
              <a:chOff x="612472" y="2693984"/>
              <a:chExt cx="575528" cy="217330"/>
            </a:xfrm>
          </p:grpSpPr>
          <p:cxnSp>
            <p:nvCxnSpPr>
              <p:cNvPr id="11" name="Straight Connector 10"/>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rot="21600000">
              <a:off x="1215222" y="4299280"/>
              <a:ext cx="540000" cy="180000"/>
              <a:chOff x="612472" y="2693984"/>
              <a:chExt cx="575528" cy="217330"/>
            </a:xfrm>
          </p:grpSpPr>
          <p:cxnSp>
            <p:nvCxnSpPr>
              <p:cNvPr id="21" name="Straight Connector 20"/>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rot="21600000">
              <a:off x="1709056" y="4299599"/>
              <a:ext cx="540000" cy="180000"/>
              <a:chOff x="612472" y="2693984"/>
              <a:chExt cx="575528" cy="217330"/>
            </a:xfrm>
          </p:grpSpPr>
          <p:cxnSp>
            <p:nvCxnSpPr>
              <p:cNvPr id="32" name="Straight Connector 31"/>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 name="Oval 3"/>
          <p:cNvSpPr/>
          <p:nvPr/>
        </p:nvSpPr>
        <p:spPr>
          <a:xfrm>
            <a:off x="1348337" y="1948595"/>
            <a:ext cx="914400" cy="914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a:off x="3431033" y="1964452"/>
            <a:ext cx="914400" cy="914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p:cNvCxnSpPr/>
          <p:nvPr/>
        </p:nvCxnSpPr>
        <p:spPr>
          <a:xfrm>
            <a:off x="3888233" y="2887335"/>
            <a:ext cx="0" cy="540875"/>
          </a:xfrm>
          <a:prstGeom prst="line">
            <a:avLst/>
          </a:prstGeom>
          <a:ln w="2857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rot="5400000">
            <a:off x="224208" y="4466747"/>
            <a:ext cx="1504295" cy="180889"/>
            <a:chOff x="744761" y="4299280"/>
            <a:chExt cx="1504295" cy="180889"/>
          </a:xfrm>
        </p:grpSpPr>
        <p:grpSp>
          <p:nvGrpSpPr>
            <p:cNvPr id="45" name="Group 44"/>
            <p:cNvGrpSpPr/>
            <p:nvPr/>
          </p:nvGrpSpPr>
          <p:grpSpPr>
            <a:xfrm rot="21600000">
              <a:off x="744761" y="4300169"/>
              <a:ext cx="540000" cy="180000"/>
              <a:chOff x="612472" y="2693984"/>
              <a:chExt cx="575528" cy="217330"/>
            </a:xfrm>
          </p:grpSpPr>
          <p:cxnSp>
            <p:nvCxnSpPr>
              <p:cNvPr id="66" name="Straight Connector 65"/>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rot="21600000">
              <a:off x="1215222" y="4299280"/>
              <a:ext cx="540000" cy="180000"/>
              <a:chOff x="612472" y="2693984"/>
              <a:chExt cx="575528" cy="217330"/>
            </a:xfrm>
          </p:grpSpPr>
          <p:cxnSp>
            <p:nvCxnSpPr>
              <p:cNvPr id="57" name="Straight Connector 56"/>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rot="21600000">
              <a:off x="1709056" y="4299599"/>
              <a:ext cx="540000" cy="180000"/>
              <a:chOff x="612472" y="2693984"/>
              <a:chExt cx="575528" cy="217330"/>
            </a:xfrm>
          </p:grpSpPr>
          <p:cxnSp>
            <p:nvCxnSpPr>
              <p:cNvPr id="48" name="Straight Connector 47"/>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75" name="Oval 74"/>
          <p:cNvSpPr/>
          <p:nvPr/>
        </p:nvSpPr>
        <p:spPr>
          <a:xfrm>
            <a:off x="1071630" y="4349173"/>
            <a:ext cx="914400" cy="914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6" name="Straight Connector 75"/>
          <p:cNvCxnSpPr/>
          <p:nvPr/>
        </p:nvCxnSpPr>
        <p:spPr>
          <a:xfrm flipH="1" flipV="1">
            <a:off x="1063880" y="3911895"/>
            <a:ext cx="473381" cy="928679"/>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3436476" y="4267073"/>
            <a:ext cx="914400" cy="914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Straight Connector 79"/>
          <p:cNvCxnSpPr/>
          <p:nvPr/>
        </p:nvCxnSpPr>
        <p:spPr>
          <a:xfrm flipH="1" flipV="1">
            <a:off x="3410894" y="3802675"/>
            <a:ext cx="473381" cy="928679"/>
          </a:xfrm>
          <a:prstGeom prst="line">
            <a:avLst/>
          </a:prstGeom>
          <a:ln w="28575">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893676" y="4750307"/>
            <a:ext cx="0" cy="540875"/>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166038" y="4472775"/>
            <a:ext cx="0" cy="540875"/>
          </a:xfrm>
          <a:prstGeom prst="line">
            <a:avLst/>
          </a:prstGeom>
          <a:ln w="2857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flipH="1" flipV="1">
            <a:off x="3432603" y="4282816"/>
            <a:ext cx="0" cy="928679"/>
          </a:xfrm>
          <a:prstGeom prst="line">
            <a:avLst/>
          </a:prstGeom>
          <a:ln w="28575">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rot="5400000">
            <a:off x="5274838" y="1839377"/>
            <a:ext cx="1504295" cy="180889"/>
            <a:chOff x="744761" y="4299280"/>
            <a:chExt cx="1504295" cy="180889"/>
          </a:xfrm>
        </p:grpSpPr>
        <p:grpSp>
          <p:nvGrpSpPr>
            <p:cNvPr id="86" name="Group 85"/>
            <p:cNvGrpSpPr/>
            <p:nvPr/>
          </p:nvGrpSpPr>
          <p:grpSpPr>
            <a:xfrm rot="21600000">
              <a:off x="744761" y="4300169"/>
              <a:ext cx="540000" cy="180000"/>
              <a:chOff x="612472" y="2693984"/>
              <a:chExt cx="575528" cy="217330"/>
            </a:xfrm>
          </p:grpSpPr>
          <p:cxnSp>
            <p:nvCxnSpPr>
              <p:cNvPr id="107" name="Straight Connector 106"/>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rot="21600000">
              <a:off x="1215222" y="4299280"/>
              <a:ext cx="540000" cy="180000"/>
              <a:chOff x="612472" y="2693984"/>
              <a:chExt cx="575528" cy="217330"/>
            </a:xfrm>
          </p:grpSpPr>
          <p:cxnSp>
            <p:nvCxnSpPr>
              <p:cNvPr id="98" name="Straight Connector 97"/>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rot="21600000">
              <a:off x="1709056" y="4299599"/>
              <a:ext cx="540000" cy="180000"/>
              <a:chOff x="612472" y="2693984"/>
              <a:chExt cx="575528" cy="217330"/>
            </a:xfrm>
          </p:grpSpPr>
          <p:cxnSp>
            <p:nvCxnSpPr>
              <p:cNvPr id="89" name="Straight Connector 88"/>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16" name="Group 115"/>
          <p:cNvGrpSpPr/>
          <p:nvPr/>
        </p:nvGrpSpPr>
        <p:grpSpPr>
          <a:xfrm rot="16200000">
            <a:off x="7158408" y="1872782"/>
            <a:ext cx="1504295" cy="180889"/>
            <a:chOff x="744761" y="4299280"/>
            <a:chExt cx="1504295" cy="180889"/>
          </a:xfrm>
        </p:grpSpPr>
        <p:grpSp>
          <p:nvGrpSpPr>
            <p:cNvPr id="117" name="Group 116"/>
            <p:cNvGrpSpPr/>
            <p:nvPr/>
          </p:nvGrpSpPr>
          <p:grpSpPr>
            <a:xfrm rot="21600000">
              <a:off x="744761" y="4300169"/>
              <a:ext cx="540000" cy="180000"/>
              <a:chOff x="612472" y="2693984"/>
              <a:chExt cx="575528" cy="217330"/>
            </a:xfrm>
          </p:grpSpPr>
          <p:cxnSp>
            <p:nvCxnSpPr>
              <p:cNvPr id="138" name="Straight Connector 137"/>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rot="21600000">
              <a:off x="1215222" y="4299280"/>
              <a:ext cx="540000" cy="180000"/>
              <a:chOff x="612472" y="2693984"/>
              <a:chExt cx="575528" cy="217330"/>
            </a:xfrm>
          </p:grpSpPr>
          <p:cxnSp>
            <p:nvCxnSpPr>
              <p:cNvPr id="129" name="Straight Connector 128"/>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rot="21600000">
              <a:off x="1709056" y="4299599"/>
              <a:ext cx="540000" cy="180000"/>
              <a:chOff x="612472" y="2693984"/>
              <a:chExt cx="575528" cy="217330"/>
            </a:xfrm>
          </p:grpSpPr>
          <p:cxnSp>
            <p:nvCxnSpPr>
              <p:cNvPr id="120" name="Straight Connector 119"/>
              <p:cNvCxnSpPr/>
              <p:nvPr/>
            </p:nvCxnSpPr>
            <p:spPr>
              <a:xfrm>
                <a:off x="648000" y="2700000"/>
                <a:ext cx="54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612472"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680508" y="2698898"/>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742800" y="270491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936472"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1004508" y="2693984"/>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1066800" y="2700000"/>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803851"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63723" y="2704226"/>
                <a:ext cx="76200" cy="20640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47" name="Straight Connector 146"/>
          <p:cNvCxnSpPr/>
          <p:nvPr/>
        </p:nvCxnSpPr>
        <p:spPr>
          <a:xfrm flipH="1" flipV="1">
            <a:off x="6115948" y="1683883"/>
            <a:ext cx="818252" cy="873460"/>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6934200" y="1779480"/>
            <a:ext cx="896764" cy="770059"/>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6934200" y="2535810"/>
            <a:ext cx="0" cy="349704"/>
          </a:xfrm>
          <a:prstGeom prst="line">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6466770" y="2896016"/>
            <a:ext cx="914400" cy="29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Arc 154"/>
          <p:cNvSpPr>
            <a:spLocks noChangeAspect="1"/>
          </p:cNvSpPr>
          <p:nvPr/>
        </p:nvSpPr>
        <p:spPr>
          <a:xfrm>
            <a:off x="6513589" y="2100063"/>
            <a:ext cx="914400" cy="914400"/>
          </a:xfrm>
          <a:prstGeom prst="arc">
            <a:avLst>
              <a:gd name="adj1" fmla="val 10784339"/>
              <a:gd name="adj2" fmla="val 13550767"/>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56" name="Straight Connector 155"/>
          <p:cNvCxnSpPr/>
          <p:nvPr/>
        </p:nvCxnSpPr>
        <p:spPr>
          <a:xfrm flipV="1">
            <a:off x="6400800" y="2545548"/>
            <a:ext cx="1122247" cy="13798"/>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57" name="Arc 156"/>
          <p:cNvSpPr>
            <a:spLocks noChangeAspect="1"/>
          </p:cNvSpPr>
          <p:nvPr/>
        </p:nvSpPr>
        <p:spPr>
          <a:xfrm>
            <a:off x="5963550" y="1872274"/>
            <a:ext cx="1371600" cy="1371600"/>
          </a:xfrm>
          <a:prstGeom prst="arc">
            <a:avLst>
              <a:gd name="adj1" fmla="val 19935462"/>
              <a:gd name="adj2" fmla="val 58205"/>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8" name="Rectangle 157"/>
              <p:cNvSpPr/>
              <p:nvPr/>
            </p:nvSpPr>
            <p:spPr>
              <a:xfrm>
                <a:off x="6080505" y="2127355"/>
                <a:ext cx="4942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a:rPr>
                            <m:t>0</m:t>
                          </m:r>
                        </m:sup>
                      </m:sSup>
                    </m:oMath>
                  </m:oMathPara>
                </a14:m>
                <a:endParaRPr lang="en-IN" dirty="0"/>
              </a:p>
            </p:txBody>
          </p:sp>
        </mc:Choice>
        <mc:Fallback xmlns="">
          <p:sp>
            <p:nvSpPr>
              <p:cNvPr id="158" name="Rectangle 157"/>
              <p:cNvSpPr>
                <a:spLocks noRot="1" noChangeAspect="1" noMove="1" noResize="1" noEditPoints="1" noAdjustHandles="1" noChangeArrowheads="1" noChangeShapeType="1" noTextEdit="1"/>
              </p:cNvSpPr>
              <p:nvPr/>
            </p:nvSpPr>
            <p:spPr>
              <a:xfrm>
                <a:off x="6080505" y="2127355"/>
                <a:ext cx="494238" cy="369332"/>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9" name="Rectangle 158"/>
              <p:cNvSpPr/>
              <p:nvPr/>
            </p:nvSpPr>
            <p:spPr>
              <a:xfrm>
                <a:off x="7335150" y="2176216"/>
                <a:ext cx="4913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a:rPr>
                            <m:t>0</m:t>
                          </m:r>
                        </m:sup>
                      </m:sSup>
                    </m:oMath>
                  </m:oMathPara>
                </a14:m>
                <a:endParaRPr lang="en-IN" dirty="0"/>
              </a:p>
            </p:txBody>
          </p:sp>
        </mc:Choice>
        <mc:Fallback xmlns="">
          <p:sp>
            <p:nvSpPr>
              <p:cNvPr id="159" name="Rectangle 158"/>
              <p:cNvSpPr>
                <a:spLocks noRot="1" noChangeAspect="1" noMove="1" noResize="1" noEditPoints="1" noAdjustHandles="1" noChangeArrowheads="1" noChangeShapeType="1" noTextEdit="1"/>
              </p:cNvSpPr>
              <p:nvPr/>
            </p:nvSpPr>
            <p:spPr>
              <a:xfrm>
                <a:off x="7335150" y="2176216"/>
                <a:ext cx="491353" cy="369332"/>
              </a:xfrm>
              <a:prstGeom prst="rect">
                <a:avLst/>
              </a:prstGeom>
              <a:blipFill rotWithShape="0">
                <a:blip r:embed="rId3"/>
                <a:stretch>
                  <a:fillRect b="-11475"/>
                </a:stretch>
              </a:blipFill>
            </p:spPr>
            <p:txBody>
              <a:bodyPr/>
              <a:lstStyle/>
              <a:p>
                <a:r>
                  <a:rPr lang="en-IN">
                    <a:noFill/>
                  </a:rPr>
                  <a:t> </a:t>
                </a:r>
              </a:p>
            </p:txBody>
          </p:sp>
        </mc:Fallback>
      </mc:AlternateContent>
      <p:sp>
        <p:nvSpPr>
          <p:cNvPr id="162" name="Rectangle 161"/>
          <p:cNvSpPr/>
          <p:nvPr/>
        </p:nvSpPr>
        <p:spPr>
          <a:xfrm>
            <a:off x="6603204" y="5865801"/>
            <a:ext cx="914400" cy="29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4" name="Straight Connector 163"/>
          <p:cNvCxnSpPr/>
          <p:nvPr/>
        </p:nvCxnSpPr>
        <p:spPr>
          <a:xfrm>
            <a:off x="7086963" y="5386093"/>
            <a:ext cx="0" cy="540875"/>
          </a:xfrm>
          <a:prstGeom prst="line">
            <a:avLst/>
          </a:prstGeom>
          <a:ln w="2857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7086600" y="4654745"/>
            <a:ext cx="0" cy="540875"/>
          </a:xfrm>
          <a:prstGeom prst="line">
            <a:avLst/>
          </a:prstGeom>
          <a:ln w="2857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6276043" y="3798147"/>
            <a:ext cx="818252" cy="873460"/>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7094295" y="3893744"/>
            <a:ext cx="896764" cy="770059"/>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8" name="Arc 167"/>
          <p:cNvSpPr>
            <a:spLocks noChangeAspect="1"/>
          </p:cNvSpPr>
          <p:nvPr/>
        </p:nvSpPr>
        <p:spPr>
          <a:xfrm>
            <a:off x="6686627" y="4223048"/>
            <a:ext cx="914400" cy="914400"/>
          </a:xfrm>
          <a:prstGeom prst="arc">
            <a:avLst>
              <a:gd name="adj1" fmla="val 10784339"/>
              <a:gd name="adj2" fmla="val 13550767"/>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69" name="Straight Connector 168"/>
          <p:cNvCxnSpPr/>
          <p:nvPr/>
        </p:nvCxnSpPr>
        <p:spPr>
          <a:xfrm flipV="1">
            <a:off x="6573838" y="4668533"/>
            <a:ext cx="1122247" cy="13798"/>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70" name="Arc 169"/>
          <p:cNvSpPr>
            <a:spLocks noChangeAspect="1"/>
          </p:cNvSpPr>
          <p:nvPr/>
        </p:nvSpPr>
        <p:spPr>
          <a:xfrm>
            <a:off x="6136588" y="3995259"/>
            <a:ext cx="1371600" cy="1371600"/>
          </a:xfrm>
          <a:prstGeom prst="arc">
            <a:avLst>
              <a:gd name="adj1" fmla="val 19935462"/>
              <a:gd name="adj2" fmla="val 58205"/>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71" name="Rectangle 170"/>
              <p:cNvSpPr/>
              <p:nvPr/>
            </p:nvSpPr>
            <p:spPr>
              <a:xfrm>
                <a:off x="6253543" y="4250340"/>
                <a:ext cx="4942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a:rPr>
                            <m:t>0</m:t>
                          </m:r>
                        </m:sup>
                      </m:sSup>
                    </m:oMath>
                  </m:oMathPara>
                </a14:m>
                <a:endParaRPr lang="en-IN" dirty="0"/>
              </a:p>
            </p:txBody>
          </p:sp>
        </mc:Choice>
        <mc:Fallback xmlns="">
          <p:sp>
            <p:nvSpPr>
              <p:cNvPr id="171" name="Rectangle 170"/>
              <p:cNvSpPr>
                <a:spLocks noRot="1" noChangeAspect="1" noMove="1" noResize="1" noEditPoints="1" noAdjustHandles="1" noChangeArrowheads="1" noChangeShapeType="1" noTextEdit="1"/>
              </p:cNvSpPr>
              <p:nvPr/>
            </p:nvSpPr>
            <p:spPr>
              <a:xfrm>
                <a:off x="6253543" y="4250340"/>
                <a:ext cx="494238" cy="369332"/>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2" name="Rectangle 171"/>
              <p:cNvSpPr/>
              <p:nvPr/>
            </p:nvSpPr>
            <p:spPr>
              <a:xfrm>
                <a:off x="7508188" y="4299201"/>
                <a:ext cx="4913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a:rPr>
                            <m:t>0</m:t>
                          </m:r>
                        </m:sup>
                      </m:sSup>
                    </m:oMath>
                  </m:oMathPara>
                </a14:m>
                <a:endParaRPr lang="en-IN" dirty="0"/>
              </a:p>
            </p:txBody>
          </p:sp>
        </mc:Choice>
        <mc:Fallback xmlns="">
          <p:sp>
            <p:nvSpPr>
              <p:cNvPr id="172" name="Rectangle 171"/>
              <p:cNvSpPr>
                <a:spLocks noRot="1" noChangeAspect="1" noMove="1" noResize="1" noEditPoints="1" noAdjustHandles="1" noChangeArrowheads="1" noChangeShapeType="1" noTextEdit="1"/>
              </p:cNvSpPr>
              <p:nvPr/>
            </p:nvSpPr>
            <p:spPr>
              <a:xfrm>
                <a:off x="7508188" y="4299201"/>
                <a:ext cx="491353" cy="369332"/>
              </a:xfrm>
              <a:prstGeom prst="rect">
                <a:avLst/>
              </a:prstGeom>
              <a:blipFill rotWithShape="0">
                <a:blip r:embed="rId5"/>
                <a:stretch>
                  <a:fillRect b="-13115"/>
                </a:stretch>
              </a:blipFill>
            </p:spPr>
            <p:txBody>
              <a:bodyPr/>
              <a:lstStyle/>
              <a:p>
                <a:r>
                  <a:rPr lang="en-IN">
                    <a:noFill/>
                  </a:rPr>
                  <a:t> </a:t>
                </a:r>
              </a:p>
            </p:txBody>
          </p:sp>
        </mc:Fallback>
      </mc:AlternateContent>
    </p:spTree>
    <p:extLst>
      <p:ext uri="{BB962C8B-B14F-4D97-AF65-F5344CB8AC3E}">
        <p14:creationId xmlns:p14="http://schemas.microsoft.com/office/powerpoint/2010/main" val="3533684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Free body diagram</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0"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68" y="945582"/>
            <a:ext cx="3651250" cy="246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290945" y="3694945"/>
            <a:ext cx="4057650" cy="193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29" tIns="44815" rIns="89629" bIns="44815">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50000"/>
              </a:spcBef>
            </a:pPr>
            <a:r>
              <a:rPr lang="en-US" altLang="en-US" dirty="0"/>
              <a:t>In a ship-unloading operation, a 3500-lb automobile is supported by a cable.  A rope is tied to the cable and pulled to center the automobile over its intended position.  What is the tension in the rope?</a:t>
            </a:r>
          </a:p>
        </p:txBody>
      </p:sp>
    </p:spTree>
    <p:extLst>
      <p:ext uri="{BB962C8B-B14F-4D97-AF65-F5344CB8AC3E}">
        <p14:creationId xmlns:p14="http://schemas.microsoft.com/office/powerpoint/2010/main" val="24959100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Free body diagram</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5"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76" y="965231"/>
            <a:ext cx="4070350" cy="228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6"/>
          <p:cNvSpPr txBox="1">
            <a:spLocks noChangeArrowheads="1"/>
          </p:cNvSpPr>
          <p:nvPr/>
        </p:nvSpPr>
        <p:spPr bwMode="auto">
          <a:xfrm>
            <a:off x="369888" y="3246438"/>
            <a:ext cx="4250356" cy="301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29" tIns="44815" rIns="89629" bIns="44815">
            <a:spAutoFit/>
          </a:bodyPr>
          <a:lstStyle>
            <a:lvl1pPr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50000"/>
              </a:spcBef>
            </a:pPr>
            <a:r>
              <a:rPr lang="en-US" altLang="en-US"/>
              <a:t>It is desired to determine the drag force at a given speed on a prototype sailboat hull.  A model is placed in a test channel and three cables are used to align its bow on the channel centerline.  For a given speed, the tension is 40 lb in cable </a:t>
            </a:r>
            <a:r>
              <a:rPr lang="en-US" altLang="en-US" i="1"/>
              <a:t>AB</a:t>
            </a:r>
            <a:r>
              <a:rPr lang="en-US" altLang="en-US"/>
              <a:t> and 60 lb in cable </a:t>
            </a:r>
            <a:r>
              <a:rPr lang="en-US" altLang="en-US" i="1"/>
              <a:t>AE</a:t>
            </a:r>
            <a:r>
              <a:rPr lang="en-US" altLang="en-US"/>
              <a:t>.  </a:t>
            </a:r>
          </a:p>
          <a:p>
            <a:pPr algn="just" eaLnBrk="1" hangingPunct="1">
              <a:spcBef>
                <a:spcPct val="50000"/>
              </a:spcBef>
            </a:pPr>
            <a:r>
              <a:rPr lang="en-US" altLang="en-US"/>
              <a:t>Determine the drag force exerted on the hull and the tension in cable </a:t>
            </a:r>
            <a:r>
              <a:rPr lang="en-US" altLang="en-US" i="1"/>
              <a:t>AC</a:t>
            </a:r>
            <a:r>
              <a:rPr lang="en-US" altLang="en-US"/>
              <a:t>.</a:t>
            </a:r>
          </a:p>
        </p:txBody>
      </p:sp>
    </p:spTree>
    <p:extLst>
      <p:ext uri="{BB962C8B-B14F-4D97-AF65-F5344CB8AC3E}">
        <p14:creationId xmlns:p14="http://schemas.microsoft.com/office/powerpoint/2010/main" val="2185679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3-D Space</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4"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41" y="1036519"/>
            <a:ext cx="3281080" cy="263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8067" y="1066800"/>
            <a:ext cx="3442967" cy="270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descr="msotw9_tem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440" y="3422181"/>
            <a:ext cx="3357672" cy="267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9032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3-D Space</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97" y="1008499"/>
            <a:ext cx="2906630" cy="201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438" y="1019072"/>
            <a:ext cx="2430099" cy="1959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descr="msotw9_tem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352800"/>
            <a:ext cx="2842680" cy="19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descr="msotw9_temp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693" y="3211057"/>
            <a:ext cx="3463613" cy="253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974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1302326" y="228600"/>
            <a:ext cx="6511637" cy="707886"/>
          </a:xfrm>
          <a:prstGeom prst="rect">
            <a:avLst/>
          </a:prstGeom>
          <a:solidFill>
            <a:schemeClr val="accent5">
              <a:lumMod val="20000"/>
              <a:lumOff val="80000"/>
            </a:schemeClr>
          </a:solidFill>
        </p:spPr>
        <p:txBody>
          <a:bodyPr wrap="square" rtlCol="0">
            <a:spAutoFit/>
          </a:bodyPr>
          <a:lstStyle/>
          <a:p>
            <a:r>
              <a:rPr lang="en-US" sz="4000" dirty="0" smtClean="0">
                <a:solidFill>
                  <a:schemeClr val="accent6">
                    <a:lumMod val="50000"/>
                  </a:schemeClr>
                </a:solidFill>
              </a:rPr>
              <a:t> Moment of a force</a:t>
            </a:r>
            <a:endParaRPr lang="en-IN" sz="4000" dirty="0">
              <a:solidFill>
                <a:schemeClr val="accent6">
                  <a:lumMod val="50000"/>
                </a:schemeClr>
              </a:solidFill>
            </a:endParaRPr>
          </a:p>
        </p:txBody>
      </p:sp>
      <p:sp>
        <p:nvSpPr>
          <p:cNvPr id="2" name="Oval 1"/>
          <p:cNvSpPr>
            <a:spLocks noChangeAspect="1"/>
          </p:cNvSpPr>
          <p:nvPr/>
        </p:nvSpPr>
        <p:spPr>
          <a:xfrm>
            <a:off x="7985759"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83820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530244"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40097"/>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flipH="1">
            <a:off x="3718791" y="1997248"/>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057400" y="2530648"/>
            <a:ext cx="1632526" cy="1224394"/>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5" name="Oval 24"/>
          <p:cNvSpPr>
            <a:spLocks noChangeAspect="1"/>
          </p:cNvSpPr>
          <p:nvPr/>
        </p:nvSpPr>
        <p:spPr>
          <a:xfrm>
            <a:off x="1676400" y="2439208"/>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p:cNvCxnSpPr/>
          <p:nvPr/>
        </p:nvCxnSpPr>
        <p:spPr>
          <a:xfrm>
            <a:off x="1767840" y="1013573"/>
            <a:ext cx="0" cy="2948827"/>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859280" y="2544503"/>
            <a:ext cx="1828800" cy="0"/>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4" name="TextBox 1023"/>
              <p:cNvSpPr txBox="1"/>
              <p:nvPr/>
            </p:nvSpPr>
            <p:spPr>
              <a:xfrm>
                <a:off x="1236233" y="3593068"/>
                <a:ext cx="6251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a:rPr>
                            <m:t>𝑂</m:t>
                          </m:r>
                        </m:e>
                        <m:sup>
                          <m:r>
                            <a:rPr lang="en-US" sz="2800" b="0" i="1" smtClean="0">
                              <a:latin typeface="Cambria Math"/>
                            </a:rPr>
                            <m:t>′</m:t>
                          </m:r>
                        </m:sup>
                      </m:sSup>
                    </m:oMath>
                  </m:oMathPara>
                </a14:m>
                <a:endParaRPr lang="en-IN" sz="2800" dirty="0"/>
              </a:p>
            </p:txBody>
          </p:sp>
        </mc:Choice>
        <mc:Fallback xmlns="">
          <p:sp>
            <p:nvSpPr>
              <p:cNvPr id="1024" name="TextBox 1023"/>
              <p:cNvSpPr txBox="1">
                <a:spLocks noRot="1" noChangeAspect="1" noMove="1" noResize="1" noEditPoints="1" noAdjustHandles="1" noChangeArrowheads="1" noChangeShapeType="1" noTextEdit="1"/>
              </p:cNvSpPr>
              <p:nvPr/>
            </p:nvSpPr>
            <p:spPr>
              <a:xfrm>
                <a:off x="1236233" y="3593068"/>
                <a:ext cx="625108" cy="523220"/>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767840" y="857495"/>
                <a:ext cx="5172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𝑂</m:t>
                      </m:r>
                    </m:oMath>
                  </m:oMathPara>
                </a14:m>
                <a:endParaRPr lang="en-IN"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767840" y="857495"/>
                <a:ext cx="517257" cy="523220"/>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474964" y="2069876"/>
                <a:ext cx="4458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𝑟</m:t>
                      </m:r>
                    </m:oMath>
                  </m:oMathPara>
                </a14:m>
                <a:endParaRPr lang="en-IN" sz="2800" dirty="0"/>
              </a:p>
            </p:txBody>
          </p:sp>
        </mc:Choice>
        <mc:Fallback xmlns="">
          <p:sp>
            <p:nvSpPr>
              <p:cNvPr id="35" name="TextBox 34"/>
              <p:cNvSpPr txBox="1">
                <a:spLocks noRot="1" noChangeAspect="1" noMove="1" noResize="1" noEditPoints="1" noAdjustHandles="1" noChangeArrowheads="1" noChangeShapeType="1" noTextEdit="1"/>
              </p:cNvSpPr>
              <p:nvPr/>
            </p:nvSpPr>
            <p:spPr>
              <a:xfrm>
                <a:off x="2474964" y="2069876"/>
                <a:ext cx="445828" cy="523220"/>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929918" y="1552849"/>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oMath>
                  </m:oMathPara>
                </a14:m>
                <a:endParaRPr lang="en-IN"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3929918" y="1552849"/>
                <a:ext cx="500073" cy="523220"/>
              </a:xfrm>
              <a:prstGeom prst="rect">
                <a:avLst/>
              </a:prstGeom>
              <a:blipFill rotWithShape="1">
                <a:blip r:embed="rId6"/>
                <a:stretch>
                  <a:fillRect/>
                </a:stretch>
              </a:blipFill>
            </p:spPr>
            <p:txBody>
              <a:bodyPr/>
              <a:lstStyle/>
              <a:p>
                <a:r>
                  <a:rPr lang="en-IN">
                    <a:noFill/>
                  </a:rPr>
                  <a:t> </a:t>
                </a:r>
              </a:p>
            </p:txBody>
          </p:sp>
        </mc:Fallback>
      </mc:AlternateContent>
      <p:sp>
        <p:nvSpPr>
          <p:cNvPr id="1025" name="Curved Right Arrow 1024"/>
          <p:cNvSpPr/>
          <p:nvPr/>
        </p:nvSpPr>
        <p:spPr>
          <a:xfrm>
            <a:off x="1447800" y="1359933"/>
            <a:ext cx="731520" cy="290082"/>
          </a:xfrm>
          <a:prstGeom prst="curvedRightArrow">
            <a:avLst>
              <a:gd name="adj1" fmla="val 881"/>
              <a:gd name="adj2" fmla="val 308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mc:AlternateContent xmlns:mc="http://schemas.openxmlformats.org/markup-compatibility/2006" xmlns:a14="http://schemas.microsoft.com/office/drawing/2010/main">
        <mc:Choice Requires="a14">
          <p:sp>
            <p:nvSpPr>
              <p:cNvPr id="38" name="Rectangle 37"/>
              <p:cNvSpPr/>
              <p:nvPr/>
            </p:nvSpPr>
            <p:spPr>
              <a:xfrm>
                <a:off x="299257" y="4108609"/>
                <a:ext cx="8534400" cy="1670650"/>
              </a:xfrm>
              <a:prstGeom prst="rect">
                <a:avLst/>
              </a:prstGeom>
            </p:spPr>
            <p:txBody>
              <a:bodyPr wrap="square">
                <a:spAutoFit/>
              </a:bodyPr>
              <a:lstStyle/>
              <a:p>
                <a:pPr marL="457200" indent="-457200" algn="just">
                  <a:lnSpc>
                    <a:spcPct val="150000"/>
                  </a:lnSpc>
                  <a:buFont typeface="Wingdings" pitchFamily="2" charset="2"/>
                  <a:buChar char="§"/>
                </a:pPr>
                <a:r>
                  <a:rPr lang="en-IN" sz="3600" dirty="0" smtClean="0">
                    <a:solidFill>
                      <a:srgbClr val="FF0000"/>
                    </a:solidFill>
                    <a:latin typeface="Times New Roman" panose="02020603050405020304" pitchFamily="18" charset="0"/>
                    <a:cs typeface="Times New Roman" panose="02020603050405020304" pitchFamily="18" charset="0"/>
                  </a:rPr>
                  <a:t>Rotary effect of force </a:t>
                </a:r>
                <a14:m>
                  <m:oMath xmlns:m="http://schemas.openxmlformats.org/officeDocument/2006/math">
                    <m:r>
                      <a:rPr lang="en-US" sz="3600" b="0" i="0" smtClean="0">
                        <a:solidFill>
                          <a:srgbClr val="FF0000"/>
                        </a:solidFill>
                        <a:latin typeface="Cambria Math"/>
                        <a:cs typeface="Times New Roman" panose="02020603050405020304" pitchFamily="18" charset="0"/>
                      </a:rPr>
                      <m:t>=</m:t>
                    </m:r>
                    <m:acc>
                      <m:accPr>
                        <m:chr m:val="⃗"/>
                        <m:ctrlPr>
                          <a:rPr lang="en-US" sz="3600" b="0" i="1" smtClean="0">
                            <a:solidFill>
                              <a:srgbClr val="FF0000"/>
                            </a:solidFill>
                            <a:latin typeface="Cambria Math" panose="02040503050406030204" pitchFamily="18" charset="0"/>
                            <a:cs typeface="Times New Roman" panose="02020603050405020304" pitchFamily="18" charset="0"/>
                          </a:rPr>
                        </m:ctrlPr>
                      </m:accPr>
                      <m:e>
                        <m:r>
                          <a:rPr lang="en-US" sz="3600" b="0" i="1" smtClean="0">
                            <a:solidFill>
                              <a:srgbClr val="FF0000"/>
                            </a:solidFill>
                            <a:latin typeface="Cambria Math"/>
                            <a:cs typeface="Times New Roman" panose="02020603050405020304" pitchFamily="18" charset="0"/>
                          </a:rPr>
                          <m:t>𝑟</m:t>
                        </m:r>
                      </m:e>
                    </m:acc>
                    <m:r>
                      <a:rPr lang="en-US" sz="3600" b="0" i="1" smtClean="0">
                        <a:solidFill>
                          <a:srgbClr val="FF0000"/>
                        </a:solidFill>
                        <a:latin typeface="Cambria Math"/>
                        <a:ea typeface="Cambria Math"/>
                        <a:cs typeface="Times New Roman" panose="02020603050405020304" pitchFamily="18" charset="0"/>
                      </a:rPr>
                      <m:t>×</m:t>
                    </m:r>
                    <m:acc>
                      <m:accPr>
                        <m:chr m:val="⃗"/>
                        <m:ctrlPr>
                          <a:rPr lang="en-US" sz="3600" b="0" i="1" smtClean="0">
                            <a:solidFill>
                              <a:srgbClr val="FF0000"/>
                            </a:solidFill>
                            <a:latin typeface="Cambria Math" panose="02040503050406030204" pitchFamily="18" charset="0"/>
                            <a:ea typeface="Cambria Math"/>
                            <a:cs typeface="Times New Roman" panose="02020603050405020304" pitchFamily="18" charset="0"/>
                          </a:rPr>
                        </m:ctrlPr>
                      </m:accPr>
                      <m:e>
                        <m:r>
                          <a:rPr lang="en-US" sz="3600" b="0" i="1" smtClean="0">
                            <a:solidFill>
                              <a:srgbClr val="FF0000"/>
                            </a:solidFill>
                            <a:latin typeface="Cambria Math"/>
                            <a:ea typeface="Cambria Math"/>
                            <a:cs typeface="Times New Roman" panose="02020603050405020304" pitchFamily="18" charset="0"/>
                          </a:rPr>
                          <m:t>𝐹</m:t>
                        </m:r>
                      </m:e>
                    </m:acc>
                  </m:oMath>
                </a14:m>
                <a:endParaRPr lang="en-IN" sz="36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800" dirty="0" smtClean="0">
                    <a:solidFill>
                      <a:srgbClr val="00B050"/>
                    </a:solidFill>
                    <a:latin typeface="Times New Roman" panose="02020603050405020304" pitchFamily="18" charset="0"/>
                    <a:cs typeface="Times New Roman" panose="02020603050405020304" pitchFamily="18" charset="0"/>
                  </a:rPr>
                  <a:t>Moment is also a sliding vector.</a:t>
                </a:r>
                <a:endParaRPr lang="en-US" sz="2800" dirty="0">
                  <a:solidFill>
                    <a:srgbClr val="00B050"/>
                  </a:solidFill>
                  <a:latin typeface="Times New Roman" panose="02020603050405020304" pitchFamily="18" charset="0"/>
                  <a:cs typeface="Times New Roman" panose="02020603050405020304" pitchFamily="18" charset="0"/>
                </a:endParaRPr>
              </a:p>
            </p:txBody>
          </p:sp>
        </mc:Choice>
        <mc:Fallback xmlns="">
          <p:sp>
            <p:nvSpPr>
              <p:cNvPr id="38" name="Rectangle 37"/>
              <p:cNvSpPr>
                <a:spLocks noRot="1" noChangeAspect="1" noMove="1" noResize="1" noEditPoints="1" noAdjustHandles="1" noChangeArrowheads="1" noChangeShapeType="1" noTextEdit="1"/>
              </p:cNvSpPr>
              <p:nvPr/>
            </p:nvSpPr>
            <p:spPr>
              <a:xfrm>
                <a:off x="299257" y="4108609"/>
                <a:ext cx="8534400" cy="1670650"/>
              </a:xfrm>
              <a:prstGeom prst="rect">
                <a:avLst/>
              </a:prstGeom>
              <a:blipFill rotWithShape="1">
                <a:blip r:embed="rId7"/>
                <a:stretch>
                  <a:fillRect l="-1857" b="-4745"/>
                </a:stretch>
              </a:blipFill>
            </p:spPr>
            <p:txBody>
              <a:bodyPr/>
              <a:lstStyle/>
              <a:p>
                <a:r>
                  <a:rPr lang="en-IN">
                    <a:noFill/>
                  </a:rPr>
                  <a:t> </a:t>
                </a:r>
              </a:p>
            </p:txBody>
          </p:sp>
        </mc:Fallback>
      </mc:AlternateContent>
      <p:sp>
        <p:nvSpPr>
          <p:cNvPr id="40" name="Rectangle 39"/>
          <p:cNvSpPr/>
          <p:nvPr/>
        </p:nvSpPr>
        <p:spPr>
          <a:xfrm>
            <a:off x="4694062" y="936486"/>
            <a:ext cx="4057981" cy="3416320"/>
          </a:xfrm>
          <a:prstGeom prst="rect">
            <a:avLst/>
          </a:prstGeom>
        </p:spPr>
        <p:txBody>
          <a:bodyPr wrap="square">
            <a:spAutoFit/>
          </a:bodyPr>
          <a:lstStyle/>
          <a:p>
            <a:pPr algn="just">
              <a:lnSpc>
                <a:spcPct val="150000"/>
              </a:lnSpc>
            </a:pPr>
            <a:r>
              <a:rPr lang="en-US" sz="2400" dirty="0" smtClean="0">
                <a:solidFill>
                  <a:schemeClr val="accent1"/>
                </a:solidFill>
                <a:latin typeface="Times New Roman" panose="02020603050405020304" pitchFamily="18" charset="0"/>
                <a:cs typeface="Times New Roman" panose="02020603050405020304" pitchFamily="18" charset="0"/>
              </a:rPr>
              <a:t>Force can be used as sliding vector. Translation or rotation can be produced by force. </a:t>
            </a:r>
            <a:endParaRPr lang="en-IN" sz="2400" dirty="0" smtClean="0">
              <a:solidFill>
                <a:schemeClr val="accent1"/>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itchFamily="2" charset="2"/>
              <a:buChar char="§"/>
            </a:pPr>
            <a:r>
              <a:rPr lang="en-IN" sz="2400" dirty="0" smtClean="0">
                <a:solidFill>
                  <a:srgbClr val="FF0000"/>
                </a:solidFill>
                <a:latin typeface="Times New Roman" panose="02020603050405020304" pitchFamily="18" charset="0"/>
                <a:cs typeface="Times New Roman" panose="02020603050405020304" pitchFamily="18" charset="0"/>
              </a:rPr>
              <a:t>Sign Convention</a:t>
            </a:r>
          </a:p>
          <a:p>
            <a:pPr algn="just">
              <a:lnSpc>
                <a:spcPct val="150000"/>
              </a:lnSpc>
            </a:pPr>
            <a:r>
              <a:rPr lang="en-US" sz="2400" dirty="0" smtClean="0">
                <a:solidFill>
                  <a:srgbClr val="00B050"/>
                </a:solidFill>
                <a:latin typeface="Times New Roman" panose="02020603050405020304" pitchFamily="18" charset="0"/>
                <a:cs typeface="Times New Roman" panose="02020603050405020304" pitchFamily="18" charset="0"/>
              </a:rPr>
              <a:t>+</a:t>
            </a:r>
            <a:r>
              <a:rPr lang="en-US" sz="2400" dirty="0" err="1" smtClean="0">
                <a:solidFill>
                  <a:srgbClr val="00B050"/>
                </a:solidFill>
                <a:latin typeface="Times New Roman" panose="02020603050405020304" pitchFamily="18" charset="0"/>
                <a:cs typeface="Times New Roman" panose="02020603050405020304" pitchFamily="18" charset="0"/>
              </a:rPr>
              <a:t>ve</a:t>
            </a:r>
            <a:r>
              <a:rPr lang="en-US" sz="2400" dirty="0" smtClean="0">
                <a:solidFill>
                  <a:srgbClr val="00B050"/>
                </a:solidFill>
                <a:latin typeface="Times New Roman" panose="02020603050405020304" pitchFamily="18" charset="0"/>
                <a:cs typeface="Times New Roman" panose="02020603050405020304" pitchFamily="18" charset="0"/>
              </a:rPr>
              <a:t> anticlockwise moment</a:t>
            </a:r>
          </a:p>
          <a:p>
            <a:pPr algn="just">
              <a:lnSpc>
                <a:spcPct val="150000"/>
              </a:lnSpc>
            </a:pPr>
            <a:r>
              <a:rPr lang="en-US" sz="2400" dirty="0" smtClean="0">
                <a:solidFill>
                  <a:srgbClr val="00B050"/>
                </a:solidFill>
                <a:latin typeface="Times New Roman" panose="02020603050405020304" pitchFamily="18" charset="0"/>
                <a:cs typeface="Times New Roman" panose="02020603050405020304" pitchFamily="18" charset="0"/>
              </a:rPr>
              <a:t>-</a:t>
            </a:r>
            <a:r>
              <a:rPr lang="en-US" sz="2400" dirty="0" err="1" smtClean="0">
                <a:solidFill>
                  <a:srgbClr val="00B050"/>
                </a:solidFill>
                <a:latin typeface="Times New Roman" panose="02020603050405020304" pitchFamily="18" charset="0"/>
                <a:cs typeface="Times New Roman" panose="02020603050405020304" pitchFamily="18" charset="0"/>
              </a:rPr>
              <a:t>ve</a:t>
            </a:r>
            <a:r>
              <a:rPr lang="en-US" sz="2400" dirty="0" smtClean="0">
                <a:solidFill>
                  <a:srgbClr val="00B050"/>
                </a:solidFill>
                <a:latin typeface="Times New Roman" panose="02020603050405020304" pitchFamily="18" charset="0"/>
                <a:cs typeface="Times New Roman" panose="02020603050405020304" pitchFamily="18" charset="0"/>
              </a:rPr>
              <a:t> clockwise moment</a:t>
            </a:r>
            <a:endParaRPr lang="en-US" sz="2400" dirty="0">
              <a:solidFill>
                <a:srgbClr val="00B05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TextBox 40"/>
              <p:cNvSpPr txBox="1"/>
              <p:nvPr/>
            </p:nvSpPr>
            <p:spPr>
              <a:xfrm>
                <a:off x="1185798" y="2263948"/>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185798" y="2263948"/>
                <a:ext cx="500073" cy="523220"/>
              </a:xfrm>
              <a:prstGeom prst="rect">
                <a:avLst/>
              </a:prstGeom>
              <a:blipFill rotWithShape="1">
                <a:blip r:embed="rId8"/>
                <a:stretch>
                  <a:fillRect/>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3" name="Ink 2"/>
              <p14:cNvContentPartPr/>
              <p14:nvPr/>
            </p14:nvContentPartPr>
            <p14:xfrm>
              <a:off x="2480760" y="694800"/>
              <a:ext cx="6367680" cy="5885280"/>
            </p14:xfrm>
          </p:contentPart>
        </mc:Choice>
        <mc:Fallback xmlns="">
          <p:pic>
            <p:nvPicPr>
              <p:cNvPr id="3" name="Ink 2"/>
              <p:cNvPicPr/>
              <p:nvPr/>
            </p:nvPicPr>
            <p:blipFill>
              <a:blip r:embed="rId10"/>
              <a:stretch>
                <a:fillRect/>
              </a:stretch>
            </p:blipFill>
            <p:spPr>
              <a:xfrm>
                <a:off x="2470680" y="682920"/>
                <a:ext cx="6383880" cy="5910120"/>
              </a:xfrm>
              <a:prstGeom prst="rect">
                <a:avLst/>
              </a:prstGeom>
            </p:spPr>
          </p:pic>
        </mc:Fallback>
      </mc:AlternateContent>
    </p:spTree>
    <p:extLst>
      <p:ext uri="{BB962C8B-B14F-4D97-AF65-F5344CB8AC3E}">
        <p14:creationId xmlns:p14="http://schemas.microsoft.com/office/powerpoint/2010/main" val="1606320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3-D Space</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7"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37" y="909615"/>
            <a:ext cx="55403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6383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3-D Space</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5" descr="8F0792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1" y="946150"/>
            <a:ext cx="4070350" cy="2842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6"/>
          <p:cNvSpPr txBox="1">
            <a:spLocks noChangeArrowheads="1"/>
          </p:cNvSpPr>
          <p:nvPr/>
        </p:nvSpPr>
        <p:spPr bwMode="auto">
          <a:xfrm>
            <a:off x="425450" y="3760996"/>
            <a:ext cx="4408487" cy="255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29" tIns="44815" rIns="89629" bIns="44815">
            <a:spAutoFit/>
          </a:bodyPr>
          <a:lstStyle>
            <a:lvl1pPr marL="234950" indent="-234950" eaLnBrk="0" hangingPunct="0">
              <a:defRPr sz="20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t>The tension in the guy wire is 2500 N.  Determine:</a:t>
            </a:r>
          </a:p>
          <a:p>
            <a:pPr eaLnBrk="1" hangingPunct="1">
              <a:spcBef>
                <a:spcPct val="50000"/>
              </a:spcBef>
            </a:pPr>
            <a:r>
              <a:rPr lang="en-US" altLang="en-US" dirty="0"/>
              <a:t>a) components </a:t>
            </a:r>
            <a:r>
              <a:rPr lang="en-US" altLang="en-US" i="1" dirty="0" err="1"/>
              <a:t>F</a:t>
            </a:r>
            <a:r>
              <a:rPr lang="en-US" altLang="en-US" i="1" baseline="-25000" dirty="0" err="1"/>
              <a:t>x</a:t>
            </a:r>
            <a:r>
              <a:rPr lang="en-US" altLang="en-US" i="1" dirty="0"/>
              <a:t>, </a:t>
            </a:r>
            <a:r>
              <a:rPr lang="en-US" altLang="en-US" i="1" dirty="0" err="1"/>
              <a:t>F</a:t>
            </a:r>
            <a:r>
              <a:rPr lang="en-US" altLang="en-US" i="1" baseline="-25000" dirty="0" err="1"/>
              <a:t>y</a:t>
            </a:r>
            <a:r>
              <a:rPr lang="en-US" altLang="en-US" i="1" dirty="0"/>
              <a:t>, </a:t>
            </a:r>
            <a:r>
              <a:rPr lang="en-US" altLang="en-US" i="1" dirty="0" err="1"/>
              <a:t>F</a:t>
            </a:r>
            <a:r>
              <a:rPr lang="en-US" altLang="en-US" baseline="-25000" dirty="0" err="1"/>
              <a:t>z</a:t>
            </a:r>
            <a:r>
              <a:rPr lang="en-US" altLang="en-US" dirty="0"/>
              <a:t> of the force  acting on the bolt at </a:t>
            </a:r>
            <a:r>
              <a:rPr lang="en-US" altLang="en-US" i="1" dirty="0"/>
              <a:t>A</a:t>
            </a:r>
            <a:r>
              <a:rPr lang="en-US" altLang="en-US" dirty="0"/>
              <a:t>,</a:t>
            </a:r>
          </a:p>
          <a:p>
            <a:pPr eaLnBrk="1" hangingPunct="1">
              <a:spcBef>
                <a:spcPct val="50000"/>
              </a:spcBef>
            </a:pPr>
            <a:r>
              <a:rPr lang="en-US" altLang="en-US" dirty="0"/>
              <a:t>b) the angles </a:t>
            </a:r>
            <a:r>
              <a:rPr lang="en-US" altLang="en-US" i="1" dirty="0" err="1">
                <a:latin typeface="Symbol" panose="05050102010706020507" pitchFamily="18" charset="2"/>
              </a:rPr>
              <a:t>q</a:t>
            </a:r>
            <a:r>
              <a:rPr lang="en-US" altLang="en-US" i="1" baseline="-25000" dirty="0" err="1"/>
              <a:t>x</a:t>
            </a:r>
            <a:r>
              <a:rPr lang="en-US" altLang="en-US" i="1" dirty="0"/>
              <a:t>, </a:t>
            </a:r>
            <a:r>
              <a:rPr lang="en-US" altLang="en-US" i="1" dirty="0" err="1">
                <a:latin typeface="Symbol" panose="05050102010706020507" pitchFamily="18" charset="2"/>
              </a:rPr>
              <a:t>q</a:t>
            </a:r>
            <a:r>
              <a:rPr lang="en-US" altLang="en-US" i="1" baseline="-25000" dirty="0" err="1"/>
              <a:t>y</a:t>
            </a:r>
            <a:r>
              <a:rPr lang="en-US" altLang="en-US" i="1" dirty="0"/>
              <a:t>, </a:t>
            </a:r>
            <a:r>
              <a:rPr lang="en-US" altLang="en-US" i="1" dirty="0" err="1">
                <a:latin typeface="Symbol" panose="05050102010706020507" pitchFamily="18" charset="2"/>
              </a:rPr>
              <a:t>q</a:t>
            </a:r>
            <a:r>
              <a:rPr lang="en-US" altLang="en-US" i="1" baseline="-25000" dirty="0" err="1"/>
              <a:t>z</a:t>
            </a:r>
            <a:r>
              <a:rPr lang="en-US" altLang="en-US" dirty="0">
                <a:latin typeface="Symbol" panose="05050102010706020507" pitchFamily="18" charset="2"/>
              </a:rPr>
              <a:t> </a:t>
            </a:r>
            <a:r>
              <a:rPr lang="en-US" altLang="en-US" dirty="0"/>
              <a:t>defining the direction of the force (the direction cosines)</a:t>
            </a:r>
          </a:p>
        </p:txBody>
      </p:sp>
    </p:spTree>
    <p:extLst>
      <p:ext uri="{BB962C8B-B14F-4D97-AF65-F5344CB8AC3E}">
        <p14:creationId xmlns:p14="http://schemas.microsoft.com/office/powerpoint/2010/main" val="4242308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Acknowledgement</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0" y="1143000"/>
            <a:ext cx="9143999" cy="4524315"/>
          </a:xfrm>
          <a:prstGeom prst="rect">
            <a:avLst/>
          </a:prstGeom>
          <a:noFill/>
        </p:spPr>
        <p:txBody>
          <a:bodyPr wrap="square" rtlCol="0">
            <a:spAutoFit/>
          </a:bodyPr>
          <a:lstStyle/>
          <a:p>
            <a:pPr marL="571500" indent="-571500">
              <a:buFont typeface="Arial" panose="020B0604020202020204" pitchFamily="34" charset="0"/>
              <a:buChar char="•"/>
            </a:pPr>
            <a:r>
              <a:rPr lang="en-IN" sz="3200" dirty="0" smtClean="0"/>
              <a:t>NPTEL lectures on Engineering Mechanics</a:t>
            </a:r>
          </a:p>
          <a:p>
            <a:pPr marL="571500" indent="-571500">
              <a:buFont typeface="Arial" panose="020B0604020202020204" pitchFamily="34" charset="0"/>
              <a:buChar char="•"/>
            </a:pPr>
            <a:endParaRPr lang="en-IN" sz="3200" dirty="0"/>
          </a:p>
          <a:p>
            <a:pPr marL="571500" indent="-571500">
              <a:buFont typeface="Arial" panose="020B0604020202020204" pitchFamily="34" charset="0"/>
              <a:buChar char="•"/>
            </a:pPr>
            <a:r>
              <a:rPr lang="en-IN" sz="3200" dirty="0" smtClean="0">
                <a:hlinkClick r:id="rId2"/>
              </a:rPr>
              <a:t>en.wikipedia.org/wiki/</a:t>
            </a:r>
            <a:r>
              <a:rPr lang="en-IN" sz="3200" dirty="0" err="1" smtClean="0">
                <a:hlinkClick r:id="rId2"/>
              </a:rPr>
              <a:t>History_of_science</a:t>
            </a:r>
            <a:endParaRPr lang="en-IN" sz="3200" dirty="0" smtClean="0"/>
          </a:p>
          <a:p>
            <a:pPr marL="571500" indent="-571500">
              <a:buFont typeface="Arial" panose="020B0604020202020204" pitchFamily="34" charset="0"/>
              <a:buChar char="•"/>
            </a:pPr>
            <a:endParaRPr lang="en-IN" sz="3200" dirty="0"/>
          </a:p>
          <a:p>
            <a:pPr marL="571500" indent="-571500">
              <a:buFont typeface="Arial" panose="020B0604020202020204" pitchFamily="34" charset="0"/>
              <a:buChar char="•"/>
            </a:pPr>
            <a:r>
              <a:rPr lang="en-IN" sz="3200" dirty="0" smtClean="0"/>
              <a:t>britannica.com/technology/history-of-flight</a:t>
            </a:r>
          </a:p>
          <a:p>
            <a:pPr marL="571500" indent="-571500">
              <a:buFont typeface="Arial" panose="020B0604020202020204" pitchFamily="34" charset="0"/>
              <a:buChar char="•"/>
            </a:pPr>
            <a:endParaRPr lang="en-IN" sz="3200" dirty="0"/>
          </a:p>
          <a:p>
            <a:pPr marL="571500" indent="-571500">
              <a:buFont typeface="Arial" panose="020B0604020202020204" pitchFamily="34" charset="0"/>
              <a:buChar char="•"/>
            </a:pPr>
            <a:r>
              <a:rPr lang="en-IN" sz="3200" dirty="0" smtClean="0"/>
              <a:t>Beer &amp; Johnston, Vector Mechanics for Engineers</a:t>
            </a:r>
          </a:p>
          <a:p>
            <a:pPr marL="571500" indent="-571500">
              <a:buFont typeface="Arial" panose="020B0604020202020204" pitchFamily="34" charset="0"/>
              <a:buChar char="•"/>
            </a:pPr>
            <a:endParaRPr lang="en-IN" sz="3200" dirty="0"/>
          </a:p>
          <a:p>
            <a:pPr marL="571500" indent="-571500">
              <a:buFont typeface="Arial" panose="020B0604020202020204" pitchFamily="34" charset="0"/>
              <a:buChar char="•"/>
            </a:pPr>
            <a:r>
              <a:rPr lang="en-IN" sz="3200" dirty="0" err="1" smtClean="0"/>
              <a:t>Meriam</a:t>
            </a:r>
            <a:r>
              <a:rPr lang="en-IN" sz="3200" dirty="0" smtClean="0"/>
              <a:t> &amp; </a:t>
            </a:r>
            <a:r>
              <a:rPr lang="en-IN" sz="3200" dirty="0" err="1" smtClean="0"/>
              <a:t>Kraige</a:t>
            </a:r>
            <a:r>
              <a:rPr lang="en-IN" sz="3200" dirty="0" smtClean="0"/>
              <a:t>, Engineering Mechanics</a:t>
            </a:r>
            <a:endParaRPr lang="en-IN" sz="3200" dirty="0"/>
          </a:p>
        </p:txBody>
      </p:sp>
    </p:spTree>
    <p:extLst>
      <p:ext uri="{BB962C8B-B14F-4D97-AF65-F5344CB8AC3E}">
        <p14:creationId xmlns:p14="http://schemas.microsoft.com/office/powerpoint/2010/main" val="785908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600200"/>
            <a:ext cx="9143999" cy="3046988"/>
          </a:xfrm>
          <a:prstGeom prst="rect">
            <a:avLst/>
          </a:prstGeom>
          <a:noFill/>
        </p:spPr>
        <p:txBody>
          <a:bodyPr wrap="square" rtlCol="0">
            <a:spAutoFit/>
          </a:bodyPr>
          <a:lstStyle/>
          <a:p>
            <a:pPr algn="ctr"/>
            <a:r>
              <a:rPr lang="en-IN" sz="9600" dirty="0" smtClean="0">
                <a:solidFill>
                  <a:srgbClr val="00B050"/>
                </a:solidFill>
                <a:latin typeface="Times New Roman" pitchFamily="18" charset="0"/>
                <a:cs typeface="Times New Roman" pitchFamily="18" charset="0"/>
              </a:rPr>
              <a:t>Any Questions</a:t>
            </a:r>
          </a:p>
          <a:p>
            <a:pPr algn="ctr"/>
            <a:r>
              <a:rPr lang="en-IN" sz="9600" dirty="0" smtClean="0">
                <a:solidFill>
                  <a:srgbClr val="FF0000"/>
                </a:solidFill>
                <a:latin typeface="Times New Roman" pitchFamily="18" charset="0"/>
                <a:cs typeface="Times New Roman" pitchFamily="18" charset="0"/>
                <a:sym typeface="Webdings"/>
              </a:rPr>
              <a:t></a:t>
            </a:r>
            <a:r>
              <a:rPr lang="en-IN" sz="9600" dirty="0" smtClean="0"/>
              <a:t> </a:t>
            </a:r>
            <a:endParaRPr lang="en-IN" sz="9600" dirty="0"/>
          </a:p>
        </p:txBody>
      </p:sp>
    </p:spTree>
    <p:extLst>
      <p:ext uri="{BB962C8B-B14F-4D97-AF65-F5344CB8AC3E}">
        <p14:creationId xmlns:p14="http://schemas.microsoft.com/office/powerpoint/2010/main" val="3060368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1302326" y="228600"/>
            <a:ext cx="6511637" cy="707886"/>
          </a:xfrm>
          <a:prstGeom prst="rect">
            <a:avLst/>
          </a:prstGeom>
          <a:solidFill>
            <a:schemeClr val="accent5">
              <a:lumMod val="20000"/>
              <a:lumOff val="80000"/>
            </a:schemeClr>
          </a:solidFill>
        </p:spPr>
        <p:txBody>
          <a:bodyPr wrap="square" rtlCol="0">
            <a:spAutoFit/>
          </a:bodyPr>
          <a:lstStyle/>
          <a:p>
            <a:r>
              <a:rPr lang="en-US" sz="4000" dirty="0" smtClean="0">
                <a:solidFill>
                  <a:schemeClr val="accent6">
                    <a:lumMod val="50000"/>
                  </a:schemeClr>
                </a:solidFill>
              </a:rPr>
              <a:t> Moment of a force</a:t>
            </a:r>
            <a:endParaRPr lang="en-IN" sz="4000" dirty="0">
              <a:solidFill>
                <a:schemeClr val="accent6">
                  <a:lumMod val="50000"/>
                </a:schemeClr>
              </a:solidFill>
            </a:endParaRPr>
          </a:p>
        </p:txBody>
      </p:sp>
      <p:sp>
        <p:nvSpPr>
          <p:cNvPr id="2" name="Oval 1"/>
          <p:cNvSpPr>
            <a:spLocks noChangeAspect="1"/>
          </p:cNvSpPr>
          <p:nvPr/>
        </p:nvSpPr>
        <p:spPr>
          <a:xfrm>
            <a:off x="7985759"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83820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530244"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40097"/>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flipH="1">
            <a:off x="3718791" y="1997248"/>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057400" y="2530648"/>
            <a:ext cx="1632526" cy="1224394"/>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5" name="Oval 24"/>
          <p:cNvSpPr>
            <a:spLocks noChangeAspect="1"/>
          </p:cNvSpPr>
          <p:nvPr/>
        </p:nvSpPr>
        <p:spPr>
          <a:xfrm>
            <a:off x="1676400" y="2439208"/>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p:cNvCxnSpPr/>
          <p:nvPr/>
        </p:nvCxnSpPr>
        <p:spPr>
          <a:xfrm>
            <a:off x="1767840" y="1013573"/>
            <a:ext cx="0" cy="2948827"/>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859280" y="2544503"/>
            <a:ext cx="1828800" cy="0"/>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4" name="TextBox 1023"/>
              <p:cNvSpPr txBox="1"/>
              <p:nvPr/>
            </p:nvSpPr>
            <p:spPr>
              <a:xfrm>
                <a:off x="1236233" y="3593068"/>
                <a:ext cx="6251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a:rPr>
                            <m:t>𝑂</m:t>
                          </m:r>
                        </m:e>
                        <m:sup>
                          <m:r>
                            <a:rPr lang="en-US" sz="2800" b="0" i="1" smtClean="0">
                              <a:latin typeface="Cambria Math"/>
                            </a:rPr>
                            <m:t>′</m:t>
                          </m:r>
                        </m:sup>
                      </m:sSup>
                    </m:oMath>
                  </m:oMathPara>
                </a14:m>
                <a:endParaRPr lang="en-IN" sz="2800" dirty="0"/>
              </a:p>
            </p:txBody>
          </p:sp>
        </mc:Choice>
        <mc:Fallback xmlns="">
          <p:sp>
            <p:nvSpPr>
              <p:cNvPr id="1024" name="TextBox 1023"/>
              <p:cNvSpPr txBox="1">
                <a:spLocks noRot="1" noChangeAspect="1" noMove="1" noResize="1" noEditPoints="1" noAdjustHandles="1" noChangeArrowheads="1" noChangeShapeType="1" noTextEdit="1"/>
              </p:cNvSpPr>
              <p:nvPr/>
            </p:nvSpPr>
            <p:spPr>
              <a:xfrm>
                <a:off x="1236233" y="3593068"/>
                <a:ext cx="625108" cy="523220"/>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767840" y="857495"/>
                <a:ext cx="5172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𝑂</m:t>
                      </m:r>
                    </m:oMath>
                  </m:oMathPara>
                </a14:m>
                <a:endParaRPr lang="en-IN"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767840" y="857495"/>
                <a:ext cx="517257" cy="523220"/>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474964" y="2069876"/>
                <a:ext cx="4458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𝑟</m:t>
                      </m:r>
                    </m:oMath>
                  </m:oMathPara>
                </a14:m>
                <a:endParaRPr lang="en-IN" sz="2800" dirty="0"/>
              </a:p>
            </p:txBody>
          </p:sp>
        </mc:Choice>
        <mc:Fallback xmlns="">
          <p:sp>
            <p:nvSpPr>
              <p:cNvPr id="35" name="TextBox 34"/>
              <p:cNvSpPr txBox="1">
                <a:spLocks noRot="1" noChangeAspect="1" noMove="1" noResize="1" noEditPoints="1" noAdjustHandles="1" noChangeArrowheads="1" noChangeShapeType="1" noTextEdit="1"/>
              </p:cNvSpPr>
              <p:nvPr/>
            </p:nvSpPr>
            <p:spPr>
              <a:xfrm>
                <a:off x="2474964" y="2069876"/>
                <a:ext cx="445828" cy="523220"/>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929918" y="1552849"/>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oMath>
                  </m:oMathPara>
                </a14:m>
                <a:endParaRPr lang="en-IN"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3929918" y="1552849"/>
                <a:ext cx="500073" cy="523220"/>
              </a:xfrm>
              <a:prstGeom prst="rect">
                <a:avLst/>
              </a:prstGeom>
              <a:blipFill rotWithShape="1">
                <a:blip r:embed="rId6"/>
                <a:stretch>
                  <a:fillRect/>
                </a:stretch>
              </a:blipFill>
            </p:spPr>
            <p:txBody>
              <a:bodyPr/>
              <a:lstStyle/>
              <a:p>
                <a:r>
                  <a:rPr lang="en-IN">
                    <a:noFill/>
                  </a:rPr>
                  <a:t> </a:t>
                </a:r>
              </a:p>
            </p:txBody>
          </p:sp>
        </mc:Fallback>
      </mc:AlternateContent>
      <p:sp>
        <p:nvSpPr>
          <p:cNvPr id="1025" name="Curved Right Arrow 1024"/>
          <p:cNvSpPr/>
          <p:nvPr/>
        </p:nvSpPr>
        <p:spPr>
          <a:xfrm>
            <a:off x="1447800" y="1359933"/>
            <a:ext cx="731520" cy="290082"/>
          </a:xfrm>
          <a:prstGeom prst="curvedRightArrow">
            <a:avLst>
              <a:gd name="adj1" fmla="val 881"/>
              <a:gd name="adj2" fmla="val 308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mc:AlternateContent xmlns:mc="http://schemas.openxmlformats.org/markup-compatibility/2006" xmlns:a14="http://schemas.microsoft.com/office/drawing/2010/main">
        <mc:Choice Requires="a14">
          <p:sp>
            <p:nvSpPr>
              <p:cNvPr id="40" name="Rectangle 39"/>
              <p:cNvSpPr/>
              <p:nvPr/>
            </p:nvSpPr>
            <p:spPr>
              <a:xfrm>
                <a:off x="4694062" y="936486"/>
                <a:ext cx="4057981" cy="2308324"/>
              </a:xfrm>
              <a:prstGeom prst="rect">
                <a:avLst/>
              </a:prstGeom>
            </p:spPr>
            <p:txBody>
              <a:bodyPr wrap="square">
                <a:spAutoFit/>
              </a:bodyPr>
              <a:lstStyle/>
              <a:p>
                <a:pPr marL="342900" indent="-342900" algn="just">
                  <a:lnSpc>
                    <a:spcPct val="150000"/>
                  </a:lnSpc>
                  <a:buFont typeface="Arial" pitchFamily="34" charset="0"/>
                  <a:buChar char="•"/>
                </a:pPr>
                <a:r>
                  <a:rPr lang="en-US" sz="2400" dirty="0" smtClean="0">
                    <a:solidFill>
                      <a:schemeClr val="accent1"/>
                    </a:solidFill>
                    <a:latin typeface="Times New Roman" panose="02020603050405020304" pitchFamily="18" charset="0"/>
                    <a:cs typeface="Times New Roman" panose="02020603050405020304" pitchFamily="18" charset="0"/>
                  </a:rPr>
                  <a:t>Function of magnitude</a:t>
                </a:r>
              </a:p>
              <a:p>
                <a:pPr marL="342900" indent="-342900" algn="just">
                  <a:lnSpc>
                    <a:spcPct val="150000"/>
                  </a:lnSpc>
                  <a:buFont typeface="Arial" pitchFamily="34" charset="0"/>
                  <a:buChar char="•"/>
                </a:pPr>
                <a:r>
                  <a:rPr lang="en-US" sz="2400" dirty="0" smtClean="0">
                    <a:solidFill>
                      <a:schemeClr val="accent1"/>
                    </a:solidFill>
                    <a:latin typeface="Times New Roman" panose="02020603050405020304" pitchFamily="18" charset="0"/>
                    <a:cs typeface="Times New Roman" panose="02020603050405020304" pitchFamily="18" charset="0"/>
                  </a:rPr>
                  <a:t>Function of moment arm</a:t>
                </a:r>
              </a:p>
              <a:p>
                <a:pPr algn="just">
                  <a:lnSpc>
                    <a:spcPct val="150000"/>
                  </a:lnSpc>
                </a:pPr>
                <a:r>
                  <a:rPr lang="en-US" sz="2400" b="0" dirty="0" smtClean="0">
                    <a:solidFill>
                      <a:srgbClr val="FF0000"/>
                    </a:solidFill>
                    <a:latin typeface="Times New Roman" pitchFamily="18" charset="0"/>
                    <a:cs typeface="Times New Roman" pitchFamily="18" charset="0"/>
                  </a:rPr>
                  <a:t>Magnitude of moment</a:t>
                </a:r>
              </a:p>
              <a:p>
                <a:pPr algn="just">
                  <a:lnSpc>
                    <a:spcPct val="150000"/>
                  </a:lnSpc>
                </a:pPr>
                <a:r>
                  <a:rPr lang="en-US" sz="2400" b="0" dirty="0" smtClean="0">
                    <a:solidFill>
                      <a:srgbClr val="FF0000"/>
                    </a:solidFill>
                    <a:latin typeface="Times New Roman" pitchFamily="18" charset="0"/>
                    <a:cs typeface="Times New Roman" pitchFamily="18" charset="0"/>
                  </a:rPr>
                  <a:t> </a:t>
                </a:r>
                <a14:m>
                  <m:oMath xmlns:m="http://schemas.openxmlformats.org/officeDocument/2006/math">
                    <m:d>
                      <m:dPr>
                        <m:begChr m:val="|"/>
                        <m:endChr m:val="|"/>
                        <m:ctrlPr>
                          <a:rPr lang="en-US" sz="2400" b="0" i="1" smtClean="0">
                            <a:solidFill>
                              <a:srgbClr val="FF0000"/>
                            </a:solidFill>
                            <a:latin typeface="Cambria Math" panose="02040503050406030204" pitchFamily="18" charset="0"/>
                            <a:cs typeface="Times New Roman" panose="02020603050405020304" pitchFamily="18" charset="0"/>
                          </a:rPr>
                        </m:ctrlPr>
                      </m:dPr>
                      <m:e>
                        <m:r>
                          <a:rPr lang="en-US" sz="2400" b="0" i="1" smtClean="0">
                            <a:solidFill>
                              <a:srgbClr val="FF0000"/>
                            </a:solidFill>
                            <a:latin typeface="Cambria Math"/>
                            <a:cs typeface="Times New Roman" panose="02020603050405020304" pitchFamily="18" charset="0"/>
                          </a:rPr>
                          <m:t>𝑀</m:t>
                        </m:r>
                      </m:e>
                    </m:d>
                    <m:r>
                      <a:rPr lang="en-US" sz="2400" b="0" i="0" smtClean="0">
                        <a:solidFill>
                          <a:srgbClr val="FF0000"/>
                        </a:solidFill>
                        <a:latin typeface="Cambria Math"/>
                        <a:cs typeface="Times New Roman" panose="02020603050405020304" pitchFamily="18" charset="0"/>
                      </a:rPr>
                      <m:t>=</m:t>
                    </m:r>
                    <m:r>
                      <a:rPr lang="en-US" sz="2400" b="0" i="1" smtClean="0">
                        <a:solidFill>
                          <a:srgbClr val="FF0000"/>
                        </a:solidFill>
                        <a:latin typeface="Cambria Math"/>
                        <a:cs typeface="Times New Roman" panose="02020603050405020304" pitchFamily="18" charset="0"/>
                      </a:rPr>
                      <m:t>𝐹𝑑</m:t>
                    </m:r>
                  </m:oMath>
                </a14:m>
                <a:endParaRPr lang="en-IN" sz="2400" dirty="0" smtClean="0">
                  <a:solidFill>
                    <a:schemeClr val="accent1"/>
                  </a:solidFill>
                  <a:latin typeface="Times New Roman" panose="02020603050405020304" pitchFamily="18" charset="0"/>
                  <a:cs typeface="Times New Roman" panose="02020603050405020304" pitchFamily="18"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4694062" y="936486"/>
                <a:ext cx="4057981" cy="2308324"/>
              </a:xfrm>
              <a:prstGeom prst="rect">
                <a:avLst/>
              </a:prstGeom>
              <a:blipFill rotWithShape="1">
                <a:blip r:embed="rId7"/>
                <a:stretch>
                  <a:fillRect l="-22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185798" y="2263948"/>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185798" y="2263948"/>
                <a:ext cx="500073" cy="523220"/>
              </a:xfrm>
              <a:prstGeom prst="rect">
                <a:avLst/>
              </a:prstGeom>
              <a:blipFill rotWithShape="1">
                <a:blip r:embed="rId8"/>
                <a:stretch>
                  <a:fillRect/>
                </a:stretch>
              </a:blipFill>
            </p:spPr>
            <p:txBody>
              <a:bodyPr/>
              <a:lstStyle/>
              <a:p>
                <a:r>
                  <a:rPr lang="en-IN">
                    <a:noFill/>
                  </a:rPr>
                  <a:t> </a:t>
                </a:r>
              </a:p>
            </p:txBody>
          </p:sp>
        </mc:Fallback>
      </mc:AlternateContent>
      <p:cxnSp>
        <p:nvCxnSpPr>
          <p:cNvPr id="22" name="Straight Connector 21"/>
          <p:cNvCxnSpPr>
            <a:stCxn id="25" idx="5"/>
          </p:cNvCxnSpPr>
          <p:nvPr/>
        </p:nvCxnSpPr>
        <p:spPr>
          <a:xfrm>
            <a:off x="1832498" y="2595306"/>
            <a:ext cx="865380" cy="68129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1861341" y="2881235"/>
                <a:ext cx="4862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𝑑</m:t>
                      </m:r>
                    </m:oMath>
                  </m:oMathPara>
                </a14:m>
                <a:endParaRPr lang="en-IN" sz="28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861341" y="2881235"/>
                <a:ext cx="486223" cy="523220"/>
              </a:xfrm>
              <a:prstGeom prst="rect">
                <a:avLst/>
              </a:prstGeom>
              <a:blipFill rotWithShape="1">
                <a:blip r:embed="rId9"/>
                <a:stretch>
                  <a:fillRect/>
                </a:stretch>
              </a:blipFill>
            </p:spPr>
            <p:txBody>
              <a:bodyPr/>
              <a:lstStyle/>
              <a:p>
                <a:r>
                  <a:rPr lang="en-IN">
                    <a:noFill/>
                  </a:rPr>
                  <a:t> </a:t>
                </a:r>
              </a:p>
            </p:txBody>
          </p:sp>
        </mc:Fallback>
      </mc:AlternateContent>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543" y="4279335"/>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flipH="1">
            <a:off x="7715134" y="4336486"/>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457850" y="4869886"/>
            <a:ext cx="1228419" cy="921314"/>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32" name="Oval 31"/>
          <p:cNvSpPr>
            <a:spLocks noChangeAspect="1"/>
          </p:cNvSpPr>
          <p:nvPr/>
        </p:nvSpPr>
        <p:spPr>
          <a:xfrm>
            <a:off x="5672743" y="4778446"/>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p:cNvCxnSpPr/>
          <p:nvPr/>
        </p:nvCxnSpPr>
        <p:spPr>
          <a:xfrm>
            <a:off x="5764183" y="3352811"/>
            <a:ext cx="0" cy="2948827"/>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55623" y="4883741"/>
            <a:ext cx="1828800" cy="0"/>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5232576" y="5932306"/>
                <a:ext cx="6251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a:rPr>
                            <m:t>𝑂</m:t>
                          </m:r>
                        </m:e>
                        <m:sup>
                          <m:r>
                            <a:rPr lang="en-US" sz="2800" b="0" i="1" smtClean="0">
                              <a:latin typeface="Cambria Math"/>
                            </a:rPr>
                            <m:t>′</m:t>
                          </m:r>
                        </m:sup>
                      </m:sSup>
                    </m:oMath>
                  </m:oMathPara>
                </a14:m>
                <a:endParaRPr lang="en-IN" sz="2800" dirty="0"/>
              </a:p>
            </p:txBody>
          </p:sp>
        </mc:Choice>
        <mc:Fallback xmlns="">
          <p:sp>
            <p:nvSpPr>
              <p:cNvPr id="39" name="TextBox 38"/>
              <p:cNvSpPr txBox="1">
                <a:spLocks noRot="1" noChangeAspect="1" noMove="1" noResize="1" noEditPoints="1" noAdjustHandles="1" noChangeArrowheads="1" noChangeShapeType="1" noTextEdit="1"/>
              </p:cNvSpPr>
              <p:nvPr/>
            </p:nvSpPr>
            <p:spPr>
              <a:xfrm>
                <a:off x="5232576" y="5932306"/>
                <a:ext cx="625108" cy="523220"/>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764183" y="3196733"/>
                <a:ext cx="5172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𝑂</m:t>
                      </m:r>
                    </m:oMath>
                  </m:oMathPara>
                </a14:m>
                <a:endParaRPr lang="en-IN" sz="2800" dirty="0"/>
              </a:p>
            </p:txBody>
          </p:sp>
        </mc:Choice>
        <mc:Fallback xmlns="">
          <p:sp>
            <p:nvSpPr>
              <p:cNvPr id="42" name="TextBox 41"/>
              <p:cNvSpPr txBox="1">
                <a:spLocks noRot="1" noChangeAspect="1" noMove="1" noResize="1" noEditPoints="1" noAdjustHandles="1" noChangeArrowheads="1" noChangeShapeType="1" noTextEdit="1"/>
              </p:cNvSpPr>
              <p:nvPr/>
            </p:nvSpPr>
            <p:spPr>
              <a:xfrm>
                <a:off x="5764183" y="3196733"/>
                <a:ext cx="517257" cy="523220"/>
              </a:xfrm>
              <a:prstGeom prst="rect">
                <a:avLst/>
              </a:prstGeom>
              <a:blipFill rotWithShape="1">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471307" y="4409114"/>
                <a:ext cx="4458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𝑟</m:t>
                      </m:r>
                    </m:oMath>
                  </m:oMathPara>
                </a14:m>
                <a:endParaRPr lang="en-IN" sz="28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471307" y="4409114"/>
                <a:ext cx="445828" cy="523220"/>
              </a:xfrm>
              <a:prstGeom prst="rect">
                <a:avLst/>
              </a:prstGeom>
              <a:blipFill rotWithShape="1">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7926261" y="3892087"/>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oMath>
                  </m:oMathPara>
                </a14:m>
                <a:endParaRPr lang="en-IN" sz="2800" dirty="0"/>
              </a:p>
            </p:txBody>
          </p:sp>
        </mc:Choice>
        <mc:Fallback xmlns="">
          <p:sp>
            <p:nvSpPr>
              <p:cNvPr id="44" name="TextBox 43"/>
              <p:cNvSpPr txBox="1">
                <a:spLocks noRot="1" noChangeAspect="1" noMove="1" noResize="1" noEditPoints="1" noAdjustHandles="1" noChangeArrowheads="1" noChangeShapeType="1" noTextEdit="1"/>
              </p:cNvSpPr>
              <p:nvPr/>
            </p:nvSpPr>
            <p:spPr>
              <a:xfrm>
                <a:off x="7926261" y="3892087"/>
                <a:ext cx="500073" cy="523220"/>
              </a:xfrm>
              <a:prstGeom prst="rect">
                <a:avLst/>
              </a:prstGeom>
              <a:blipFill rotWithShape="1">
                <a:blip r:embed="rId13"/>
                <a:stretch>
                  <a:fillRect/>
                </a:stretch>
              </a:blipFill>
            </p:spPr>
            <p:txBody>
              <a:bodyPr/>
              <a:lstStyle/>
              <a:p>
                <a:r>
                  <a:rPr lang="en-IN">
                    <a:noFill/>
                  </a:rPr>
                  <a:t> </a:t>
                </a:r>
              </a:p>
            </p:txBody>
          </p:sp>
        </mc:Fallback>
      </mc:AlternateContent>
      <p:sp>
        <p:nvSpPr>
          <p:cNvPr id="45" name="Curved Right Arrow 44"/>
          <p:cNvSpPr/>
          <p:nvPr/>
        </p:nvSpPr>
        <p:spPr>
          <a:xfrm>
            <a:off x="5545130" y="3719953"/>
            <a:ext cx="477682" cy="269300"/>
          </a:xfrm>
          <a:prstGeom prst="curvedRightArrow">
            <a:avLst>
              <a:gd name="adj1" fmla="val 881"/>
              <a:gd name="adj2" fmla="val 308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mc:AlternateContent xmlns:mc="http://schemas.openxmlformats.org/markup-compatibility/2006" xmlns:a14="http://schemas.microsoft.com/office/drawing/2010/main">
        <mc:Choice Requires="a14">
          <p:sp>
            <p:nvSpPr>
              <p:cNvPr id="46" name="TextBox 45"/>
              <p:cNvSpPr txBox="1"/>
              <p:nvPr/>
            </p:nvSpPr>
            <p:spPr>
              <a:xfrm>
                <a:off x="5182141" y="4603186"/>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46" name="TextBox 45"/>
              <p:cNvSpPr txBox="1">
                <a:spLocks noRot="1" noChangeAspect="1" noMove="1" noResize="1" noEditPoints="1" noAdjustHandles="1" noChangeArrowheads="1" noChangeShapeType="1" noTextEdit="1"/>
              </p:cNvSpPr>
              <p:nvPr/>
            </p:nvSpPr>
            <p:spPr>
              <a:xfrm>
                <a:off x="5182141" y="4603186"/>
                <a:ext cx="500073" cy="523220"/>
              </a:xfrm>
              <a:prstGeom prst="rect">
                <a:avLst/>
              </a:prstGeom>
              <a:blipFill rotWithShape="1">
                <a:blip r:embed="rId14"/>
                <a:stretch>
                  <a:fillRect/>
                </a:stretch>
              </a:blipFill>
            </p:spPr>
            <p:txBody>
              <a:bodyPr/>
              <a:lstStyle/>
              <a:p>
                <a:r>
                  <a:rPr lang="en-IN">
                    <a:noFill/>
                  </a:rPr>
                  <a:t> </a:t>
                </a:r>
              </a:p>
            </p:txBody>
          </p:sp>
        </mc:Fallback>
      </mc:AlternateContent>
      <p:cxnSp>
        <p:nvCxnSpPr>
          <p:cNvPr id="47" name="Straight Connector 46"/>
          <p:cNvCxnSpPr>
            <a:stCxn id="32" idx="5"/>
          </p:cNvCxnSpPr>
          <p:nvPr/>
        </p:nvCxnSpPr>
        <p:spPr>
          <a:xfrm>
            <a:off x="5828841" y="4934544"/>
            <a:ext cx="865380" cy="68129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p:cNvSpPr txBox="1"/>
              <p:nvPr/>
            </p:nvSpPr>
            <p:spPr>
              <a:xfrm>
                <a:off x="6283800" y="4934544"/>
                <a:ext cx="4862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𝑑</m:t>
                      </m:r>
                    </m:oMath>
                  </m:oMathPara>
                </a14:m>
                <a:endParaRPr lang="en-IN" sz="2800" dirty="0"/>
              </a:p>
            </p:txBody>
          </p:sp>
        </mc:Choice>
        <mc:Fallback xmlns="">
          <p:sp>
            <p:nvSpPr>
              <p:cNvPr id="48" name="TextBox 47"/>
              <p:cNvSpPr txBox="1">
                <a:spLocks noRot="1" noChangeAspect="1" noMove="1" noResize="1" noEditPoints="1" noAdjustHandles="1" noChangeArrowheads="1" noChangeShapeType="1" noTextEdit="1"/>
              </p:cNvSpPr>
              <p:nvPr/>
            </p:nvSpPr>
            <p:spPr>
              <a:xfrm>
                <a:off x="6283800" y="4934544"/>
                <a:ext cx="486223" cy="523220"/>
              </a:xfrm>
              <a:prstGeom prst="rect">
                <a:avLst/>
              </a:prstGeom>
              <a:blipFill rotWithShape="1">
                <a:blip r:embed="rId15"/>
                <a:stretch>
                  <a:fillRect/>
                </a:stretch>
              </a:blipFill>
            </p:spPr>
            <p:txBody>
              <a:bodyPr/>
              <a:lstStyle/>
              <a:p>
                <a:r>
                  <a:rPr lang="en-IN">
                    <a:noFill/>
                  </a:rPr>
                  <a:t> </a:t>
                </a:r>
              </a:p>
            </p:txBody>
          </p:sp>
        </mc:Fallback>
      </mc:AlternateContent>
      <p:cxnSp>
        <p:nvCxnSpPr>
          <p:cNvPr id="63" name="Straight Connector 62"/>
          <p:cNvCxnSpPr/>
          <p:nvPr/>
        </p:nvCxnSpPr>
        <p:spPr>
          <a:xfrm>
            <a:off x="5232576" y="3485527"/>
            <a:ext cx="1048864" cy="2708389"/>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4716779" y="3276600"/>
                <a:ext cx="5172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𝑄</m:t>
                      </m:r>
                    </m:oMath>
                  </m:oMathPara>
                </a14:m>
                <a:endParaRPr lang="en-IN"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4716779" y="3276600"/>
                <a:ext cx="517257" cy="523220"/>
              </a:xfrm>
              <a:prstGeom prst="rect">
                <a:avLst/>
              </a:prstGeom>
              <a:blipFill rotWithShape="1">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6261531" y="5948721"/>
                <a:ext cx="6251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a:rPr>
                            <m:t>𝑄</m:t>
                          </m:r>
                        </m:e>
                        <m:sup>
                          <m:r>
                            <a:rPr lang="en-US" sz="2800" b="0" i="1" smtClean="0">
                              <a:latin typeface="Cambria Math"/>
                            </a:rPr>
                            <m:t>′</m:t>
                          </m:r>
                        </m:sup>
                      </m:sSup>
                    </m:oMath>
                  </m:oMathPara>
                </a14:m>
                <a:endParaRPr lang="en-IN" sz="2800" dirty="0"/>
              </a:p>
            </p:txBody>
          </p:sp>
        </mc:Choice>
        <mc:Fallback xmlns="">
          <p:sp>
            <p:nvSpPr>
              <p:cNvPr id="65" name="TextBox 64"/>
              <p:cNvSpPr txBox="1">
                <a:spLocks noRot="1" noChangeAspect="1" noMove="1" noResize="1" noEditPoints="1" noAdjustHandles="1" noChangeArrowheads="1" noChangeShapeType="1" noTextEdit="1"/>
              </p:cNvSpPr>
              <p:nvPr/>
            </p:nvSpPr>
            <p:spPr>
              <a:xfrm>
                <a:off x="6261531" y="5948721"/>
                <a:ext cx="625108" cy="523220"/>
              </a:xfrm>
              <a:prstGeom prst="rect">
                <a:avLst/>
              </a:prstGeom>
              <a:blipFill rotWithShape="1">
                <a:blip r:embed="rId17"/>
                <a:stretch>
                  <a:fillRect/>
                </a:stretch>
              </a:blipFill>
            </p:spPr>
            <p:txBody>
              <a:bodyPr/>
              <a:lstStyle/>
              <a:p>
                <a:r>
                  <a:rPr lang="en-IN">
                    <a:noFill/>
                  </a:rPr>
                  <a:t> </a:t>
                </a:r>
              </a:p>
            </p:txBody>
          </p:sp>
        </mc:Fallback>
      </mc:AlternateContent>
      <p:cxnSp>
        <p:nvCxnSpPr>
          <p:cNvPr id="66" name="Straight Connector 65"/>
          <p:cNvCxnSpPr/>
          <p:nvPr/>
        </p:nvCxnSpPr>
        <p:spPr>
          <a:xfrm>
            <a:off x="5482688" y="4166088"/>
            <a:ext cx="274320" cy="640080"/>
          </a:xfrm>
          <a:prstGeom prst="line">
            <a:avLst/>
          </a:prstGeom>
          <a:ln w="38100">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p:cNvSpPr txBox="1"/>
              <p:nvPr/>
            </p:nvSpPr>
            <p:spPr>
              <a:xfrm>
                <a:off x="5030449" y="4097297"/>
                <a:ext cx="4522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a:rPr>
                            <m:t>𝑒</m:t>
                          </m:r>
                        </m:e>
                      </m:acc>
                    </m:oMath>
                  </m:oMathPara>
                </a14:m>
                <a:endParaRPr lang="en-IN" sz="2800" dirty="0"/>
              </a:p>
            </p:txBody>
          </p:sp>
        </mc:Choice>
        <mc:Fallback xmlns="">
          <p:sp>
            <p:nvSpPr>
              <p:cNvPr id="67" name="TextBox 66"/>
              <p:cNvSpPr txBox="1">
                <a:spLocks noRot="1" noChangeAspect="1" noMove="1" noResize="1" noEditPoints="1" noAdjustHandles="1" noChangeArrowheads="1" noChangeShapeType="1" noTextEdit="1"/>
              </p:cNvSpPr>
              <p:nvPr/>
            </p:nvSpPr>
            <p:spPr>
              <a:xfrm>
                <a:off x="5030449" y="4097297"/>
                <a:ext cx="452239" cy="523220"/>
              </a:xfrm>
              <a:prstGeom prst="rect">
                <a:avLst/>
              </a:prstGeom>
              <a:blipFill rotWithShape="1">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28998" y="4336486"/>
                <a:ext cx="4110421" cy="1927644"/>
              </a:xfrm>
              <a:prstGeom prst="rect">
                <a:avLst/>
              </a:prstGeom>
            </p:spPr>
            <p:txBody>
              <a:bodyPr wrap="none">
                <a:spAutoFit/>
              </a:bodyPr>
              <a:lstStyle/>
              <a:p>
                <a:r>
                  <a:rPr lang="en-US" sz="2800" b="0" dirty="0" smtClean="0">
                    <a:solidFill>
                      <a:schemeClr val="accent1"/>
                    </a:solidFill>
                    <a:latin typeface="Times New Roman" pitchFamily="18" charset="0"/>
                    <a:cs typeface="Times New Roman" pitchFamily="18" charset="0"/>
                  </a:rPr>
                  <a:t>Moment of force about any</a:t>
                </a:r>
              </a:p>
              <a:p>
                <a:r>
                  <a:rPr lang="en-US" sz="2800" b="0" dirty="0" smtClean="0">
                    <a:solidFill>
                      <a:schemeClr val="accent1"/>
                    </a:solidFill>
                    <a:latin typeface="Times New Roman" pitchFamily="18" charset="0"/>
                    <a:cs typeface="Times New Roman" pitchFamily="18" charset="0"/>
                  </a:rPr>
                  <a:t> arbitrary axis </a:t>
                </a:r>
                <a14:m>
                  <m:oMath xmlns:m="http://schemas.openxmlformats.org/officeDocument/2006/math">
                    <m:sSup>
                      <m:sSupPr>
                        <m:ctrlPr>
                          <a:rPr lang="en-US" sz="2800" b="0" i="1" smtClean="0">
                            <a:solidFill>
                              <a:srgbClr val="00B050"/>
                            </a:solidFill>
                            <a:latin typeface="Cambria Math" panose="02040503050406030204" pitchFamily="18" charset="0"/>
                            <a:cs typeface="Times New Roman" panose="02020603050405020304" pitchFamily="18" charset="0"/>
                          </a:rPr>
                        </m:ctrlPr>
                      </m:sSupPr>
                      <m:e>
                        <m:r>
                          <a:rPr lang="en-US" sz="2800" b="0" i="1" smtClean="0">
                            <a:solidFill>
                              <a:srgbClr val="00B050"/>
                            </a:solidFill>
                            <a:latin typeface="Cambria Math"/>
                            <a:cs typeface="Times New Roman" panose="02020603050405020304" pitchFamily="18" charset="0"/>
                          </a:rPr>
                          <m:t>𝑄</m:t>
                        </m:r>
                        <m:r>
                          <a:rPr lang="en-US" sz="2800" b="0" i="1" smtClean="0">
                            <a:solidFill>
                              <a:srgbClr val="00B050"/>
                            </a:solidFill>
                            <a:latin typeface="Cambria Math"/>
                            <a:cs typeface="Times New Roman" panose="02020603050405020304" pitchFamily="18" charset="0"/>
                          </a:rPr>
                          <m:t>−</m:t>
                        </m:r>
                        <m:r>
                          <a:rPr lang="en-US" sz="2800" b="0" i="1" smtClean="0">
                            <a:solidFill>
                              <a:srgbClr val="00B050"/>
                            </a:solidFill>
                            <a:latin typeface="Cambria Math"/>
                            <a:cs typeface="Times New Roman" panose="02020603050405020304" pitchFamily="18" charset="0"/>
                          </a:rPr>
                          <m:t>𝑄</m:t>
                        </m:r>
                      </m:e>
                      <m:sup>
                        <m:r>
                          <a:rPr lang="en-US" sz="2800" b="0" i="1" smtClean="0">
                            <a:solidFill>
                              <a:srgbClr val="00B050"/>
                            </a:solidFill>
                            <a:latin typeface="Cambria Math"/>
                            <a:cs typeface="Times New Roman" panose="02020603050405020304" pitchFamily="18" charset="0"/>
                          </a:rPr>
                          <m:t>′</m:t>
                        </m:r>
                      </m:sup>
                    </m:sSup>
                  </m:oMath>
                </a14:m>
                <a:r>
                  <a:rPr lang="en-US" sz="2800" b="0" dirty="0" smtClean="0">
                    <a:solidFill>
                      <a:srgbClr val="00B050"/>
                    </a:solidFill>
                    <a:cs typeface="Times New Roman" panose="02020603050405020304" pitchFamily="18" charset="0"/>
                  </a:rPr>
                  <a:t> </a:t>
                </a:r>
                <a:r>
                  <a:rPr lang="en-US" sz="2800" b="0" dirty="0" smtClean="0">
                    <a:solidFill>
                      <a:srgbClr val="00B0F0"/>
                    </a:solidFill>
                    <a:latin typeface="Times New Roman" pitchFamily="18" charset="0"/>
                    <a:cs typeface="Times New Roman" pitchFamily="18" charset="0"/>
                  </a:rPr>
                  <a:t>as</a:t>
                </a:r>
                <a:r>
                  <a:rPr lang="en-US" sz="2800" b="0" dirty="0" smtClean="0">
                    <a:solidFill>
                      <a:srgbClr val="00B050"/>
                    </a:solidFill>
                    <a:cs typeface="Times New Roman" panose="02020603050405020304" pitchFamily="18" charset="0"/>
                  </a:rPr>
                  <a:t> </a:t>
                </a:r>
                <a:endParaRPr lang="en-US" sz="2800" b="0" dirty="0" smtClean="0">
                  <a:solidFill>
                    <a:schemeClr val="accent1"/>
                  </a:solidFill>
                  <a:latin typeface="Times New Roman" pitchFamily="18" charset="0"/>
                  <a:cs typeface="Times New Roman" pitchFamily="18" charset="0"/>
                </a:endParaRPr>
              </a:p>
              <a:p>
                <a:endParaRPr lang="en-US" sz="2800" b="0" dirty="0" smtClean="0">
                  <a:solidFill>
                    <a:schemeClr val="accent1"/>
                  </a:solidFill>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solidFill>
                                <a:srgbClr val="00B050"/>
                              </a:solidFill>
                              <a:latin typeface="Cambria Math" panose="02040503050406030204" pitchFamily="18" charset="0"/>
                              <a:cs typeface="Times New Roman" panose="02020603050405020304" pitchFamily="18" charset="0"/>
                            </a:rPr>
                          </m:ctrlPr>
                        </m:sSubPr>
                        <m:e>
                          <m:d>
                            <m:dPr>
                              <m:begChr m:val="|"/>
                              <m:endChr m:val="|"/>
                              <m:ctrlPr>
                                <a:rPr lang="en-US" sz="2800" b="0" i="1" smtClean="0">
                                  <a:solidFill>
                                    <a:srgbClr val="00B050"/>
                                  </a:solidFill>
                                  <a:latin typeface="Cambria Math" panose="02040503050406030204" pitchFamily="18" charset="0"/>
                                  <a:cs typeface="Times New Roman" panose="02020603050405020304" pitchFamily="18" charset="0"/>
                                </a:rPr>
                              </m:ctrlPr>
                            </m:dPr>
                            <m:e>
                              <m:r>
                                <a:rPr lang="en-US" sz="2800" b="0" i="1" smtClean="0">
                                  <a:solidFill>
                                    <a:srgbClr val="00B050"/>
                                  </a:solidFill>
                                  <a:latin typeface="Cambria Math"/>
                                  <a:cs typeface="Times New Roman" panose="02020603050405020304" pitchFamily="18" charset="0"/>
                                </a:rPr>
                                <m:t>𝑀</m:t>
                              </m:r>
                            </m:e>
                          </m:d>
                        </m:e>
                        <m:sub>
                          <m:sSup>
                            <m:sSupPr>
                              <m:ctrlPr>
                                <a:rPr lang="en-US" sz="2800" b="0" i="1" smtClean="0">
                                  <a:solidFill>
                                    <a:srgbClr val="00B050"/>
                                  </a:solidFill>
                                  <a:latin typeface="Cambria Math" panose="02040503050406030204" pitchFamily="18" charset="0"/>
                                  <a:cs typeface="Times New Roman" panose="02020603050405020304" pitchFamily="18" charset="0"/>
                                </a:rPr>
                              </m:ctrlPr>
                            </m:sSupPr>
                            <m:e>
                              <m:r>
                                <a:rPr lang="en-US" sz="2800" b="0" i="1" smtClean="0">
                                  <a:solidFill>
                                    <a:srgbClr val="00B050"/>
                                  </a:solidFill>
                                  <a:latin typeface="Cambria Math"/>
                                  <a:cs typeface="Times New Roman" panose="02020603050405020304" pitchFamily="18" charset="0"/>
                                </a:rPr>
                                <m:t>𝑄</m:t>
                              </m:r>
                              <m:r>
                                <a:rPr lang="en-US" sz="2800" b="0" i="1" smtClean="0">
                                  <a:solidFill>
                                    <a:srgbClr val="00B050"/>
                                  </a:solidFill>
                                  <a:latin typeface="Cambria Math"/>
                                  <a:cs typeface="Times New Roman" panose="02020603050405020304" pitchFamily="18" charset="0"/>
                                </a:rPr>
                                <m:t>−</m:t>
                              </m:r>
                              <m:r>
                                <a:rPr lang="en-US" sz="2800" b="0" i="1" smtClean="0">
                                  <a:solidFill>
                                    <a:srgbClr val="00B050"/>
                                  </a:solidFill>
                                  <a:latin typeface="Cambria Math"/>
                                  <a:cs typeface="Times New Roman" panose="02020603050405020304" pitchFamily="18" charset="0"/>
                                </a:rPr>
                                <m:t>𝑄</m:t>
                              </m:r>
                            </m:e>
                            <m:sup>
                              <m:r>
                                <a:rPr lang="en-US" sz="2800" b="0" i="1" smtClean="0">
                                  <a:solidFill>
                                    <a:srgbClr val="00B050"/>
                                  </a:solidFill>
                                  <a:latin typeface="Cambria Math"/>
                                  <a:cs typeface="Times New Roman" panose="02020603050405020304" pitchFamily="18" charset="0"/>
                                </a:rPr>
                                <m:t>′</m:t>
                              </m:r>
                            </m:sup>
                          </m:sSup>
                        </m:sub>
                      </m:sSub>
                      <m:r>
                        <a:rPr lang="en-US" sz="2800" b="0" i="1" smtClean="0">
                          <a:solidFill>
                            <a:srgbClr val="00B050"/>
                          </a:solidFill>
                          <a:latin typeface="Cambria Math"/>
                          <a:cs typeface="Times New Roman" panose="02020603050405020304" pitchFamily="18" charset="0"/>
                        </a:rPr>
                        <m:t>=</m:t>
                      </m:r>
                      <m:acc>
                        <m:accPr>
                          <m:chr m:val="̂"/>
                          <m:ctrlPr>
                            <a:rPr lang="en-US" sz="2800" b="0" i="1" smtClean="0">
                              <a:solidFill>
                                <a:srgbClr val="00B050"/>
                              </a:solidFill>
                              <a:latin typeface="Cambria Math" panose="02040503050406030204" pitchFamily="18" charset="0"/>
                              <a:cs typeface="Times New Roman" panose="02020603050405020304" pitchFamily="18" charset="0"/>
                            </a:rPr>
                          </m:ctrlPr>
                        </m:accPr>
                        <m:e>
                          <m:r>
                            <a:rPr lang="en-US" sz="2800" b="0" i="1" smtClean="0">
                              <a:solidFill>
                                <a:srgbClr val="00B050"/>
                              </a:solidFill>
                              <a:latin typeface="Cambria Math"/>
                              <a:cs typeface="Times New Roman" panose="02020603050405020304" pitchFamily="18" charset="0"/>
                            </a:rPr>
                            <m:t>𝑒</m:t>
                          </m:r>
                        </m:e>
                      </m:acc>
                      <m:r>
                        <a:rPr lang="en-US" sz="2800" b="0" i="1" smtClean="0">
                          <a:solidFill>
                            <a:srgbClr val="00B050"/>
                          </a:solidFill>
                          <a:latin typeface="Cambria Math"/>
                          <a:cs typeface="Times New Roman" panose="02020603050405020304" pitchFamily="18" charset="0"/>
                        </a:rPr>
                        <m:t> . </m:t>
                      </m:r>
                      <m:acc>
                        <m:accPr>
                          <m:chr m:val="⃗"/>
                          <m:ctrlPr>
                            <a:rPr lang="en-US" sz="2800" b="0" i="1" smtClean="0">
                              <a:solidFill>
                                <a:srgbClr val="00B050"/>
                              </a:solidFill>
                              <a:latin typeface="Cambria Math" panose="02040503050406030204" pitchFamily="18" charset="0"/>
                              <a:cs typeface="Times New Roman" panose="02020603050405020304" pitchFamily="18" charset="0"/>
                            </a:rPr>
                          </m:ctrlPr>
                        </m:accPr>
                        <m:e>
                          <m:r>
                            <a:rPr lang="en-US" sz="2800" b="0" i="1" smtClean="0">
                              <a:solidFill>
                                <a:srgbClr val="00B050"/>
                              </a:solidFill>
                              <a:latin typeface="Cambria Math"/>
                              <a:cs typeface="Times New Roman" panose="02020603050405020304" pitchFamily="18" charset="0"/>
                            </a:rPr>
                            <m:t>𝑟</m:t>
                          </m:r>
                        </m:e>
                      </m:acc>
                      <m:r>
                        <a:rPr lang="en-US" sz="2800" b="0" i="1" smtClean="0">
                          <a:solidFill>
                            <a:srgbClr val="00B050"/>
                          </a:solidFill>
                          <a:latin typeface="Cambria Math"/>
                          <a:ea typeface="Cambria Math"/>
                          <a:cs typeface="Times New Roman" panose="02020603050405020304" pitchFamily="18" charset="0"/>
                        </a:rPr>
                        <m:t>×</m:t>
                      </m:r>
                      <m:acc>
                        <m:accPr>
                          <m:chr m:val="⃗"/>
                          <m:ctrlPr>
                            <a:rPr lang="en-US" sz="2800" b="0" i="1" smtClean="0">
                              <a:solidFill>
                                <a:srgbClr val="00B050"/>
                              </a:solidFill>
                              <a:latin typeface="Cambria Math" panose="02040503050406030204" pitchFamily="18" charset="0"/>
                              <a:ea typeface="Cambria Math"/>
                              <a:cs typeface="Times New Roman" panose="02020603050405020304" pitchFamily="18" charset="0"/>
                            </a:rPr>
                          </m:ctrlPr>
                        </m:accPr>
                        <m:e>
                          <m:r>
                            <a:rPr lang="en-US" sz="2800" b="0" i="1" smtClean="0">
                              <a:solidFill>
                                <a:srgbClr val="00B050"/>
                              </a:solidFill>
                              <a:latin typeface="Cambria Math"/>
                              <a:ea typeface="Cambria Math"/>
                              <a:cs typeface="Times New Roman" panose="02020603050405020304" pitchFamily="18" charset="0"/>
                            </a:rPr>
                            <m:t>𝐹</m:t>
                          </m:r>
                        </m:e>
                      </m:acc>
                    </m:oMath>
                  </m:oMathPara>
                </a14:m>
                <a:endParaRPr lang="en-IN" sz="2800" dirty="0"/>
              </a:p>
            </p:txBody>
          </p:sp>
        </mc:Choice>
        <mc:Fallback xmlns="">
          <p:sp>
            <p:nvSpPr>
              <p:cNvPr id="18" name="Rectangle 17"/>
              <p:cNvSpPr>
                <a:spLocks noRot="1" noChangeAspect="1" noMove="1" noResize="1" noEditPoints="1" noAdjustHandles="1" noChangeArrowheads="1" noChangeShapeType="1" noTextEdit="1"/>
              </p:cNvSpPr>
              <p:nvPr/>
            </p:nvSpPr>
            <p:spPr>
              <a:xfrm>
                <a:off x="328998" y="4336486"/>
                <a:ext cx="4110421" cy="1927644"/>
              </a:xfrm>
              <a:prstGeom prst="rect">
                <a:avLst/>
              </a:prstGeom>
              <a:blipFill rotWithShape="1">
                <a:blip r:embed="rId19"/>
                <a:stretch>
                  <a:fillRect l="-3116" t="-3155" r="-178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20">
            <p14:nvContentPartPr>
              <p14:cNvPr id="3" name="Ink 2"/>
              <p14:cNvContentPartPr/>
              <p14:nvPr/>
            </p14:nvContentPartPr>
            <p14:xfrm>
              <a:off x="2771640" y="2671920"/>
              <a:ext cx="3957480" cy="3506040"/>
            </p14:xfrm>
          </p:contentPart>
        </mc:Choice>
        <mc:Fallback xmlns="">
          <p:pic>
            <p:nvPicPr>
              <p:cNvPr id="3" name="Ink 2"/>
              <p:cNvPicPr/>
              <p:nvPr/>
            </p:nvPicPr>
            <p:blipFill>
              <a:blip r:embed="rId21"/>
              <a:stretch>
                <a:fillRect/>
              </a:stretch>
            </p:blipFill>
            <p:spPr>
              <a:xfrm>
                <a:off x="2765520" y="2669040"/>
                <a:ext cx="3969720" cy="3513600"/>
              </a:xfrm>
              <a:prstGeom prst="rect">
                <a:avLst/>
              </a:prstGeom>
            </p:spPr>
          </p:pic>
        </mc:Fallback>
      </mc:AlternateContent>
    </p:spTree>
    <p:extLst>
      <p:ext uri="{BB962C8B-B14F-4D97-AF65-F5344CB8AC3E}">
        <p14:creationId xmlns:p14="http://schemas.microsoft.com/office/powerpoint/2010/main" val="3304378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1302326" y="228600"/>
            <a:ext cx="6511637" cy="707886"/>
          </a:xfrm>
          <a:prstGeom prst="rect">
            <a:avLst/>
          </a:prstGeom>
          <a:solidFill>
            <a:schemeClr val="accent5">
              <a:lumMod val="20000"/>
              <a:lumOff val="80000"/>
            </a:schemeClr>
          </a:solidFill>
        </p:spPr>
        <p:txBody>
          <a:bodyPr wrap="square" rtlCol="0">
            <a:spAutoFit/>
          </a:bodyPr>
          <a:lstStyle/>
          <a:p>
            <a:r>
              <a:rPr lang="en-US" sz="4000" dirty="0" smtClean="0">
                <a:solidFill>
                  <a:schemeClr val="accent6">
                    <a:lumMod val="50000"/>
                  </a:schemeClr>
                </a:solidFill>
              </a:rPr>
              <a:t> </a:t>
            </a:r>
            <a:r>
              <a:rPr lang="en-US" sz="3600" dirty="0" smtClean="0">
                <a:solidFill>
                  <a:schemeClr val="accent6">
                    <a:lumMod val="50000"/>
                  </a:schemeClr>
                </a:solidFill>
              </a:rPr>
              <a:t>Moment of a force vanishes </a:t>
            </a:r>
            <a:r>
              <a:rPr lang="en-US" sz="3600" dirty="0" smtClean="0">
                <a:solidFill>
                  <a:schemeClr val="accent6">
                    <a:lumMod val="50000"/>
                  </a:schemeClr>
                </a:solidFill>
                <a:sym typeface="Webdings"/>
              </a:rPr>
              <a:t></a:t>
            </a:r>
            <a:endParaRPr lang="en-IN" sz="3600" dirty="0">
              <a:solidFill>
                <a:schemeClr val="accent6">
                  <a:lumMod val="50000"/>
                </a:schemeClr>
              </a:solidFill>
            </a:endParaRPr>
          </a:p>
        </p:txBody>
      </p:sp>
      <p:sp>
        <p:nvSpPr>
          <p:cNvPr id="2" name="Oval 1"/>
          <p:cNvSpPr>
            <a:spLocks noChangeAspect="1"/>
          </p:cNvSpPr>
          <p:nvPr/>
        </p:nvSpPr>
        <p:spPr>
          <a:xfrm>
            <a:off x="7985759"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83820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530244"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40097"/>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flipH="1">
            <a:off x="3718791" y="1997248"/>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057400" y="2530648"/>
            <a:ext cx="1632526" cy="1224394"/>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5" name="Oval 24"/>
          <p:cNvSpPr>
            <a:spLocks noChangeAspect="1"/>
          </p:cNvSpPr>
          <p:nvPr/>
        </p:nvSpPr>
        <p:spPr>
          <a:xfrm>
            <a:off x="1676400" y="2439208"/>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p:cNvCxnSpPr/>
          <p:nvPr/>
        </p:nvCxnSpPr>
        <p:spPr>
          <a:xfrm>
            <a:off x="1767840" y="1013573"/>
            <a:ext cx="0" cy="2948827"/>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859280" y="2544503"/>
            <a:ext cx="1828800" cy="0"/>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4" name="TextBox 1023"/>
              <p:cNvSpPr txBox="1"/>
              <p:nvPr/>
            </p:nvSpPr>
            <p:spPr>
              <a:xfrm>
                <a:off x="1236233" y="3593068"/>
                <a:ext cx="6251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a:rPr>
                            <m:t>𝑂</m:t>
                          </m:r>
                        </m:e>
                        <m:sup>
                          <m:r>
                            <a:rPr lang="en-US" sz="2800" b="0" i="1" smtClean="0">
                              <a:latin typeface="Cambria Math"/>
                            </a:rPr>
                            <m:t>′</m:t>
                          </m:r>
                        </m:sup>
                      </m:sSup>
                    </m:oMath>
                  </m:oMathPara>
                </a14:m>
                <a:endParaRPr lang="en-IN" sz="2800" dirty="0"/>
              </a:p>
            </p:txBody>
          </p:sp>
        </mc:Choice>
        <mc:Fallback xmlns="">
          <p:sp>
            <p:nvSpPr>
              <p:cNvPr id="1024" name="TextBox 1023"/>
              <p:cNvSpPr txBox="1">
                <a:spLocks noRot="1" noChangeAspect="1" noMove="1" noResize="1" noEditPoints="1" noAdjustHandles="1" noChangeArrowheads="1" noChangeShapeType="1" noTextEdit="1"/>
              </p:cNvSpPr>
              <p:nvPr/>
            </p:nvSpPr>
            <p:spPr>
              <a:xfrm>
                <a:off x="1236233" y="3593068"/>
                <a:ext cx="625108" cy="523220"/>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767840" y="857495"/>
                <a:ext cx="5172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𝑂</m:t>
                      </m:r>
                    </m:oMath>
                  </m:oMathPara>
                </a14:m>
                <a:endParaRPr lang="en-IN"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767840" y="857495"/>
                <a:ext cx="517257" cy="523220"/>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474964" y="2069876"/>
                <a:ext cx="4458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𝑟</m:t>
                      </m:r>
                    </m:oMath>
                  </m:oMathPara>
                </a14:m>
                <a:endParaRPr lang="en-IN" sz="2800" dirty="0"/>
              </a:p>
            </p:txBody>
          </p:sp>
        </mc:Choice>
        <mc:Fallback xmlns="">
          <p:sp>
            <p:nvSpPr>
              <p:cNvPr id="35" name="TextBox 34"/>
              <p:cNvSpPr txBox="1">
                <a:spLocks noRot="1" noChangeAspect="1" noMove="1" noResize="1" noEditPoints="1" noAdjustHandles="1" noChangeArrowheads="1" noChangeShapeType="1" noTextEdit="1"/>
              </p:cNvSpPr>
              <p:nvPr/>
            </p:nvSpPr>
            <p:spPr>
              <a:xfrm>
                <a:off x="2474964" y="2069876"/>
                <a:ext cx="445828" cy="523220"/>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929918" y="1552849"/>
                <a:ext cx="6056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a:rPr>
                            <m:t>𝐹</m:t>
                          </m:r>
                        </m:e>
                        <m:sub>
                          <m:r>
                            <a:rPr lang="en-US" sz="2800" b="0" i="1" smtClean="0">
                              <a:latin typeface="Cambria Math"/>
                            </a:rPr>
                            <m:t>1</m:t>
                          </m:r>
                        </m:sub>
                      </m:sSub>
                    </m:oMath>
                  </m:oMathPara>
                </a14:m>
                <a:endParaRPr lang="en-IN"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3929918" y="1552849"/>
                <a:ext cx="605679" cy="523220"/>
              </a:xfrm>
              <a:prstGeom prst="rect">
                <a:avLst/>
              </a:prstGeom>
              <a:blipFill rotWithShape="1">
                <a:blip r:embed="rId6"/>
                <a:stretch>
                  <a:fillRect/>
                </a:stretch>
              </a:blipFill>
            </p:spPr>
            <p:txBody>
              <a:bodyPr/>
              <a:lstStyle/>
              <a:p>
                <a:r>
                  <a:rPr lang="en-IN">
                    <a:noFill/>
                  </a:rPr>
                  <a:t> </a:t>
                </a:r>
              </a:p>
            </p:txBody>
          </p:sp>
        </mc:Fallback>
      </mc:AlternateContent>
      <p:sp>
        <p:nvSpPr>
          <p:cNvPr id="1025" name="Curved Right Arrow 1024"/>
          <p:cNvSpPr/>
          <p:nvPr/>
        </p:nvSpPr>
        <p:spPr>
          <a:xfrm>
            <a:off x="1447800" y="1359933"/>
            <a:ext cx="731520" cy="290082"/>
          </a:xfrm>
          <a:prstGeom prst="curvedRightArrow">
            <a:avLst>
              <a:gd name="adj1" fmla="val 881"/>
              <a:gd name="adj2" fmla="val 308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mc:AlternateContent xmlns:mc="http://schemas.openxmlformats.org/markup-compatibility/2006" xmlns:a14="http://schemas.microsoft.com/office/drawing/2010/main">
        <mc:Choice Requires="a14">
          <p:sp>
            <p:nvSpPr>
              <p:cNvPr id="38" name="Rectangle 37"/>
              <p:cNvSpPr/>
              <p:nvPr/>
            </p:nvSpPr>
            <p:spPr>
              <a:xfrm>
                <a:off x="299257" y="3962400"/>
                <a:ext cx="8534400" cy="2316981"/>
              </a:xfrm>
              <a:prstGeom prst="rect">
                <a:avLst/>
              </a:prstGeom>
            </p:spPr>
            <p:txBody>
              <a:bodyPr wrap="square">
                <a:spAutoFit/>
              </a:bodyPr>
              <a:lstStyle/>
              <a:p>
                <a:pPr marL="457200" indent="-457200" algn="just">
                  <a:lnSpc>
                    <a:spcPct val="150000"/>
                  </a:lnSpc>
                  <a:buFont typeface="Wingdings" pitchFamily="2" charset="2"/>
                  <a:buChar char="§"/>
                </a:pPr>
                <a:r>
                  <a:rPr lang="en-IN" sz="3600" dirty="0" smtClean="0">
                    <a:solidFill>
                      <a:srgbClr val="FF0000"/>
                    </a:solidFill>
                    <a:latin typeface="Times New Roman" panose="02020603050405020304" pitchFamily="18" charset="0"/>
                    <a:cs typeface="Times New Roman" panose="02020603050405020304" pitchFamily="18" charset="0"/>
                  </a:rPr>
                  <a:t>Rotary effect of force </a:t>
                </a:r>
                <a14:m>
                  <m:oMath xmlns:m="http://schemas.openxmlformats.org/officeDocument/2006/math">
                    <m:acc>
                      <m:accPr>
                        <m:chr m:val="⃗"/>
                        <m:ctrlPr>
                          <a:rPr lang="en-US" sz="3600" b="0" i="1" smtClean="0">
                            <a:solidFill>
                              <a:srgbClr val="FF0000"/>
                            </a:solidFill>
                            <a:latin typeface="Cambria Math" panose="02040503050406030204" pitchFamily="18" charset="0"/>
                            <a:cs typeface="Times New Roman" panose="02020603050405020304" pitchFamily="18" charset="0"/>
                          </a:rPr>
                        </m:ctrlPr>
                      </m:accPr>
                      <m:e>
                        <m:r>
                          <a:rPr lang="en-US" sz="3600" b="0" i="1" smtClean="0">
                            <a:solidFill>
                              <a:srgbClr val="FF0000"/>
                            </a:solidFill>
                            <a:latin typeface="Cambria Math"/>
                            <a:cs typeface="Times New Roman" panose="02020603050405020304" pitchFamily="18" charset="0"/>
                          </a:rPr>
                          <m:t>𝑟</m:t>
                        </m:r>
                      </m:e>
                    </m:acc>
                    <m:r>
                      <a:rPr lang="en-US" sz="3600" b="0" i="1" smtClean="0">
                        <a:solidFill>
                          <a:srgbClr val="FF0000"/>
                        </a:solidFill>
                        <a:latin typeface="Cambria Math"/>
                        <a:ea typeface="Cambria Math"/>
                        <a:cs typeface="Times New Roman" panose="02020603050405020304" pitchFamily="18" charset="0"/>
                      </a:rPr>
                      <m:t>×</m:t>
                    </m:r>
                    <m:acc>
                      <m:accPr>
                        <m:chr m:val="⃗"/>
                        <m:ctrlPr>
                          <a:rPr lang="en-US" sz="3600" b="0" i="1" smtClean="0">
                            <a:solidFill>
                              <a:srgbClr val="FF0000"/>
                            </a:solidFill>
                            <a:latin typeface="Cambria Math" panose="02040503050406030204" pitchFamily="18" charset="0"/>
                            <a:ea typeface="Cambria Math"/>
                            <a:cs typeface="Times New Roman" panose="02020603050405020304" pitchFamily="18" charset="0"/>
                          </a:rPr>
                        </m:ctrlPr>
                      </m:accPr>
                      <m:e>
                        <m:r>
                          <a:rPr lang="en-US" sz="3600" b="0" i="1" smtClean="0">
                            <a:solidFill>
                              <a:srgbClr val="FF0000"/>
                            </a:solidFill>
                            <a:latin typeface="Cambria Math"/>
                            <a:ea typeface="Cambria Math"/>
                            <a:cs typeface="Times New Roman" panose="02020603050405020304" pitchFamily="18" charset="0"/>
                          </a:rPr>
                          <m:t>𝐹</m:t>
                        </m:r>
                      </m:e>
                    </m:acc>
                    <m:r>
                      <a:rPr lang="en-US" sz="3600" b="0" i="1" smtClean="0">
                        <a:solidFill>
                          <a:srgbClr val="FF0000"/>
                        </a:solidFill>
                        <a:latin typeface="Cambria Math"/>
                        <a:cs typeface="Times New Roman" panose="02020603050405020304" pitchFamily="18" charset="0"/>
                      </a:rPr>
                      <m:t>=0</m:t>
                    </m:r>
                  </m:oMath>
                </a14:m>
                <a:endParaRPr lang="en-IN" sz="36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800" dirty="0" smtClean="0">
                    <a:solidFill>
                      <a:srgbClr val="00B050"/>
                    </a:solidFill>
                    <a:latin typeface="Times New Roman" panose="02020603050405020304" pitchFamily="18" charset="0"/>
                    <a:cs typeface="Times New Roman" panose="02020603050405020304" pitchFamily="18" charset="0"/>
                  </a:rPr>
                  <a:t>First case  </a:t>
                </a:r>
                <a14:m>
                  <m:oMath xmlns:m="http://schemas.openxmlformats.org/officeDocument/2006/math">
                    <m:r>
                      <a:rPr lang="en-US" sz="2800" b="0" i="1" smtClean="0">
                        <a:latin typeface="Cambria Math"/>
                        <a:ea typeface="Cambria Math"/>
                      </a:rPr>
                      <m:t>𝑑</m:t>
                    </m:r>
                    <m:r>
                      <a:rPr lang="en-US" sz="2800" b="0" i="1" smtClean="0">
                        <a:latin typeface="Cambria Math"/>
                        <a:ea typeface="Cambria Math"/>
                      </a:rPr>
                      <m:t>=0</m:t>
                    </m:r>
                  </m:oMath>
                </a14:m>
                <a:r>
                  <a:rPr lang="en-IN" sz="2800" dirty="0" smtClean="0"/>
                  <a:t> </a:t>
                </a:r>
                <a:r>
                  <a:rPr lang="en-US" sz="2800" dirty="0" smtClean="0">
                    <a:solidFill>
                      <a:srgbClr val="00B050"/>
                    </a:solidFill>
                    <a:latin typeface="Times New Roman" panose="02020603050405020304" pitchFamily="18" charset="0"/>
                    <a:cs typeface="Times New Roman" panose="02020603050405020304" pitchFamily="18" charset="0"/>
                  </a:rPr>
                  <a:t>and in the second case moment about axis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a:rPr>
                          <m:t>𝑄</m:t>
                        </m:r>
                        <m:r>
                          <a:rPr lang="en-US" sz="2800" b="0" i="1" dirty="0" smtClean="0">
                            <a:latin typeface="Cambria Math"/>
                          </a:rPr>
                          <m:t>−</m:t>
                        </m:r>
                        <m:r>
                          <a:rPr lang="en-US" sz="2800" i="1">
                            <a:latin typeface="Cambria Math"/>
                          </a:rPr>
                          <m:t>𝑄</m:t>
                        </m:r>
                      </m:e>
                      <m:sup>
                        <m:r>
                          <a:rPr lang="en-US" sz="2800" i="1">
                            <a:latin typeface="Cambria Math"/>
                          </a:rPr>
                          <m:t>′</m:t>
                        </m:r>
                      </m:sup>
                    </m:sSup>
                    <m:r>
                      <a:rPr lang="en-US" sz="2800" i="1">
                        <a:latin typeface="Cambria Math"/>
                      </a:rPr>
                      <m:t> </m:t>
                    </m:r>
                  </m:oMath>
                </a14:m>
                <a:r>
                  <a:rPr lang="en-US" sz="2800" dirty="0" smtClean="0">
                    <a:solidFill>
                      <a:srgbClr val="00B050"/>
                    </a:solidFill>
                    <a:latin typeface="Times New Roman" panose="02020603050405020304" pitchFamily="18" charset="0"/>
                    <a:cs typeface="Times New Roman" panose="02020603050405020304" pitchFamily="18" charset="0"/>
                  </a:rPr>
                  <a:t>is zero.</a:t>
                </a:r>
                <a:endParaRPr lang="en-US" sz="2800" dirty="0">
                  <a:solidFill>
                    <a:srgbClr val="00B050"/>
                  </a:solidFill>
                  <a:latin typeface="Times New Roman" panose="02020603050405020304" pitchFamily="18" charset="0"/>
                  <a:cs typeface="Times New Roman" panose="02020603050405020304" pitchFamily="18" charset="0"/>
                </a:endParaRPr>
              </a:p>
            </p:txBody>
          </p:sp>
        </mc:Choice>
        <mc:Fallback xmlns="">
          <p:sp>
            <p:nvSpPr>
              <p:cNvPr id="38" name="Rectangle 37"/>
              <p:cNvSpPr>
                <a:spLocks noRot="1" noChangeAspect="1" noMove="1" noResize="1" noEditPoints="1" noAdjustHandles="1" noChangeArrowheads="1" noChangeShapeType="1" noTextEdit="1"/>
              </p:cNvSpPr>
              <p:nvPr/>
            </p:nvSpPr>
            <p:spPr>
              <a:xfrm>
                <a:off x="299257" y="3962400"/>
                <a:ext cx="8534400" cy="2316981"/>
              </a:xfrm>
              <a:prstGeom prst="rect">
                <a:avLst/>
              </a:prstGeom>
              <a:blipFill rotWithShape="1">
                <a:blip r:embed="rId7"/>
                <a:stretch>
                  <a:fillRect l="-1857" r="-1500" b="-3158"/>
                </a:stretch>
              </a:blipFill>
            </p:spPr>
            <p:txBody>
              <a:bodyPr/>
              <a:lstStyle/>
              <a:p>
                <a:r>
                  <a:rPr lang="en-IN">
                    <a:noFill/>
                  </a:rPr>
                  <a:t> </a:t>
                </a:r>
              </a:p>
            </p:txBody>
          </p:sp>
        </mc:Fallback>
      </mc:AlternateContent>
      <p:sp>
        <p:nvSpPr>
          <p:cNvPr id="40" name="Rectangle 39"/>
          <p:cNvSpPr/>
          <p:nvPr/>
        </p:nvSpPr>
        <p:spPr>
          <a:xfrm>
            <a:off x="4732728" y="1449564"/>
            <a:ext cx="4057981" cy="2308324"/>
          </a:xfrm>
          <a:prstGeom prst="rect">
            <a:avLst/>
          </a:prstGeom>
        </p:spPr>
        <p:txBody>
          <a:bodyPr wrap="square">
            <a:spAutoFit/>
          </a:bodyPr>
          <a:lstStyle/>
          <a:p>
            <a:pPr marL="342900" indent="-342900" algn="just">
              <a:lnSpc>
                <a:spcPct val="150000"/>
              </a:lnSpc>
              <a:buFont typeface="Wingdings" pitchFamily="2" charset="2"/>
              <a:buChar char="ü"/>
            </a:pPr>
            <a:r>
              <a:rPr lang="en-US" sz="2400" dirty="0" smtClean="0">
                <a:solidFill>
                  <a:schemeClr val="accent1"/>
                </a:solidFill>
                <a:latin typeface="Times New Roman" panose="02020603050405020304" pitchFamily="18" charset="0"/>
                <a:cs typeface="Times New Roman" panose="02020603050405020304" pitchFamily="18" charset="0"/>
              </a:rPr>
              <a:t>If line of action of force cuts the axis.</a:t>
            </a:r>
          </a:p>
          <a:p>
            <a:pPr marL="342900" indent="-342900" algn="just">
              <a:lnSpc>
                <a:spcPct val="150000"/>
              </a:lnSpc>
              <a:buFont typeface="Wingdings" pitchFamily="2" charset="2"/>
              <a:buChar char="ü"/>
            </a:pPr>
            <a:r>
              <a:rPr lang="en-US" sz="2400" dirty="0" smtClean="0">
                <a:solidFill>
                  <a:schemeClr val="accent1"/>
                </a:solidFill>
                <a:latin typeface="Times New Roman" panose="02020603050405020304" pitchFamily="18" charset="0"/>
                <a:cs typeface="Times New Roman" panose="02020603050405020304" pitchFamily="18" charset="0"/>
              </a:rPr>
              <a:t>Line of action is parallel to the axis.</a:t>
            </a:r>
          </a:p>
        </p:txBody>
      </p:sp>
      <mc:AlternateContent xmlns:mc="http://schemas.openxmlformats.org/markup-compatibility/2006" xmlns:a14="http://schemas.microsoft.com/office/drawing/2010/main">
        <mc:Choice Requires="a14">
          <p:sp>
            <p:nvSpPr>
              <p:cNvPr id="41" name="TextBox 40"/>
              <p:cNvSpPr txBox="1"/>
              <p:nvPr/>
            </p:nvSpPr>
            <p:spPr>
              <a:xfrm>
                <a:off x="1185798" y="2263948"/>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185798" y="2263948"/>
                <a:ext cx="500073" cy="523220"/>
              </a:xfrm>
              <a:prstGeom prst="rect">
                <a:avLst/>
              </a:prstGeom>
              <a:blipFill rotWithShape="1">
                <a:blip r:embed="rId8"/>
                <a:stretch>
                  <a:fillRect/>
                </a:stretch>
              </a:blipFill>
            </p:spPr>
            <p:txBody>
              <a:bodyPr/>
              <a:lstStyle/>
              <a:p>
                <a:r>
                  <a:rPr lang="en-IN">
                    <a:noFill/>
                  </a:rPr>
                  <a:t> </a:t>
                </a:r>
              </a:p>
            </p:txBody>
          </p:sp>
        </mc:Fallback>
      </mc:AlternateContent>
      <p:cxnSp>
        <p:nvCxnSpPr>
          <p:cNvPr id="22" name="Straight Connector 21"/>
          <p:cNvCxnSpPr/>
          <p:nvPr/>
        </p:nvCxnSpPr>
        <p:spPr>
          <a:xfrm>
            <a:off x="1243408" y="1171363"/>
            <a:ext cx="1048864" cy="2708389"/>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655312" y="1029629"/>
                <a:ext cx="5172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𝑄</m:t>
                      </m:r>
                    </m:oMath>
                  </m:oMathPara>
                </a14:m>
                <a:endParaRPr lang="en-IN"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55312" y="1029629"/>
                <a:ext cx="517257" cy="523220"/>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200064" y="3701750"/>
                <a:ext cx="6251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a:rPr>
                            <m:t>𝑄</m:t>
                          </m:r>
                        </m:e>
                        <m:sup>
                          <m:r>
                            <a:rPr lang="en-US" sz="2800" b="0" i="1" smtClean="0">
                              <a:latin typeface="Cambria Math"/>
                            </a:rPr>
                            <m:t>′</m:t>
                          </m:r>
                        </m:sup>
                      </m:sSup>
                    </m:oMath>
                  </m:oMathPara>
                </a14:m>
                <a:endParaRPr lang="en-IN" sz="28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200064" y="3701750"/>
                <a:ext cx="625108" cy="523220"/>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808316" y="1159138"/>
                <a:ext cx="6139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a:rPr>
                            <m:t>𝐹</m:t>
                          </m:r>
                        </m:e>
                        <m:sub>
                          <m:r>
                            <a:rPr lang="en-US" sz="2800" b="0" i="1" smtClean="0">
                              <a:latin typeface="Cambria Math"/>
                            </a:rPr>
                            <m:t>2</m:t>
                          </m:r>
                        </m:sub>
                      </m:sSub>
                    </m:oMath>
                  </m:oMathPara>
                </a14:m>
                <a:endParaRPr lang="en-IN" sz="28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808316" y="1159138"/>
                <a:ext cx="613950" cy="523220"/>
              </a:xfrm>
              <a:prstGeom prst="rect">
                <a:avLst/>
              </a:prstGeom>
              <a:blipFill rotWithShape="1">
                <a:blip r:embed="rId11"/>
                <a:stretch>
                  <a:fillRect/>
                </a:stretch>
              </a:blipFill>
            </p:spPr>
            <p:txBody>
              <a:bodyPr/>
              <a:lstStyle/>
              <a:p>
                <a:r>
                  <a:rPr lang="en-IN">
                    <a:noFill/>
                  </a:rPr>
                  <a:t> </a:t>
                </a:r>
              </a:p>
            </p:txBody>
          </p:sp>
        </mc:Fallback>
      </mc:AlternateContent>
      <p:cxnSp>
        <p:nvCxnSpPr>
          <p:cNvPr id="29" name="Straight Connector 28"/>
          <p:cNvCxnSpPr/>
          <p:nvPr/>
        </p:nvCxnSpPr>
        <p:spPr>
          <a:xfrm>
            <a:off x="2667923" y="1420748"/>
            <a:ext cx="411480" cy="1009707"/>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227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1302326" y="228600"/>
            <a:ext cx="6511637" cy="707886"/>
          </a:xfrm>
          <a:prstGeom prst="rect">
            <a:avLst/>
          </a:prstGeom>
          <a:solidFill>
            <a:schemeClr val="accent5">
              <a:lumMod val="20000"/>
              <a:lumOff val="80000"/>
            </a:schemeClr>
          </a:solidFill>
        </p:spPr>
        <p:txBody>
          <a:bodyPr wrap="square" rtlCol="0">
            <a:spAutoFit/>
          </a:bodyPr>
          <a:lstStyle/>
          <a:p>
            <a:r>
              <a:rPr lang="en-US" sz="4000" dirty="0" err="1" smtClean="0">
                <a:solidFill>
                  <a:schemeClr val="accent6">
                    <a:lumMod val="50000"/>
                  </a:schemeClr>
                </a:solidFill>
              </a:rPr>
              <a:t>Varignon’s</a:t>
            </a:r>
            <a:r>
              <a:rPr lang="en-US" sz="4000" dirty="0" smtClean="0">
                <a:solidFill>
                  <a:schemeClr val="accent6">
                    <a:lumMod val="50000"/>
                  </a:schemeClr>
                </a:solidFill>
              </a:rPr>
              <a:t> theorem</a:t>
            </a:r>
            <a:endParaRPr lang="en-IN" sz="4000" dirty="0">
              <a:solidFill>
                <a:schemeClr val="accent6">
                  <a:lumMod val="50000"/>
                </a:schemeClr>
              </a:solidFill>
            </a:endParaRPr>
          </a:p>
        </p:txBody>
      </p:sp>
      <p:sp>
        <p:nvSpPr>
          <p:cNvPr id="2" name="Oval 1"/>
          <p:cNvSpPr>
            <a:spLocks noChangeAspect="1"/>
          </p:cNvSpPr>
          <p:nvPr/>
        </p:nvSpPr>
        <p:spPr>
          <a:xfrm>
            <a:off x="7985759"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83820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530244"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62" y="1689732"/>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flipH="1">
            <a:off x="3718791" y="1997248"/>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057400" y="2530648"/>
            <a:ext cx="1632526" cy="1224394"/>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5" name="Oval 24"/>
          <p:cNvSpPr>
            <a:spLocks noChangeAspect="1"/>
          </p:cNvSpPr>
          <p:nvPr/>
        </p:nvSpPr>
        <p:spPr>
          <a:xfrm>
            <a:off x="1676400" y="2439208"/>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p:cNvCxnSpPr/>
          <p:nvPr/>
        </p:nvCxnSpPr>
        <p:spPr>
          <a:xfrm>
            <a:off x="1767840" y="1013573"/>
            <a:ext cx="0" cy="2948827"/>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859280" y="2544503"/>
            <a:ext cx="1828800" cy="0"/>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4" name="TextBox 1023"/>
              <p:cNvSpPr txBox="1"/>
              <p:nvPr/>
            </p:nvSpPr>
            <p:spPr>
              <a:xfrm>
                <a:off x="1236233" y="3593068"/>
                <a:ext cx="56496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𝑧</m:t>
                          </m:r>
                        </m:e>
                        <m:sup>
                          <m:r>
                            <a:rPr lang="en-US" sz="2800" b="0" i="1" smtClean="0">
                              <a:latin typeface="Cambria Math"/>
                            </a:rPr>
                            <m:t>′</m:t>
                          </m:r>
                        </m:sup>
                      </m:sSup>
                    </m:oMath>
                  </m:oMathPara>
                </a14:m>
                <a:endParaRPr lang="en-IN" sz="2800" dirty="0"/>
              </a:p>
            </p:txBody>
          </p:sp>
        </mc:Choice>
        <mc:Fallback xmlns="">
          <p:sp>
            <p:nvSpPr>
              <p:cNvPr id="1024" name="TextBox 1023"/>
              <p:cNvSpPr txBox="1">
                <a:spLocks noRot="1" noChangeAspect="1" noMove="1" noResize="1" noEditPoints="1" noAdjustHandles="1" noChangeArrowheads="1" noChangeShapeType="1" noTextEdit="1"/>
              </p:cNvSpPr>
              <p:nvPr/>
            </p:nvSpPr>
            <p:spPr>
              <a:xfrm>
                <a:off x="1236233" y="3593068"/>
                <a:ext cx="564963" cy="523220"/>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767840" y="857495"/>
                <a:ext cx="4456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𝑧</m:t>
                      </m:r>
                    </m:oMath>
                  </m:oMathPara>
                </a14:m>
                <a:endParaRPr lang="en-IN"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767840" y="857495"/>
                <a:ext cx="445698" cy="523220"/>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1703872" y="1970315"/>
                <a:ext cx="2160591" cy="557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𝑟</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𝑟</m:t>
                          </m:r>
                        </m:e>
                        <m:sub>
                          <m:r>
                            <a:rPr lang="en-US" sz="2800" b="0" i="1" smtClean="0">
                              <a:latin typeface="Cambria Math"/>
                            </a:rPr>
                            <m:t>𝑥</m:t>
                          </m:r>
                        </m:sub>
                      </m:sSub>
                      <m:acc>
                        <m:accPr>
                          <m:chr m:val="̂"/>
                          <m:ctrlPr>
                            <a:rPr lang="en-US" sz="2800" b="0" i="1" smtClean="0">
                              <a:latin typeface="Cambria Math" panose="02040503050406030204" pitchFamily="18" charset="0"/>
                            </a:rPr>
                          </m:ctrlPr>
                        </m:accPr>
                        <m:e>
                          <m:r>
                            <a:rPr lang="en-US" sz="2800" b="0" i="1" smtClean="0">
                              <a:latin typeface="Cambria Math"/>
                            </a:rPr>
                            <m:t>𝑖</m:t>
                          </m:r>
                        </m:e>
                      </m:acc>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𝑟</m:t>
                          </m:r>
                        </m:e>
                        <m:sub>
                          <m:r>
                            <a:rPr lang="en-US" sz="2800" b="0" i="1" smtClean="0">
                              <a:latin typeface="Cambria Math"/>
                            </a:rPr>
                            <m:t>𝑦</m:t>
                          </m:r>
                        </m:sub>
                      </m:sSub>
                      <m:acc>
                        <m:accPr>
                          <m:chr m:val="̂"/>
                          <m:ctrlPr>
                            <a:rPr lang="en-US" sz="2800" b="0" i="1" smtClean="0">
                              <a:latin typeface="Cambria Math" panose="02040503050406030204" pitchFamily="18" charset="0"/>
                            </a:rPr>
                          </m:ctrlPr>
                        </m:accPr>
                        <m:e>
                          <m:r>
                            <a:rPr lang="en-US" sz="2800" b="0" i="1" smtClean="0">
                              <a:latin typeface="Cambria Math"/>
                            </a:rPr>
                            <m:t>𝑗</m:t>
                          </m:r>
                        </m:e>
                      </m:acc>
                    </m:oMath>
                  </m:oMathPara>
                </a14:m>
                <a:endParaRPr lang="en-IN" sz="2800" dirty="0"/>
              </a:p>
            </p:txBody>
          </p:sp>
        </mc:Choice>
        <mc:Fallback xmlns="">
          <p:sp>
            <p:nvSpPr>
              <p:cNvPr id="35" name="TextBox 34"/>
              <p:cNvSpPr txBox="1">
                <a:spLocks noRot="1" noChangeAspect="1" noMove="1" noResize="1" noEditPoints="1" noAdjustHandles="1" noChangeArrowheads="1" noChangeShapeType="1" noTextEdit="1"/>
              </p:cNvSpPr>
              <p:nvPr/>
            </p:nvSpPr>
            <p:spPr>
              <a:xfrm>
                <a:off x="1703872" y="1970315"/>
                <a:ext cx="2160591" cy="557204"/>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343400" y="1226372"/>
                <a:ext cx="2307811" cy="557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𝐹</m:t>
                          </m:r>
                        </m:e>
                        <m:sub>
                          <m:r>
                            <a:rPr lang="en-US" sz="2800" b="0" i="1" smtClean="0">
                              <a:latin typeface="Cambria Math"/>
                            </a:rPr>
                            <m:t>𝑥</m:t>
                          </m:r>
                        </m:sub>
                      </m:sSub>
                      <m:acc>
                        <m:accPr>
                          <m:chr m:val="̂"/>
                          <m:ctrlPr>
                            <a:rPr lang="en-US" sz="2800" b="0" i="1" smtClean="0">
                              <a:latin typeface="Cambria Math" panose="02040503050406030204" pitchFamily="18" charset="0"/>
                            </a:rPr>
                          </m:ctrlPr>
                        </m:accPr>
                        <m:e>
                          <m:r>
                            <a:rPr lang="en-US" sz="2800" b="0" i="1" smtClean="0">
                              <a:latin typeface="Cambria Math"/>
                            </a:rPr>
                            <m:t>𝑖</m:t>
                          </m:r>
                        </m:e>
                      </m:acc>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𝐹</m:t>
                          </m:r>
                        </m:e>
                        <m:sub>
                          <m:r>
                            <a:rPr lang="en-US" sz="2800" b="0" i="1" smtClean="0">
                              <a:latin typeface="Cambria Math"/>
                            </a:rPr>
                            <m:t>𝑦</m:t>
                          </m:r>
                        </m:sub>
                      </m:sSub>
                      <m:acc>
                        <m:accPr>
                          <m:chr m:val="̂"/>
                          <m:ctrlPr>
                            <a:rPr lang="en-US" sz="2800" b="0" i="1" smtClean="0">
                              <a:latin typeface="Cambria Math" panose="02040503050406030204" pitchFamily="18" charset="0"/>
                            </a:rPr>
                          </m:ctrlPr>
                        </m:accPr>
                        <m:e>
                          <m:r>
                            <a:rPr lang="en-US" sz="2800" b="0" i="1" smtClean="0">
                              <a:latin typeface="Cambria Math"/>
                            </a:rPr>
                            <m:t>𝑗</m:t>
                          </m:r>
                        </m:e>
                      </m:acc>
                    </m:oMath>
                  </m:oMathPara>
                </a14:m>
                <a:endParaRPr lang="en-IN"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4343400" y="1226372"/>
                <a:ext cx="2307811" cy="557204"/>
              </a:xfrm>
              <a:prstGeom prst="rect">
                <a:avLst/>
              </a:prstGeom>
              <a:blipFill rotWithShape="1">
                <a:blip r:embed="rId6"/>
                <a:stretch>
                  <a:fillRect/>
                </a:stretch>
              </a:blipFill>
            </p:spPr>
            <p:txBody>
              <a:bodyPr/>
              <a:lstStyle/>
              <a:p>
                <a:r>
                  <a:rPr lang="en-IN">
                    <a:noFill/>
                  </a:rPr>
                  <a:t> </a:t>
                </a:r>
              </a:p>
            </p:txBody>
          </p:sp>
        </mc:Fallback>
      </mc:AlternateContent>
      <p:sp>
        <p:nvSpPr>
          <p:cNvPr id="1025" name="Curved Right Arrow 1024"/>
          <p:cNvSpPr/>
          <p:nvPr/>
        </p:nvSpPr>
        <p:spPr>
          <a:xfrm>
            <a:off x="1447800" y="1359933"/>
            <a:ext cx="731520" cy="290082"/>
          </a:xfrm>
          <a:prstGeom prst="curvedRightArrow">
            <a:avLst>
              <a:gd name="adj1" fmla="val 881"/>
              <a:gd name="adj2" fmla="val 308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mc:AlternateContent xmlns:mc="http://schemas.openxmlformats.org/markup-compatibility/2006" xmlns:a14="http://schemas.microsoft.com/office/drawing/2010/main">
        <mc:Choice Requires="a14">
          <p:sp>
            <p:nvSpPr>
              <p:cNvPr id="40" name="Rectangle 39"/>
              <p:cNvSpPr/>
              <p:nvPr/>
            </p:nvSpPr>
            <p:spPr>
              <a:xfrm>
                <a:off x="4807527" y="1676309"/>
                <a:ext cx="3905597" cy="2308324"/>
              </a:xfrm>
              <a:prstGeom prst="rect">
                <a:avLst/>
              </a:prstGeom>
            </p:spPr>
            <p:txBody>
              <a:bodyPr wrap="square">
                <a:spAutoFit/>
              </a:bodyPr>
              <a:lstStyle/>
              <a:p>
                <a:pPr algn="just">
                  <a:lnSpc>
                    <a:spcPct val="150000"/>
                  </a:lnSpc>
                </a:pPr>
                <a:r>
                  <a:rPr lang="en-US" sz="2400" dirty="0" smtClean="0">
                    <a:solidFill>
                      <a:schemeClr val="accent1"/>
                    </a:solidFill>
                    <a:latin typeface="Times New Roman" panose="02020603050405020304" pitchFamily="18" charset="0"/>
                    <a:cs typeface="Times New Roman" panose="02020603050405020304" pitchFamily="18" charset="0"/>
                  </a:rPr>
                  <a:t>Magnitude of moment is given by the algebraic sum of the magnitude of the moments of the components about </a:t>
                </a:r>
                <a14:m>
                  <m:oMath xmlns:m="http://schemas.openxmlformats.org/officeDocument/2006/math">
                    <m:r>
                      <a:rPr lang="en-US" sz="2400" b="0" i="1" smtClean="0">
                        <a:latin typeface="Cambria Math"/>
                      </a:rPr>
                      <m:t>𝑃</m:t>
                    </m:r>
                  </m:oMath>
                </a14:m>
                <a:r>
                  <a:rPr lang="en-IN" sz="2400" dirty="0" smtClean="0"/>
                  <a:t>.</a:t>
                </a:r>
                <a:r>
                  <a:rPr lang="en-US" sz="2400" dirty="0" smtClean="0">
                    <a:solidFill>
                      <a:schemeClr val="accent1"/>
                    </a:solidFill>
                    <a:latin typeface="Times New Roman" panose="02020603050405020304" pitchFamily="18" charset="0"/>
                    <a:cs typeface="Times New Roman" panose="02020603050405020304" pitchFamily="18" charset="0"/>
                  </a:rPr>
                  <a:t> </a:t>
                </a:r>
                <a:endParaRPr lang="en-IN" sz="2400" dirty="0" smtClean="0">
                  <a:solidFill>
                    <a:schemeClr val="accent1"/>
                  </a:solidFill>
                  <a:latin typeface="Times New Roman" panose="02020603050405020304" pitchFamily="18" charset="0"/>
                  <a:cs typeface="Times New Roman" panose="02020603050405020304" pitchFamily="18"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4807527" y="1676309"/>
                <a:ext cx="3905597" cy="2308324"/>
              </a:xfrm>
              <a:prstGeom prst="rect">
                <a:avLst/>
              </a:prstGeom>
              <a:blipFill rotWithShape="1">
                <a:blip r:embed="rId7"/>
                <a:stretch>
                  <a:fillRect l="-2500" r="-2500" b="-26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185798" y="2263948"/>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185798" y="2263948"/>
                <a:ext cx="500073" cy="523220"/>
              </a:xfrm>
              <a:prstGeom prst="rect">
                <a:avLst/>
              </a:prstGeom>
              <a:blipFill rotWithShape="1">
                <a:blip r:embed="rId8"/>
                <a:stretch>
                  <a:fillRect/>
                </a:stretch>
              </a:blipFill>
            </p:spPr>
            <p:txBody>
              <a:bodyPr/>
              <a:lstStyle/>
              <a:p>
                <a:r>
                  <a:rPr lang="en-IN">
                    <a:noFill/>
                  </a:rPr>
                  <a:t> </a:t>
                </a:r>
              </a:p>
            </p:txBody>
          </p:sp>
        </mc:Fallback>
      </mc:AlternateContent>
      <p:cxnSp>
        <p:nvCxnSpPr>
          <p:cNvPr id="22" name="Straight Connector 21"/>
          <p:cNvCxnSpPr>
            <a:stCxn id="25" idx="5"/>
          </p:cNvCxnSpPr>
          <p:nvPr/>
        </p:nvCxnSpPr>
        <p:spPr>
          <a:xfrm>
            <a:off x="1832498" y="2595306"/>
            <a:ext cx="865380" cy="68129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1861341" y="2881235"/>
                <a:ext cx="4862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𝑑</m:t>
                      </m:r>
                    </m:oMath>
                  </m:oMathPara>
                </a14:m>
                <a:endParaRPr lang="en-IN" sz="28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861341" y="2881235"/>
                <a:ext cx="486223" cy="523220"/>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28998" y="4336486"/>
                <a:ext cx="8384126" cy="2067425"/>
              </a:xfrm>
              <a:prstGeom prst="rect">
                <a:avLst/>
              </a:prstGeom>
            </p:spPr>
            <p:txBody>
              <a:bodyPr wrap="square">
                <a:spAutoFit/>
              </a:bodyPr>
              <a:lstStyle/>
              <a:p>
                <a:r>
                  <a:rPr lang="en-US" sz="2800" b="0" dirty="0" smtClean="0">
                    <a:solidFill>
                      <a:schemeClr val="accent1"/>
                    </a:solidFill>
                    <a:latin typeface="Times New Roman" pitchFamily="18" charset="0"/>
                    <a:cs typeface="Times New Roman" pitchFamily="18" charset="0"/>
                  </a:rPr>
                  <a:t>Moment of force about </a:t>
                </a:r>
                <a14:m>
                  <m:oMath xmlns:m="http://schemas.openxmlformats.org/officeDocument/2006/math">
                    <m:r>
                      <a:rPr lang="en-US" sz="2800" b="0" i="1" smtClean="0">
                        <a:latin typeface="Cambria Math"/>
                      </a:rPr>
                      <m:t>𝑃</m:t>
                    </m:r>
                  </m:oMath>
                </a14:m>
                <a:endParaRPr lang="en-IN" sz="2800" dirty="0"/>
              </a:p>
              <a:p>
                <a:r>
                  <a:rPr lang="en-US" sz="2800" b="0" dirty="0" smtClean="0">
                    <a:solidFill>
                      <a:schemeClr val="accent1"/>
                    </a:solidFill>
                    <a:latin typeface="Times New Roman" pitchFamily="18" charset="0"/>
                    <a:cs typeface="Times New Roman" pitchFamily="18" charset="0"/>
                  </a:rPr>
                  <a:t> </a:t>
                </a:r>
              </a:p>
              <a:p>
                <a:pPr/>
                <a14:m>
                  <m:oMathPara xmlns:m="http://schemas.openxmlformats.org/officeDocument/2006/math">
                    <m:oMathParaPr>
                      <m:jc m:val="centerGroup"/>
                    </m:oMathParaPr>
                    <m:oMath xmlns:m="http://schemas.openxmlformats.org/officeDocument/2006/math">
                      <m:sSub>
                        <m:sSubPr>
                          <m:ctrlPr>
                            <a:rPr lang="en-US" sz="2800" b="0" i="1" smtClean="0">
                              <a:solidFill>
                                <a:srgbClr val="00B050"/>
                              </a:solidFill>
                              <a:latin typeface="Cambria Math" panose="02040503050406030204" pitchFamily="18" charset="0"/>
                              <a:cs typeface="Times New Roman" panose="02020603050405020304" pitchFamily="18" charset="0"/>
                            </a:rPr>
                          </m:ctrlPr>
                        </m:sSubPr>
                        <m:e>
                          <m:r>
                            <a:rPr lang="en-US" sz="2800" b="0" i="1" smtClean="0">
                              <a:solidFill>
                                <a:srgbClr val="00B050"/>
                              </a:solidFill>
                              <a:latin typeface="Cambria Math"/>
                              <a:cs typeface="Times New Roman" panose="02020603050405020304" pitchFamily="18" charset="0"/>
                            </a:rPr>
                            <m:t>𝑀</m:t>
                          </m:r>
                        </m:e>
                        <m:sub>
                          <m:sSup>
                            <m:sSupPr>
                              <m:ctrlPr>
                                <a:rPr lang="en-US" sz="2800" b="0" i="1" smtClean="0">
                                  <a:solidFill>
                                    <a:srgbClr val="00B050"/>
                                  </a:solidFill>
                                  <a:latin typeface="Cambria Math" panose="02040503050406030204" pitchFamily="18" charset="0"/>
                                  <a:cs typeface="Times New Roman" panose="02020603050405020304" pitchFamily="18" charset="0"/>
                                </a:rPr>
                              </m:ctrlPr>
                            </m:sSupPr>
                            <m:e>
                              <m:r>
                                <a:rPr lang="en-US" sz="2800" b="0" i="1" smtClean="0">
                                  <a:solidFill>
                                    <a:srgbClr val="00B050"/>
                                  </a:solidFill>
                                  <a:latin typeface="Cambria Math"/>
                                  <a:cs typeface="Times New Roman" panose="02020603050405020304" pitchFamily="18" charset="0"/>
                                </a:rPr>
                                <m:t>𝑦</m:t>
                              </m:r>
                              <m:r>
                                <a:rPr lang="en-US" sz="2800" b="0" i="1" smtClean="0">
                                  <a:solidFill>
                                    <a:srgbClr val="00B050"/>
                                  </a:solidFill>
                                  <a:latin typeface="Cambria Math"/>
                                  <a:cs typeface="Times New Roman" panose="02020603050405020304" pitchFamily="18" charset="0"/>
                                </a:rPr>
                                <m:t>−</m:t>
                              </m:r>
                              <m:r>
                                <a:rPr lang="en-US" sz="2800" b="0" i="1" smtClean="0">
                                  <a:solidFill>
                                    <a:srgbClr val="00B050"/>
                                  </a:solidFill>
                                  <a:latin typeface="Cambria Math"/>
                                  <a:cs typeface="Times New Roman" panose="02020603050405020304" pitchFamily="18" charset="0"/>
                                </a:rPr>
                                <m:t>𝑦</m:t>
                              </m:r>
                            </m:e>
                            <m:sup>
                              <m:r>
                                <a:rPr lang="en-US" sz="2800" b="0" i="1" smtClean="0">
                                  <a:solidFill>
                                    <a:srgbClr val="00B050"/>
                                  </a:solidFill>
                                  <a:latin typeface="Cambria Math"/>
                                  <a:cs typeface="Times New Roman" panose="02020603050405020304" pitchFamily="18" charset="0"/>
                                </a:rPr>
                                <m:t>′</m:t>
                              </m:r>
                            </m:sup>
                          </m:sSup>
                        </m:sub>
                      </m:sSub>
                      <m:r>
                        <a:rPr lang="en-US" sz="2800" b="0" i="1" smtClean="0">
                          <a:solidFill>
                            <a:srgbClr val="00B050"/>
                          </a:solidFill>
                          <a:latin typeface="Cambria Math"/>
                          <a:cs typeface="Times New Roman" panose="02020603050405020304" pitchFamily="18" charset="0"/>
                        </a:rPr>
                        <m:t>= </m:t>
                      </m:r>
                      <m:acc>
                        <m:accPr>
                          <m:chr m:val="⃗"/>
                          <m:ctrlPr>
                            <a:rPr lang="en-US" sz="2800" b="0" i="1" smtClean="0">
                              <a:solidFill>
                                <a:srgbClr val="00B050"/>
                              </a:solidFill>
                              <a:latin typeface="Cambria Math" panose="02040503050406030204" pitchFamily="18" charset="0"/>
                              <a:cs typeface="Times New Roman" panose="02020603050405020304" pitchFamily="18" charset="0"/>
                            </a:rPr>
                          </m:ctrlPr>
                        </m:accPr>
                        <m:e>
                          <m:r>
                            <a:rPr lang="en-US" sz="2800" b="0" i="1" smtClean="0">
                              <a:solidFill>
                                <a:srgbClr val="00B050"/>
                              </a:solidFill>
                              <a:latin typeface="Cambria Math"/>
                              <a:cs typeface="Times New Roman" panose="02020603050405020304" pitchFamily="18" charset="0"/>
                            </a:rPr>
                            <m:t>𝑟</m:t>
                          </m:r>
                        </m:e>
                      </m:acc>
                      <m:r>
                        <a:rPr lang="en-US" sz="2800" b="0" i="1" smtClean="0">
                          <a:solidFill>
                            <a:srgbClr val="00B050"/>
                          </a:solidFill>
                          <a:latin typeface="Cambria Math"/>
                          <a:ea typeface="Cambria Math"/>
                          <a:cs typeface="Times New Roman" panose="02020603050405020304" pitchFamily="18" charset="0"/>
                        </a:rPr>
                        <m:t>×</m:t>
                      </m:r>
                      <m:acc>
                        <m:accPr>
                          <m:chr m:val="⃗"/>
                          <m:ctrlPr>
                            <a:rPr lang="en-US" sz="2800" b="0" i="1" smtClean="0">
                              <a:solidFill>
                                <a:srgbClr val="00B050"/>
                              </a:solidFill>
                              <a:latin typeface="Cambria Math" panose="02040503050406030204" pitchFamily="18" charset="0"/>
                              <a:ea typeface="Cambria Math"/>
                              <a:cs typeface="Times New Roman" panose="02020603050405020304" pitchFamily="18" charset="0"/>
                            </a:rPr>
                          </m:ctrlPr>
                        </m:accPr>
                        <m:e>
                          <m:r>
                            <a:rPr lang="en-US" sz="2800" b="0" i="1" smtClean="0">
                              <a:solidFill>
                                <a:srgbClr val="00B050"/>
                              </a:solidFill>
                              <a:latin typeface="Cambria Math"/>
                              <a:ea typeface="Cambria Math"/>
                              <a:cs typeface="Times New Roman" panose="02020603050405020304" pitchFamily="18" charset="0"/>
                            </a:rPr>
                            <m:t>𝐹</m:t>
                          </m:r>
                        </m:e>
                      </m:acc>
                      <m:r>
                        <a:rPr lang="en-US" sz="2800" b="0" i="1" smtClean="0">
                          <a:solidFill>
                            <a:srgbClr val="00B050"/>
                          </a:solidFill>
                          <a:latin typeface="Cambria Math"/>
                          <a:ea typeface="Cambria Math"/>
                          <a:cs typeface="Times New Roman" panose="02020603050405020304" pitchFamily="18" charset="0"/>
                        </a:rPr>
                        <m:t>=</m:t>
                      </m:r>
                      <m:r>
                        <a:rPr lang="en-US" sz="2800" b="0" i="1" smtClean="0">
                          <a:solidFill>
                            <a:srgbClr val="00B050"/>
                          </a:solidFill>
                          <a:latin typeface="Cambria Math"/>
                          <a:ea typeface="Cambria Math"/>
                          <a:cs typeface="Times New Roman" panose="02020603050405020304" pitchFamily="18" charset="0"/>
                        </a:rPr>
                        <m:t>𝑑𝐹</m:t>
                      </m:r>
                      <m:acc>
                        <m:accPr>
                          <m:chr m:val="̂"/>
                          <m:ctrlPr>
                            <a:rPr lang="en-US" sz="2800" b="0" i="1" smtClean="0">
                              <a:solidFill>
                                <a:srgbClr val="00B050"/>
                              </a:solidFill>
                              <a:latin typeface="Cambria Math" panose="02040503050406030204" pitchFamily="18" charset="0"/>
                              <a:cs typeface="Times New Roman" panose="02020603050405020304" pitchFamily="18" charset="0"/>
                            </a:rPr>
                          </m:ctrlPr>
                        </m:accPr>
                        <m:e>
                          <m:r>
                            <a:rPr lang="en-US" sz="2800" b="0" i="1" smtClean="0">
                              <a:solidFill>
                                <a:srgbClr val="00B050"/>
                              </a:solidFill>
                              <a:latin typeface="Cambria Math"/>
                              <a:cs typeface="Times New Roman" panose="02020603050405020304" pitchFamily="18" charset="0"/>
                            </a:rPr>
                            <m:t>𝑘</m:t>
                          </m:r>
                        </m:e>
                      </m:acc>
                    </m:oMath>
                  </m:oMathPara>
                </a14:m>
                <a:endParaRPr lang="en-US" sz="2800" b="0" dirty="0" smtClean="0">
                  <a:solidFill>
                    <a:srgbClr val="00B050"/>
                  </a:solidFill>
                  <a:cs typeface="Times New Roman" panose="02020603050405020304" pitchFamily="18" charset="0"/>
                </a:endParaRPr>
              </a:p>
              <a:p>
                <a14:m>
                  <m:oMath xmlns:m="http://schemas.openxmlformats.org/officeDocument/2006/math">
                    <m:r>
                      <a:rPr lang="en-US" sz="2800" b="0" i="1" smtClean="0">
                        <a:solidFill>
                          <a:srgbClr val="00B050"/>
                        </a:solidFill>
                        <a:latin typeface="Cambria Math"/>
                        <a:cs typeface="Times New Roman" panose="02020603050405020304" pitchFamily="18" charset="0"/>
                      </a:rPr>
                      <m:t>=</m:t>
                    </m:r>
                    <m:d>
                      <m:dPr>
                        <m:ctrlPr>
                          <a:rPr lang="en-US" sz="2800" b="0" i="1" smtClean="0">
                            <a:solidFill>
                              <a:srgbClr val="00B050"/>
                            </a:solidFill>
                            <a:latin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rPr>
                            </m:ctrlPr>
                          </m:sSubPr>
                          <m:e>
                            <m:r>
                              <a:rPr lang="en-US" sz="2800" b="0" i="1" smtClean="0">
                                <a:latin typeface="Cambria Math"/>
                              </a:rPr>
                              <m:t>𝑟</m:t>
                            </m:r>
                          </m:e>
                          <m:sub>
                            <m:r>
                              <a:rPr lang="en-US" sz="2800" b="0" i="1" smtClean="0">
                                <a:latin typeface="Cambria Math"/>
                              </a:rPr>
                              <m:t>𝑥</m:t>
                            </m:r>
                          </m:sub>
                        </m:sSub>
                        <m:acc>
                          <m:accPr>
                            <m:chr m:val="̂"/>
                            <m:ctrlPr>
                              <a:rPr lang="en-US" sz="2800" b="0" i="1" smtClean="0">
                                <a:latin typeface="Cambria Math" panose="02040503050406030204" pitchFamily="18" charset="0"/>
                              </a:rPr>
                            </m:ctrlPr>
                          </m:accPr>
                          <m:e>
                            <m:r>
                              <a:rPr lang="en-US" sz="2800" b="0" i="1" smtClean="0">
                                <a:latin typeface="Cambria Math"/>
                              </a:rPr>
                              <m:t>𝑖</m:t>
                            </m:r>
                          </m:e>
                        </m:acc>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𝑟</m:t>
                            </m:r>
                          </m:e>
                          <m:sub>
                            <m:r>
                              <a:rPr lang="en-US" sz="2800" b="0" i="1" smtClean="0">
                                <a:latin typeface="Cambria Math"/>
                              </a:rPr>
                              <m:t>𝑦</m:t>
                            </m:r>
                          </m:sub>
                        </m:sSub>
                        <m:acc>
                          <m:accPr>
                            <m:chr m:val="̂"/>
                            <m:ctrlPr>
                              <a:rPr lang="en-US" sz="2800" b="0" i="1" smtClean="0">
                                <a:latin typeface="Cambria Math" panose="02040503050406030204" pitchFamily="18" charset="0"/>
                              </a:rPr>
                            </m:ctrlPr>
                          </m:accPr>
                          <m:e>
                            <m:r>
                              <a:rPr lang="en-US" sz="2800" b="0" i="1" smtClean="0">
                                <a:latin typeface="Cambria Math"/>
                              </a:rPr>
                              <m:t>𝑗</m:t>
                            </m:r>
                          </m:e>
                        </m:acc>
                      </m:e>
                    </m:d>
                    <m:r>
                      <a:rPr lang="en-US" sz="2800" b="0" i="1" smtClean="0">
                        <a:solidFill>
                          <a:srgbClr val="00B050"/>
                        </a:solidFill>
                        <a:latin typeface="Cambria Math"/>
                        <a:ea typeface="Cambria Math"/>
                        <a:cs typeface="Times New Roman" panose="02020603050405020304" pitchFamily="18" charset="0"/>
                      </a:rPr>
                      <m:t>×</m:t>
                    </m:r>
                  </m:oMath>
                </a14:m>
                <a:r>
                  <a:rPr lang="en-IN" sz="2800" dirty="0" smtClean="0"/>
                  <a:t> </a:t>
                </a:r>
                <a14:m>
                  <m:oMath xmlns:m="http://schemas.openxmlformats.org/officeDocument/2006/math">
                    <m:d>
                      <m:dPr>
                        <m:ctrlPr>
                          <a:rPr lang="en-US" sz="2800" b="0" i="1" smtClean="0">
                            <a:solidFill>
                              <a:srgbClr val="00B050"/>
                            </a:solidFill>
                            <a:latin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rPr>
                            </m:ctrlPr>
                          </m:sSubPr>
                          <m:e>
                            <m:r>
                              <a:rPr lang="en-US" sz="2800" b="0" i="1" smtClean="0">
                                <a:latin typeface="Cambria Math"/>
                              </a:rPr>
                              <m:t>𝐹</m:t>
                            </m:r>
                          </m:e>
                          <m:sub>
                            <m:r>
                              <a:rPr lang="en-US" sz="2800" b="0" i="1" smtClean="0">
                                <a:latin typeface="Cambria Math"/>
                              </a:rPr>
                              <m:t>𝑥</m:t>
                            </m:r>
                          </m:sub>
                        </m:sSub>
                        <m:acc>
                          <m:accPr>
                            <m:chr m:val="̂"/>
                            <m:ctrlPr>
                              <a:rPr lang="en-US" sz="2800" b="0" i="1" smtClean="0">
                                <a:latin typeface="Cambria Math" panose="02040503050406030204" pitchFamily="18" charset="0"/>
                              </a:rPr>
                            </m:ctrlPr>
                          </m:accPr>
                          <m:e>
                            <m:r>
                              <a:rPr lang="en-US" sz="2800" b="0" i="1" smtClean="0">
                                <a:latin typeface="Cambria Math"/>
                              </a:rPr>
                              <m:t>𝑖</m:t>
                            </m:r>
                          </m:e>
                        </m:acc>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𝐹</m:t>
                            </m:r>
                          </m:e>
                          <m:sub>
                            <m:r>
                              <a:rPr lang="en-US" sz="2800" b="0" i="1" smtClean="0">
                                <a:latin typeface="Cambria Math"/>
                              </a:rPr>
                              <m:t>𝑦</m:t>
                            </m:r>
                          </m:sub>
                        </m:sSub>
                        <m:acc>
                          <m:accPr>
                            <m:chr m:val="̂"/>
                            <m:ctrlPr>
                              <a:rPr lang="en-US" sz="2800" b="0" i="1" smtClean="0">
                                <a:latin typeface="Cambria Math" panose="02040503050406030204" pitchFamily="18" charset="0"/>
                              </a:rPr>
                            </m:ctrlPr>
                          </m:accPr>
                          <m:e>
                            <m:r>
                              <a:rPr lang="en-US" sz="2800" b="0" i="1" smtClean="0">
                                <a:latin typeface="Cambria Math"/>
                              </a:rPr>
                              <m:t>𝑗</m:t>
                            </m:r>
                          </m:e>
                        </m:acc>
                      </m:e>
                    </m:d>
                    <m:r>
                      <a:rPr lang="en-US" sz="2800" b="0" i="1" smtClean="0">
                        <a:latin typeface="Cambria Math"/>
                      </a:rPr>
                      <m:t>=</m:t>
                    </m:r>
                    <m:d>
                      <m:dPr>
                        <m:ctrlPr>
                          <a:rPr lang="en-US" sz="2800" b="0" i="1" smtClean="0">
                            <a:solidFill>
                              <a:srgbClr val="00B050"/>
                            </a:solidFill>
                            <a:latin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rPr>
                            </m:ctrlPr>
                          </m:sSubPr>
                          <m:e>
                            <m:r>
                              <a:rPr lang="en-US" sz="2800" b="0" i="1" smtClean="0">
                                <a:latin typeface="Cambria Math"/>
                              </a:rPr>
                              <m:t>𝑥𝐹</m:t>
                            </m:r>
                          </m:e>
                          <m:sub>
                            <m:r>
                              <a:rPr lang="en-US" sz="2800" b="0" i="1" smtClean="0">
                                <a:latin typeface="Cambria Math"/>
                              </a:rPr>
                              <m:t>𝑦</m:t>
                            </m:r>
                          </m:sub>
                        </m:sSub>
                        <m:r>
                          <a:rPr lang="en-US" sz="2800" b="0" i="1" smtClean="0">
                            <a:latin typeface="Cambria Math"/>
                          </a:rPr>
                          <m:t>−</m:t>
                        </m:r>
                        <m:r>
                          <a:rPr lang="en-US" sz="2800" b="0" i="1" smtClean="0">
                            <a:latin typeface="Cambria Math"/>
                          </a:rPr>
                          <m:t>𝑦</m:t>
                        </m:r>
                        <m:sSub>
                          <m:sSubPr>
                            <m:ctrlPr>
                              <a:rPr lang="en-US" sz="2800" b="0" i="1" smtClean="0">
                                <a:latin typeface="Cambria Math" panose="02040503050406030204" pitchFamily="18" charset="0"/>
                              </a:rPr>
                            </m:ctrlPr>
                          </m:sSubPr>
                          <m:e>
                            <m:r>
                              <a:rPr lang="en-US" sz="2800" b="0" i="1" smtClean="0">
                                <a:latin typeface="Cambria Math"/>
                              </a:rPr>
                              <m:t>𝐹</m:t>
                            </m:r>
                          </m:e>
                          <m:sub>
                            <m:r>
                              <a:rPr lang="en-IN" sz="2800" b="0" i="1" smtClean="0">
                                <a:latin typeface="Cambria Math" panose="02040503050406030204" pitchFamily="18" charset="0"/>
                              </a:rPr>
                              <m:t>𝑥</m:t>
                            </m:r>
                          </m:sub>
                        </m:sSub>
                      </m:e>
                    </m:d>
                  </m:oMath>
                </a14:m>
                <a:r>
                  <a:rPr lang="en-US" sz="2800" b="0" dirty="0" smtClean="0">
                    <a:solidFill>
                      <a:srgbClr val="00B050"/>
                    </a:solidFill>
                    <a:cs typeface="Times New Roman" panose="02020603050405020304" pitchFamily="18" charset="0"/>
                  </a:rPr>
                  <a:t> </a:t>
                </a:r>
                <a14:m>
                  <m:oMath xmlns:m="http://schemas.openxmlformats.org/officeDocument/2006/math">
                    <m:acc>
                      <m:accPr>
                        <m:chr m:val="̂"/>
                        <m:ctrlPr>
                          <a:rPr lang="en-US" sz="2800" b="0" i="1" smtClean="0">
                            <a:solidFill>
                              <a:srgbClr val="00B050"/>
                            </a:solidFill>
                            <a:latin typeface="Cambria Math" panose="02040503050406030204" pitchFamily="18" charset="0"/>
                            <a:cs typeface="Times New Roman" panose="02020603050405020304" pitchFamily="18" charset="0"/>
                          </a:rPr>
                        </m:ctrlPr>
                      </m:accPr>
                      <m:e>
                        <m:r>
                          <a:rPr lang="en-US" sz="2800" b="0" i="1" smtClean="0">
                            <a:solidFill>
                              <a:srgbClr val="00B050"/>
                            </a:solidFill>
                            <a:latin typeface="Cambria Math"/>
                            <a:cs typeface="Times New Roman" panose="02020603050405020304" pitchFamily="18" charset="0"/>
                          </a:rPr>
                          <m:t>𝑘</m:t>
                        </m:r>
                        <m:r>
                          <m:rPr>
                            <m:nor/>
                          </m:rPr>
                          <a:rPr lang="en-IN" sz="2800" dirty="0"/>
                          <m:t> </m:t>
                        </m:r>
                      </m:e>
                    </m:acc>
                  </m:oMath>
                </a14:m>
                <a:endParaRPr lang="en-IN" sz="2800" dirty="0"/>
              </a:p>
            </p:txBody>
          </p:sp>
        </mc:Choice>
        <mc:Fallback xmlns="">
          <p:sp>
            <p:nvSpPr>
              <p:cNvPr id="18" name="Rectangle 17"/>
              <p:cNvSpPr>
                <a:spLocks noRot="1" noChangeAspect="1" noMove="1" noResize="1" noEditPoints="1" noAdjustHandles="1" noChangeArrowheads="1" noChangeShapeType="1" noTextEdit="1"/>
              </p:cNvSpPr>
              <p:nvPr/>
            </p:nvSpPr>
            <p:spPr>
              <a:xfrm>
                <a:off x="328998" y="4336486"/>
                <a:ext cx="8384126" cy="2067425"/>
              </a:xfrm>
              <a:prstGeom prst="rect">
                <a:avLst/>
              </a:prstGeom>
              <a:blipFill rotWithShape="0">
                <a:blip r:embed="rId10"/>
                <a:stretch>
                  <a:fillRect l="-1527" t="-3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912765" y="1844689"/>
                <a:ext cx="3876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𝐹</m:t>
                      </m:r>
                    </m:oMath>
                  </m:oMathPara>
                </a14:m>
                <a:endParaRPr lang="en-IN" dirty="0"/>
              </a:p>
            </p:txBody>
          </p:sp>
        </mc:Choice>
        <mc:Fallback xmlns="">
          <p:sp>
            <p:nvSpPr>
              <p:cNvPr id="3" name="Rectangle 2"/>
              <p:cNvSpPr>
                <a:spLocks noRot="1" noChangeAspect="1" noMove="1" noResize="1" noEditPoints="1" noAdjustHandles="1" noChangeArrowheads="1" noChangeShapeType="1" noTextEdit="1"/>
              </p:cNvSpPr>
              <p:nvPr/>
            </p:nvSpPr>
            <p:spPr>
              <a:xfrm>
                <a:off x="3912765" y="1844689"/>
                <a:ext cx="387670" cy="369332"/>
              </a:xfrm>
              <a:prstGeom prst="rect">
                <a:avLst/>
              </a:prstGeom>
              <a:blipFill rotWithShape="0">
                <a:blip r:embed="rId11"/>
                <a:stretch>
                  <a:fillRect/>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12">
            <p14:nvContentPartPr>
              <p14:cNvPr id="4" name="Ink 3"/>
              <p14:cNvContentPartPr/>
              <p14:nvPr/>
            </p14:nvContentPartPr>
            <p14:xfrm>
              <a:off x="613080" y="137160"/>
              <a:ext cx="8372160" cy="6371640"/>
            </p14:xfrm>
          </p:contentPart>
        </mc:Choice>
        <mc:Fallback xmlns="">
          <p:pic>
            <p:nvPicPr>
              <p:cNvPr id="4" name="Ink 3"/>
              <p:cNvPicPr/>
              <p:nvPr/>
            </p:nvPicPr>
            <p:blipFill>
              <a:blip r:embed="rId13"/>
              <a:stretch>
                <a:fillRect/>
              </a:stretch>
            </p:blipFill>
            <p:spPr>
              <a:xfrm>
                <a:off x="603000" y="127080"/>
                <a:ext cx="8385480" cy="6387120"/>
              </a:xfrm>
              <a:prstGeom prst="rect">
                <a:avLst/>
              </a:prstGeom>
            </p:spPr>
          </p:pic>
        </mc:Fallback>
      </mc:AlternateContent>
    </p:spTree>
    <p:extLst>
      <p:ext uri="{BB962C8B-B14F-4D97-AF65-F5344CB8AC3E}">
        <p14:creationId xmlns:p14="http://schemas.microsoft.com/office/powerpoint/2010/main" val="3197373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1302326" y="228600"/>
            <a:ext cx="6511637" cy="707886"/>
          </a:xfrm>
          <a:prstGeom prst="rect">
            <a:avLst/>
          </a:prstGeom>
          <a:solidFill>
            <a:schemeClr val="accent5">
              <a:lumMod val="20000"/>
              <a:lumOff val="80000"/>
            </a:schemeClr>
          </a:solidFill>
        </p:spPr>
        <p:txBody>
          <a:bodyPr wrap="square" rtlCol="0">
            <a:spAutoFit/>
          </a:bodyPr>
          <a:lstStyle/>
          <a:p>
            <a:r>
              <a:rPr lang="en-US" sz="4000" dirty="0" smtClean="0">
                <a:solidFill>
                  <a:schemeClr val="accent6">
                    <a:lumMod val="50000"/>
                  </a:schemeClr>
                </a:solidFill>
              </a:rPr>
              <a:t>Sample Problem</a:t>
            </a:r>
            <a:endParaRPr lang="en-IN" sz="4000" dirty="0">
              <a:solidFill>
                <a:schemeClr val="accent6">
                  <a:lumMod val="50000"/>
                </a:schemeClr>
              </a:solidFill>
            </a:endParaRPr>
          </a:p>
        </p:txBody>
      </p:sp>
      <p:sp>
        <p:nvSpPr>
          <p:cNvPr id="2" name="Oval 1"/>
          <p:cNvSpPr>
            <a:spLocks noChangeAspect="1"/>
          </p:cNvSpPr>
          <p:nvPr/>
        </p:nvSpPr>
        <p:spPr>
          <a:xfrm>
            <a:off x="7985759"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83820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530244"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an 8"/>
          <p:cNvSpPr/>
          <p:nvPr/>
        </p:nvSpPr>
        <p:spPr>
          <a:xfrm>
            <a:off x="1260762" y="4191000"/>
            <a:ext cx="1143000" cy="5334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600200" y="1447800"/>
            <a:ext cx="457200" cy="2895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Manual Input 10"/>
          <p:cNvSpPr/>
          <p:nvPr/>
        </p:nvSpPr>
        <p:spPr>
          <a:xfrm flipH="1">
            <a:off x="2057400" y="1447800"/>
            <a:ext cx="2819400" cy="704850"/>
          </a:xfrm>
          <a:prstGeom prst="flowChartManualInp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p:cNvCxnSpPr/>
          <p:nvPr/>
        </p:nvCxnSpPr>
        <p:spPr>
          <a:xfrm flipH="1" flipV="1">
            <a:off x="4876800" y="2152650"/>
            <a:ext cx="533400" cy="81915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76800" y="2152650"/>
            <a:ext cx="1828800" cy="0"/>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962400" y="3067050"/>
            <a:ext cx="1828800" cy="0"/>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6858000" y="1967984"/>
                <a:ext cx="64896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a:rPr>
                            <m:t>𝐹</m:t>
                          </m:r>
                        </m:e>
                        <m:sub>
                          <m:r>
                            <a:rPr lang="en-US" sz="3200" b="0" i="1" smtClean="0">
                              <a:latin typeface="Cambria Math"/>
                            </a:rPr>
                            <m:t>𝑥</m:t>
                          </m:r>
                        </m:sub>
                      </m:sSub>
                    </m:oMath>
                  </m:oMathPara>
                </a14:m>
                <a:endParaRPr lang="en-IN" sz="3200" dirty="0"/>
              </a:p>
            </p:txBody>
          </p:sp>
        </mc:Choice>
        <mc:Fallback xmlns="">
          <p:sp>
            <p:nvSpPr>
              <p:cNvPr id="13" name="Rectangle 12"/>
              <p:cNvSpPr>
                <a:spLocks noRot="1" noChangeAspect="1" noMove="1" noResize="1" noEditPoints="1" noAdjustHandles="1" noChangeArrowheads="1" noChangeShapeType="1" noTextEdit="1"/>
              </p:cNvSpPr>
              <p:nvPr/>
            </p:nvSpPr>
            <p:spPr>
              <a:xfrm>
                <a:off x="6858000" y="1967984"/>
                <a:ext cx="648960" cy="584775"/>
              </a:xfrm>
              <a:prstGeom prst="rect">
                <a:avLst/>
              </a:prstGeom>
              <a:blipFill rotWithShape="1">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4963219" y="3796784"/>
                <a:ext cx="661078"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a:rPr>
                            <m:t>𝐹</m:t>
                          </m:r>
                        </m:e>
                        <m:sub>
                          <m:r>
                            <a:rPr lang="en-US" sz="3200" b="0" i="1" smtClean="0">
                              <a:latin typeface="Cambria Math"/>
                            </a:rPr>
                            <m:t>𝑦</m:t>
                          </m:r>
                        </m:sub>
                      </m:sSub>
                    </m:oMath>
                  </m:oMathPara>
                </a14:m>
                <a:endParaRPr lang="en-IN" sz="3200" dirty="0"/>
              </a:p>
            </p:txBody>
          </p:sp>
        </mc:Choice>
        <mc:Fallback xmlns="">
          <p:sp>
            <p:nvSpPr>
              <p:cNvPr id="33" name="Rectangle 32"/>
              <p:cNvSpPr>
                <a:spLocks noRot="1" noChangeAspect="1" noMove="1" noResize="1" noEditPoints="1" noAdjustHandles="1" noChangeArrowheads="1" noChangeShapeType="1" noTextEdit="1"/>
              </p:cNvSpPr>
              <p:nvPr/>
            </p:nvSpPr>
            <p:spPr>
              <a:xfrm>
                <a:off x="4963219" y="3796784"/>
                <a:ext cx="661078" cy="623632"/>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2204412" y="3796784"/>
                <a:ext cx="56496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𝑂</m:t>
                      </m:r>
                    </m:oMath>
                  </m:oMathPara>
                </a14:m>
                <a:endParaRPr lang="en-IN" sz="3200" dirty="0"/>
              </a:p>
            </p:txBody>
          </p:sp>
        </mc:Choice>
        <mc:Fallback xmlns="">
          <p:sp>
            <p:nvSpPr>
              <p:cNvPr id="37" name="Rectangle 36"/>
              <p:cNvSpPr>
                <a:spLocks noRot="1" noChangeAspect="1" noMove="1" noResize="1" noEditPoints="1" noAdjustHandles="1" noChangeArrowheads="1" noChangeShapeType="1" noTextEdit="1"/>
              </p:cNvSpPr>
              <p:nvPr/>
            </p:nvSpPr>
            <p:spPr>
              <a:xfrm>
                <a:off x="2204412" y="3796784"/>
                <a:ext cx="564963" cy="584775"/>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333893" y="2895600"/>
                <a:ext cx="94666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4 </m:t>
                      </m:r>
                      <m:r>
                        <a:rPr lang="en-US" sz="3200" b="0" i="1" smtClean="0">
                          <a:latin typeface="Cambria Math"/>
                        </a:rPr>
                        <m:t>𝑚</m:t>
                      </m:r>
                    </m:oMath>
                  </m:oMathPara>
                </a14:m>
                <a:endParaRPr lang="en-IN" sz="3200" dirty="0"/>
              </a:p>
            </p:txBody>
          </p:sp>
        </mc:Choice>
        <mc:Fallback xmlns="">
          <p:sp>
            <p:nvSpPr>
              <p:cNvPr id="38" name="Rectangle 37"/>
              <p:cNvSpPr>
                <a:spLocks noRot="1" noChangeAspect="1" noMove="1" noResize="1" noEditPoints="1" noAdjustHandles="1" noChangeArrowheads="1" noChangeShapeType="1" noTextEdit="1"/>
              </p:cNvSpPr>
              <p:nvPr/>
            </p:nvSpPr>
            <p:spPr>
              <a:xfrm>
                <a:off x="333893" y="2895600"/>
                <a:ext cx="946669" cy="584775"/>
              </a:xfrm>
              <a:prstGeom prst="rect">
                <a:avLst/>
              </a:prstGeom>
              <a:blipFill rotWithShape="1">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993765" y="936486"/>
                <a:ext cx="94666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3 </m:t>
                      </m:r>
                      <m:r>
                        <a:rPr lang="en-US" sz="3200" b="0" i="1" smtClean="0">
                          <a:latin typeface="Cambria Math"/>
                        </a:rPr>
                        <m:t>𝑚</m:t>
                      </m:r>
                    </m:oMath>
                  </m:oMathPara>
                </a14:m>
                <a:endParaRPr lang="en-IN" sz="3200" dirty="0"/>
              </a:p>
            </p:txBody>
          </p:sp>
        </mc:Choice>
        <mc:Fallback xmlns="">
          <p:sp>
            <p:nvSpPr>
              <p:cNvPr id="39" name="Rectangle 38"/>
              <p:cNvSpPr>
                <a:spLocks noRot="1" noChangeAspect="1" noMove="1" noResize="1" noEditPoints="1" noAdjustHandles="1" noChangeArrowheads="1" noChangeShapeType="1" noTextEdit="1"/>
              </p:cNvSpPr>
              <p:nvPr/>
            </p:nvSpPr>
            <p:spPr>
              <a:xfrm>
                <a:off x="2993765" y="936486"/>
                <a:ext cx="946669" cy="584775"/>
              </a:xfrm>
              <a:prstGeom prst="rect">
                <a:avLst/>
              </a:prstGeom>
              <a:blipFill rotWithShape="1">
                <a:blip r:embed="rId6"/>
                <a:stretch>
                  <a:fillRect/>
                </a:stretch>
              </a:blipFill>
            </p:spPr>
            <p:txBody>
              <a:bodyPr/>
              <a:lstStyle/>
              <a:p>
                <a:r>
                  <a:rPr lang="en-IN">
                    <a:noFill/>
                  </a:rPr>
                  <a:t> </a:t>
                </a:r>
              </a:p>
            </p:txBody>
          </p:sp>
        </mc:Fallback>
      </mc:AlternateContent>
      <p:sp>
        <p:nvSpPr>
          <p:cNvPr id="15" name="Arc 14"/>
          <p:cNvSpPr/>
          <p:nvPr/>
        </p:nvSpPr>
        <p:spPr>
          <a:xfrm>
            <a:off x="4419600" y="1742209"/>
            <a:ext cx="914400" cy="914400"/>
          </a:xfrm>
          <a:prstGeom prst="arc">
            <a:avLst>
              <a:gd name="adj1" fmla="val 20921406"/>
              <a:gd name="adj2" fmla="val 3176184"/>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2" name="Rectangle 41"/>
              <p:cNvSpPr/>
              <p:nvPr/>
            </p:nvSpPr>
            <p:spPr>
              <a:xfrm>
                <a:off x="5354782" y="2185377"/>
                <a:ext cx="92307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a:rPr>
                            <m:t>45</m:t>
                          </m:r>
                        </m:e>
                        <m:sup>
                          <m:r>
                            <a:rPr lang="en-US" sz="3200" b="0" i="1" smtClean="0">
                              <a:latin typeface="Cambria Math"/>
                            </a:rPr>
                            <m:t>0</m:t>
                          </m:r>
                        </m:sup>
                      </m:sSup>
                    </m:oMath>
                  </m:oMathPara>
                </a14:m>
                <a:endParaRPr lang="en-IN" sz="3200" dirty="0"/>
              </a:p>
            </p:txBody>
          </p:sp>
        </mc:Choice>
        <mc:Fallback xmlns="">
          <p:sp>
            <p:nvSpPr>
              <p:cNvPr id="42" name="Rectangle 41"/>
              <p:cNvSpPr>
                <a:spLocks noRot="1" noChangeAspect="1" noMove="1" noResize="1" noEditPoints="1" noAdjustHandles="1" noChangeArrowheads="1" noChangeShapeType="1" noTextEdit="1"/>
              </p:cNvSpPr>
              <p:nvPr/>
            </p:nvSpPr>
            <p:spPr>
              <a:xfrm>
                <a:off x="5354782" y="2185377"/>
                <a:ext cx="923073" cy="584775"/>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410200" y="2770791"/>
                <a:ext cx="216193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𝐹</m:t>
                      </m:r>
                      <m:r>
                        <a:rPr lang="en-US" sz="3200" b="0" i="1" smtClean="0">
                          <a:latin typeface="Cambria Math"/>
                        </a:rPr>
                        <m:t>=500 </m:t>
                      </m:r>
                      <m:r>
                        <a:rPr lang="en-US" sz="3200" b="0" i="1" smtClean="0">
                          <a:latin typeface="Cambria Math"/>
                        </a:rPr>
                        <m:t>𝑁</m:t>
                      </m:r>
                    </m:oMath>
                  </m:oMathPara>
                </a14:m>
                <a:endParaRPr lang="en-IN" sz="3200" dirty="0"/>
              </a:p>
            </p:txBody>
          </p:sp>
        </mc:Choice>
        <mc:Fallback xmlns="">
          <p:sp>
            <p:nvSpPr>
              <p:cNvPr id="43" name="Rectangle 42"/>
              <p:cNvSpPr>
                <a:spLocks noRot="1" noChangeAspect="1" noMove="1" noResize="1" noEditPoints="1" noAdjustHandles="1" noChangeArrowheads="1" noChangeShapeType="1" noTextEdit="1"/>
              </p:cNvSpPr>
              <p:nvPr/>
            </p:nvSpPr>
            <p:spPr>
              <a:xfrm>
                <a:off x="5410200" y="2770791"/>
                <a:ext cx="2161938" cy="584775"/>
              </a:xfrm>
              <a:prstGeom prst="rect">
                <a:avLst/>
              </a:prstGeom>
              <a:blipFill rotWithShape="1">
                <a:blip r:embed="rId8"/>
                <a:stretch>
                  <a:fillRect/>
                </a:stretch>
              </a:blipFill>
            </p:spPr>
            <p:txBody>
              <a:bodyPr/>
              <a:lstStyle/>
              <a:p>
                <a:r>
                  <a:rPr lang="en-IN">
                    <a:noFill/>
                  </a:rPr>
                  <a:t> </a:t>
                </a:r>
              </a:p>
            </p:txBody>
          </p:sp>
        </mc:Fallback>
      </mc:AlternateContent>
      <p:sp>
        <p:nvSpPr>
          <p:cNvPr id="44" name="Oval 43"/>
          <p:cNvSpPr>
            <a:spLocks noChangeAspect="1"/>
          </p:cNvSpPr>
          <p:nvPr/>
        </p:nvSpPr>
        <p:spPr>
          <a:xfrm>
            <a:off x="1740822" y="4232646"/>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Tree>
    <p:extLst>
      <p:ext uri="{BB962C8B-B14F-4D97-AF65-F5344CB8AC3E}">
        <p14:creationId xmlns:p14="http://schemas.microsoft.com/office/powerpoint/2010/main" val="352679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1302326" y="228600"/>
            <a:ext cx="6511637" cy="707886"/>
          </a:xfrm>
          <a:prstGeom prst="rect">
            <a:avLst/>
          </a:prstGeom>
          <a:solidFill>
            <a:schemeClr val="accent5">
              <a:lumMod val="20000"/>
              <a:lumOff val="80000"/>
            </a:schemeClr>
          </a:solidFill>
        </p:spPr>
        <p:txBody>
          <a:bodyPr wrap="square" rtlCol="0">
            <a:spAutoFit/>
          </a:bodyPr>
          <a:lstStyle/>
          <a:p>
            <a:r>
              <a:rPr lang="en-US" sz="4000" dirty="0" smtClean="0">
                <a:solidFill>
                  <a:schemeClr val="accent6">
                    <a:lumMod val="50000"/>
                  </a:schemeClr>
                </a:solidFill>
              </a:rPr>
              <a:t>Moment of couple</a:t>
            </a:r>
            <a:endParaRPr lang="en-IN" sz="4000" dirty="0">
              <a:solidFill>
                <a:schemeClr val="accent6">
                  <a:lumMod val="50000"/>
                </a:schemeClr>
              </a:solidFill>
            </a:endParaRPr>
          </a:p>
        </p:txBody>
      </p:sp>
      <p:sp>
        <p:nvSpPr>
          <p:cNvPr id="2" name="Oval 1"/>
          <p:cNvSpPr>
            <a:spLocks noChangeAspect="1"/>
          </p:cNvSpPr>
          <p:nvPr/>
        </p:nvSpPr>
        <p:spPr>
          <a:xfrm>
            <a:off x="7985759"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83820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530244"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40097"/>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Connector 23"/>
          <p:cNvCxnSpPr/>
          <p:nvPr/>
        </p:nvCxnSpPr>
        <p:spPr>
          <a:xfrm flipH="1">
            <a:off x="3718791" y="1997248"/>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057400" y="2530648"/>
            <a:ext cx="1632526" cy="1224394"/>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6" name="Oval 25"/>
          <p:cNvSpPr>
            <a:spLocks noChangeAspect="1"/>
          </p:cNvSpPr>
          <p:nvPr/>
        </p:nvSpPr>
        <p:spPr>
          <a:xfrm>
            <a:off x="1676400" y="2439208"/>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1767840" y="1013573"/>
            <a:ext cx="0" cy="2948827"/>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59280" y="2544503"/>
            <a:ext cx="1828800" cy="0"/>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1106354" y="3700790"/>
                <a:ext cx="5922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a:rPr>
                            <m:t>𝑦</m:t>
                          </m:r>
                        </m:e>
                        <m:sup>
                          <m:r>
                            <a:rPr lang="en-US" sz="2800" b="0" i="1" smtClean="0">
                              <a:latin typeface="Cambria Math"/>
                            </a:rPr>
                            <m:t>′</m:t>
                          </m:r>
                        </m:sup>
                      </m:sSup>
                    </m:oMath>
                  </m:oMathPara>
                </a14:m>
                <a:endParaRPr lang="en-IN" sz="28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106354" y="3700790"/>
                <a:ext cx="592213" cy="523220"/>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109125" y="1226372"/>
                <a:ext cx="5813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𝑀</m:t>
                      </m:r>
                    </m:oMath>
                  </m:oMathPara>
                </a14:m>
                <a:endParaRPr lang="en-IN"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109125" y="1226372"/>
                <a:ext cx="581378" cy="523220"/>
              </a:xfrm>
              <a:prstGeom prst="rect">
                <a:avLst/>
              </a:prstGeom>
              <a:blipFill rotWithShape="1">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185798" y="2263948"/>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1185798" y="2263948"/>
                <a:ext cx="500073" cy="523220"/>
              </a:xfrm>
              <a:prstGeom prst="rect">
                <a:avLst/>
              </a:prstGeom>
              <a:blipFill rotWithShape="1">
                <a:blip r:embed="rId5"/>
                <a:stretch>
                  <a:fillRect/>
                </a:stretch>
              </a:blipFill>
            </p:spPr>
            <p:txBody>
              <a:bodyPr/>
              <a:lstStyle/>
              <a:p>
                <a:r>
                  <a:rPr lang="en-IN">
                    <a:noFill/>
                  </a:rPr>
                  <a:t> </a:t>
                </a:r>
              </a:p>
            </p:txBody>
          </p:sp>
        </mc:Fallback>
      </mc:AlternateContent>
      <p:cxnSp>
        <p:nvCxnSpPr>
          <p:cNvPr id="40" name="Straight Connector 39"/>
          <p:cNvCxnSpPr>
            <a:stCxn id="26" idx="5"/>
          </p:cNvCxnSpPr>
          <p:nvPr/>
        </p:nvCxnSpPr>
        <p:spPr>
          <a:xfrm>
            <a:off x="1832498" y="2595306"/>
            <a:ext cx="431823" cy="225419"/>
          </a:xfrm>
          <a:prstGeom prst="line">
            <a:avLst/>
          </a:prstGeom>
          <a:ln w="28575">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1693097" y="3417798"/>
                <a:ext cx="4862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𝑑</m:t>
                      </m:r>
                    </m:oMath>
                  </m:oMathPara>
                </a14:m>
                <a:endParaRPr lang="en-IN" sz="2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693097" y="3417798"/>
                <a:ext cx="486223" cy="523220"/>
              </a:xfrm>
              <a:prstGeom prst="rect">
                <a:avLst/>
              </a:prstGeom>
              <a:blipFill rotWithShape="1">
                <a:blip r:embed="rId6"/>
                <a:stretch>
                  <a:fillRect/>
                </a:stretch>
              </a:blipFill>
            </p:spPr>
            <p:txBody>
              <a:bodyPr/>
              <a:lstStyle/>
              <a:p>
                <a:r>
                  <a:rPr lang="en-IN">
                    <a:noFill/>
                  </a:rPr>
                  <a:t> </a:t>
                </a:r>
              </a:p>
            </p:txBody>
          </p:sp>
        </mc:Fallback>
      </mc:AlternateContent>
      <p:cxnSp>
        <p:nvCxnSpPr>
          <p:cNvPr id="45" name="Straight Connector 44"/>
          <p:cNvCxnSpPr/>
          <p:nvPr/>
        </p:nvCxnSpPr>
        <p:spPr>
          <a:xfrm flipH="1">
            <a:off x="1553121" y="2820725"/>
            <a:ext cx="711200" cy="533400"/>
          </a:xfrm>
          <a:prstGeom prst="line">
            <a:avLst/>
          </a:prstGeom>
          <a:ln w="3810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767840" y="3206479"/>
            <a:ext cx="536834" cy="422637"/>
          </a:xfrm>
          <a:prstGeom prst="line">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264321" y="2595306"/>
            <a:ext cx="1317079" cy="225419"/>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p:cNvSpPr/>
              <p:nvPr/>
            </p:nvSpPr>
            <p:spPr>
              <a:xfrm>
                <a:off x="1698567" y="2529551"/>
                <a:ext cx="5011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a:rPr>
                            <m:t>𝑟</m:t>
                          </m:r>
                        </m:e>
                        <m:sub>
                          <m:r>
                            <a:rPr lang="en-US" sz="2400" b="0" i="1" smtClean="0">
                              <a:latin typeface="Cambria Math"/>
                            </a:rPr>
                            <m:t>1</m:t>
                          </m:r>
                        </m:sub>
                      </m:sSub>
                    </m:oMath>
                  </m:oMathPara>
                </a14:m>
                <a:endParaRPr lang="en-IN" sz="2400" dirty="0"/>
              </a:p>
            </p:txBody>
          </p:sp>
        </mc:Choice>
        <mc:Fallback xmlns="">
          <p:sp>
            <p:nvSpPr>
              <p:cNvPr id="55" name="Rectangle 54"/>
              <p:cNvSpPr>
                <a:spLocks noRot="1" noChangeAspect="1" noMove="1" noResize="1" noEditPoints="1" noAdjustHandles="1" noChangeArrowheads="1" noChangeShapeType="1" noTextEdit="1"/>
              </p:cNvSpPr>
              <p:nvPr/>
            </p:nvSpPr>
            <p:spPr>
              <a:xfrm>
                <a:off x="1698567" y="2529551"/>
                <a:ext cx="501163" cy="461665"/>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2327935" y="1979399"/>
                <a:ext cx="5082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a:rPr>
                            <m:t>𝑟</m:t>
                          </m:r>
                        </m:e>
                        <m:sub>
                          <m:r>
                            <a:rPr lang="en-US" sz="2400" b="0" i="1" smtClean="0">
                              <a:latin typeface="Cambria Math"/>
                            </a:rPr>
                            <m:t>2</m:t>
                          </m:r>
                        </m:sub>
                      </m:sSub>
                    </m:oMath>
                  </m:oMathPara>
                </a14:m>
                <a:endParaRPr lang="en-IN" sz="2400" dirty="0"/>
              </a:p>
            </p:txBody>
          </p:sp>
        </mc:Choice>
        <mc:Fallback xmlns="">
          <p:sp>
            <p:nvSpPr>
              <p:cNvPr id="56" name="Rectangle 55"/>
              <p:cNvSpPr>
                <a:spLocks noRot="1" noChangeAspect="1" noMove="1" noResize="1" noEditPoints="1" noAdjustHandles="1" noChangeArrowheads="1" noChangeShapeType="1" noTextEdit="1"/>
              </p:cNvSpPr>
              <p:nvPr/>
            </p:nvSpPr>
            <p:spPr>
              <a:xfrm>
                <a:off x="2327935" y="1979399"/>
                <a:ext cx="508281" cy="461665"/>
              </a:xfrm>
              <a:prstGeom prst="rect">
                <a:avLst/>
              </a:prstGeom>
              <a:blipFill rotWithShape="1">
                <a:blip r:embed="rId8"/>
                <a:stretch>
                  <a:fillRect b="-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2582075" y="2622088"/>
                <a:ext cx="4326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𝑎</m:t>
                      </m:r>
                    </m:oMath>
                  </m:oMathPara>
                </a14:m>
                <a:endParaRPr lang="en-IN" sz="2400" dirty="0"/>
              </a:p>
            </p:txBody>
          </p:sp>
        </mc:Choice>
        <mc:Fallback xmlns="">
          <p:sp>
            <p:nvSpPr>
              <p:cNvPr id="57" name="Rectangle 56"/>
              <p:cNvSpPr>
                <a:spLocks noRot="1" noChangeAspect="1" noMove="1" noResize="1" noEditPoints="1" noAdjustHandles="1" noChangeArrowheads="1" noChangeShapeType="1" noTextEdit="1"/>
              </p:cNvSpPr>
              <p:nvPr/>
            </p:nvSpPr>
            <p:spPr>
              <a:xfrm>
                <a:off x="2582075" y="2622088"/>
                <a:ext cx="432619" cy="461665"/>
              </a:xfrm>
              <a:prstGeom prst="rect">
                <a:avLst/>
              </a:prstGeom>
              <a:blipFill rotWithShape="1">
                <a:blip r:embed="rId9"/>
                <a:stretch>
                  <a:fillRect/>
                </a:stretch>
              </a:blipFill>
            </p:spPr>
            <p:txBody>
              <a:bodyPr/>
              <a:lstStyle/>
              <a:p>
                <a:r>
                  <a:rPr lang="en-IN">
                    <a:noFill/>
                  </a:rPr>
                  <a:t> </a:t>
                </a:r>
              </a:p>
            </p:txBody>
          </p:sp>
        </mc:Fallback>
      </mc:AlternateContent>
      <p:sp>
        <p:nvSpPr>
          <p:cNvPr id="58" name="Rectangle 57"/>
          <p:cNvSpPr/>
          <p:nvPr/>
        </p:nvSpPr>
        <p:spPr>
          <a:xfrm>
            <a:off x="4793673" y="1226372"/>
            <a:ext cx="3905597" cy="2308324"/>
          </a:xfrm>
          <a:prstGeom prst="rect">
            <a:avLst/>
          </a:prstGeom>
        </p:spPr>
        <p:txBody>
          <a:bodyPr wrap="square">
            <a:spAutoFit/>
          </a:bodyPr>
          <a:lstStyle/>
          <a:p>
            <a:pPr algn="just">
              <a:lnSpc>
                <a:spcPct val="150000"/>
              </a:lnSpc>
            </a:pPr>
            <a:r>
              <a:rPr lang="en-US" sz="2400" dirty="0" smtClean="0">
                <a:solidFill>
                  <a:schemeClr val="accent1"/>
                </a:solidFill>
                <a:latin typeface="Times New Roman" panose="02020603050405020304" pitchFamily="18" charset="0"/>
                <a:cs typeface="Times New Roman" panose="02020603050405020304" pitchFamily="18" charset="0"/>
              </a:rPr>
              <a:t>Two equal and parallel but non collinear force with opposite sense forms a couple</a:t>
            </a:r>
            <a:r>
              <a:rPr lang="en-IN" sz="2400" dirty="0" smtClean="0"/>
              <a:t>.</a:t>
            </a:r>
            <a:r>
              <a:rPr lang="en-US" sz="2400" dirty="0" smtClean="0">
                <a:solidFill>
                  <a:schemeClr val="accent1"/>
                </a:solidFill>
                <a:latin typeface="Times New Roman" panose="02020603050405020304" pitchFamily="18" charset="0"/>
                <a:cs typeface="Times New Roman" panose="02020603050405020304" pitchFamily="18" charset="0"/>
              </a:rPr>
              <a:t> </a:t>
            </a:r>
            <a:endParaRPr lang="en-IN" sz="2400" dirty="0" smtClean="0">
              <a:solidFill>
                <a:schemeClr val="accent1"/>
              </a:solidFill>
              <a:latin typeface="Times New Roman" panose="02020603050405020304" pitchFamily="18" charset="0"/>
              <a:cs typeface="Times New Roman" panose="02020603050405020304" pitchFamily="18" charset="0"/>
            </a:endParaRPr>
          </a:p>
        </p:txBody>
      </p:sp>
      <p:cxnSp>
        <p:nvCxnSpPr>
          <p:cNvPr id="59" name="Straight Connector 58"/>
          <p:cNvCxnSpPr/>
          <p:nvPr/>
        </p:nvCxnSpPr>
        <p:spPr>
          <a:xfrm flipH="1">
            <a:off x="2179320" y="1661983"/>
            <a:ext cx="1632526" cy="1224394"/>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767840" y="1445892"/>
            <a:ext cx="0" cy="988409"/>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tangle 61"/>
              <p:cNvSpPr/>
              <p:nvPr/>
            </p:nvSpPr>
            <p:spPr>
              <a:xfrm>
                <a:off x="1722996" y="3831347"/>
                <a:ext cx="6807248" cy="1137106"/>
              </a:xfrm>
              <a:prstGeom prst="rect">
                <a:avLst/>
              </a:prstGeom>
            </p:spPr>
            <p:txBody>
              <a:bodyPr wrap="none">
                <a:spAutoFit/>
              </a:bodyPr>
              <a:lstStyle/>
              <a:p>
                <a14:m>
                  <m:oMath xmlns:m="http://schemas.openxmlformats.org/officeDocument/2006/math">
                    <m:acc>
                      <m:accPr>
                        <m:chr m:val="⃗"/>
                        <m:ctrlPr>
                          <a:rPr lang="en-US" sz="3200" b="0" i="1" smtClean="0">
                            <a:solidFill>
                              <a:srgbClr val="00B050"/>
                            </a:solidFill>
                            <a:latin typeface="Cambria Math" panose="02040503050406030204" pitchFamily="18" charset="0"/>
                            <a:cs typeface="Times New Roman" panose="02020603050405020304" pitchFamily="18" charset="0"/>
                          </a:rPr>
                        </m:ctrlPr>
                      </m:accPr>
                      <m:e>
                        <m:r>
                          <a:rPr lang="en-US" sz="3200" b="0" i="1" smtClean="0">
                            <a:solidFill>
                              <a:srgbClr val="00B050"/>
                            </a:solidFill>
                            <a:latin typeface="Cambria Math"/>
                            <a:cs typeface="Times New Roman" panose="02020603050405020304" pitchFamily="18" charset="0"/>
                          </a:rPr>
                          <m:t>𝑀</m:t>
                        </m:r>
                      </m:e>
                    </m:acc>
                    <m:r>
                      <a:rPr lang="en-US" sz="3200" b="0" i="1" smtClean="0">
                        <a:solidFill>
                          <a:srgbClr val="00B050"/>
                        </a:solidFill>
                        <a:latin typeface="Cambria Math"/>
                        <a:cs typeface="Times New Roman" panose="02020603050405020304" pitchFamily="18" charset="0"/>
                      </a:rPr>
                      <m:t>=</m:t>
                    </m:r>
                    <m:sSub>
                      <m:sSubPr>
                        <m:ctrlPr>
                          <a:rPr lang="en-US" sz="3200" b="0" i="1" smtClean="0">
                            <a:solidFill>
                              <a:srgbClr val="00B050"/>
                            </a:solidFill>
                            <a:latin typeface="Cambria Math" panose="02040503050406030204" pitchFamily="18" charset="0"/>
                            <a:cs typeface="Times New Roman" panose="02020603050405020304" pitchFamily="18" charset="0"/>
                          </a:rPr>
                        </m:ctrlPr>
                      </m:sSubPr>
                      <m:e>
                        <m:acc>
                          <m:accPr>
                            <m:chr m:val="⃗"/>
                            <m:ctrlPr>
                              <a:rPr lang="en-US" sz="3200" b="0" i="1" smtClean="0">
                                <a:solidFill>
                                  <a:srgbClr val="00B050"/>
                                </a:solidFill>
                                <a:latin typeface="Cambria Math" panose="02040503050406030204" pitchFamily="18" charset="0"/>
                                <a:cs typeface="Times New Roman" panose="02020603050405020304" pitchFamily="18" charset="0"/>
                              </a:rPr>
                            </m:ctrlPr>
                          </m:accPr>
                          <m:e>
                            <m:r>
                              <a:rPr lang="en-US" sz="3200" b="0" i="1" smtClean="0">
                                <a:solidFill>
                                  <a:srgbClr val="00B050"/>
                                </a:solidFill>
                                <a:latin typeface="Cambria Math"/>
                                <a:cs typeface="Times New Roman" panose="02020603050405020304" pitchFamily="18" charset="0"/>
                              </a:rPr>
                              <m:t>𝑟</m:t>
                            </m:r>
                          </m:e>
                        </m:acc>
                      </m:e>
                      <m:sub>
                        <m:r>
                          <a:rPr lang="en-US" sz="3200" b="0" i="1" smtClean="0">
                            <a:solidFill>
                              <a:srgbClr val="00B050"/>
                            </a:solidFill>
                            <a:latin typeface="Cambria Math"/>
                            <a:cs typeface="Times New Roman" panose="02020603050405020304" pitchFamily="18" charset="0"/>
                          </a:rPr>
                          <m:t>1</m:t>
                        </m:r>
                      </m:sub>
                    </m:sSub>
                    <m:r>
                      <a:rPr lang="en-US" sz="3200" b="0" i="1" smtClean="0">
                        <a:solidFill>
                          <a:srgbClr val="00B050"/>
                        </a:solidFill>
                        <a:latin typeface="Cambria Math"/>
                        <a:ea typeface="Cambria Math"/>
                        <a:cs typeface="Times New Roman" panose="02020603050405020304" pitchFamily="18" charset="0"/>
                      </a:rPr>
                      <m:t>×−</m:t>
                    </m:r>
                    <m:acc>
                      <m:accPr>
                        <m:chr m:val="⃗"/>
                        <m:ctrlPr>
                          <a:rPr lang="en-US" sz="3200" b="0" i="1" smtClean="0">
                            <a:solidFill>
                              <a:srgbClr val="00B050"/>
                            </a:solidFill>
                            <a:latin typeface="Cambria Math" panose="02040503050406030204" pitchFamily="18" charset="0"/>
                            <a:ea typeface="Cambria Math"/>
                            <a:cs typeface="Times New Roman" panose="02020603050405020304" pitchFamily="18" charset="0"/>
                          </a:rPr>
                        </m:ctrlPr>
                      </m:accPr>
                      <m:e>
                        <m:r>
                          <a:rPr lang="en-US" sz="3200" b="0" i="1" smtClean="0">
                            <a:solidFill>
                              <a:srgbClr val="00B050"/>
                            </a:solidFill>
                            <a:latin typeface="Cambria Math"/>
                            <a:ea typeface="Cambria Math"/>
                            <a:cs typeface="Times New Roman" panose="02020603050405020304" pitchFamily="18" charset="0"/>
                          </a:rPr>
                          <m:t>𝐹</m:t>
                        </m:r>
                      </m:e>
                    </m:acc>
                    <m:r>
                      <a:rPr lang="en-US" sz="3200" b="0" i="1" smtClean="0">
                        <a:solidFill>
                          <a:srgbClr val="00B050"/>
                        </a:solidFill>
                        <a:latin typeface="Cambria Math"/>
                        <a:ea typeface="Cambria Math"/>
                        <a:cs typeface="Times New Roman" panose="02020603050405020304" pitchFamily="18" charset="0"/>
                      </a:rPr>
                      <m:t>+</m:t>
                    </m:r>
                    <m:sSub>
                      <m:sSubPr>
                        <m:ctrlPr>
                          <a:rPr lang="en-US" sz="3200" b="0" i="1" smtClean="0">
                            <a:solidFill>
                              <a:srgbClr val="00B050"/>
                            </a:solidFill>
                            <a:latin typeface="Cambria Math" panose="02040503050406030204" pitchFamily="18" charset="0"/>
                            <a:cs typeface="Times New Roman" panose="02020603050405020304" pitchFamily="18" charset="0"/>
                          </a:rPr>
                        </m:ctrlPr>
                      </m:sSubPr>
                      <m:e>
                        <m:acc>
                          <m:accPr>
                            <m:chr m:val="⃗"/>
                            <m:ctrlPr>
                              <a:rPr lang="en-US" sz="3200" b="0" i="1" smtClean="0">
                                <a:solidFill>
                                  <a:srgbClr val="00B050"/>
                                </a:solidFill>
                                <a:latin typeface="Cambria Math" panose="02040503050406030204" pitchFamily="18" charset="0"/>
                                <a:cs typeface="Times New Roman" panose="02020603050405020304" pitchFamily="18" charset="0"/>
                              </a:rPr>
                            </m:ctrlPr>
                          </m:accPr>
                          <m:e>
                            <m:r>
                              <a:rPr lang="en-US" sz="3200" b="0" i="1" smtClean="0">
                                <a:solidFill>
                                  <a:srgbClr val="00B050"/>
                                </a:solidFill>
                                <a:latin typeface="Cambria Math"/>
                                <a:cs typeface="Times New Roman" panose="02020603050405020304" pitchFamily="18" charset="0"/>
                              </a:rPr>
                              <m:t>𝑟</m:t>
                            </m:r>
                          </m:e>
                        </m:acc>
                      </m:e>
                      <m:sub>
                        <m:r>
                          <a:rPr lang="en-US" sz="3200" b="0" i="1" smtClean="0">
                            <a:solidFill>
                              <a:srgbClr val="00B050"/>
                            </a:solidFill>
                            <a:latin typeface="Cambria Math"/>
                            <a:cs typeface="Times New Roman" panose="02020603050405020304" pitchFamily="18" charset="0"/>
                          </a:rPr>
                          <m:t>2</m:t>
                        </m:r>
                      </m:sub>
                    </m:sSub>
                    <m:r>
                      <a:rPr lang="en-US" sz="3200" b="0" i="1" smtClean="0">
                        <a:solidFill>
                          <a:srgbClr val="00B050"/>
                        </a:solidFill>
                        <a:latin typeface="Cambria Math"/>
                        <a:ea typeface="Cambria Math"/>
                        <a:cs typeface="Times New Roman" panose="02020603050405020304" pitchFamily="18" charset="0"/>
                      </a:rPr>
                      <m:t>×</m:t>
                    </m:r>
                    <m:acc>
                      <m:accPr>
                        <m:chr m:val="⃗"/>
                        <m:ctrlPr>
                          <a:rPr lang="en-US" sz="3200" b="0" i="1" smtClean="0">
                            <a:solidFill>
                              <a:srgbClr val="00B050"/>
                            </a:solidFill>
                            <a:latin typeface="Cambria Math" panose="02040503050406030204" pitchFamily="18" charset="0"/>
                            <a:ea typeface="Cambria Math"/>
                            <a:cs typeface="Times New Roman" panose="02020603050405020304" pitchFamily="18" charset="0"/>
                          </a:rPr>
                        </m:ctrlPr>
                      </m:accPr>
                      <m:e>
                        <m:r>
                          <a:rPr lang="en-US" sz="3200" b="0" i="1" smtClean="0">
                            <a:solidFill>
                              <a:srgbClr val="00B050"/>
                            </a:solidFill>
                            <a:latin typeface="Cambria Math"/>
                            <a:ea typeface="Cambria Math"/>
                            <a:cs typeface="Times New Roman" panose="02020603050405020304" pitchFamily="18" charset="0"/>
                          </a:rPr>
                          <m:t>𝐹</m:t>
                        </m:r>
                      </m:e>
                    </m:acc>
                    <m:r>
                      <a:rPr lang="en-US" sz="3200" b="0" i="1" smtClean="0">
                        <a:solidFill>
                          <a:srgbClr val="00B050"/>
                        </a:solidFill>
                        <a:latin typeface="Cambria Math"/>
                        <a:ea typeface="Cambria Math"/>
                        <a:cs typeface="Times New Roman" panose="02020603050405020304" pitchFamily="18" charset="0"/>
                      </a:rPr>
                      <m:t>=</m:t>
                    </m:r>
                    <m:d>
                      <m:dPr>
                        <m:ctrlPr>
                          <a:rPr lang="en-US" sz="3200" b="0" i="1" smtClean="0">
                            <a:solidFill>
                              <a:srgbClr val="00B050"/>
                            </a:solidFill>
                            <a:latin typeface="Cambria Math" panose="02040503050406030204" pitchFamily="18" charset="0"/>
                            <a:ea typeface="Cambria Math"/>
                            <a:cs typeface="Times New Roman" panose="02020603050405020304" pitchFamily="18" charset="0"/>
                          </a:rPr>
                        </m:ctrlPr>
                      </m:dPr>
                      <m:e>
                        <m:sSub>
                          <m:sSubPr>
                            <m:ctrlPr>
                              <a:rPr lang="en-US" sz="3200" b="0" i="1" smtClean="0">
                                <a:solidFill>
                                  <a:srgbClr val="00B050"/>
                                </a:solidFill>
                                <a:latin typeface="Cambria Math" panose="02040503050406030204" pitchFamily="18" charset="0"/>
                                <a:cs typeface="Times New Roman" panose="02020603050405020304" pitchFamily="18" charset="0"/>
                              </a:rPr>
                            </m:ctrlPr>
                          </m:sSubPr>
                          <m:e>
                            <m:acc>
                              <m:accPr>
                                <m:chr m:val="⃗"/>
                                <m:ctrlPr>
                                  <a:rPr lang="en-US" sz="3200" b="0" i="1" smtClean="0">
                                    <a:solidFill>
                                      <a:srgbClr val="00B050"/>
                                    </a:solidFill>
                                    <a:latin typeface="Cambria Math" panose="02040503050406030204" pitchFamily="18" charset="0"/>
                                    <a:cs typeface="Times New Roman" panose="02020603050405020304" pitchFamily="18" charset="0"/>
                                  </a:rPr>
                                </m:ctrlPr>
                              </m:accPr>
                              <m:e>
                                <m:r>
                                  <a:rPr lang="en-US" sz="3200" b="0" i="1" smtClean="0">
                                    <a:solidFill>
                                      <a:srgbClr val="00B050"/>
                                    </a:solidFill>
                                    <a:latin typeface="Cambria Math"/>
                                    <a:cs typeface="Times New Roman" panose="02020603050405020304" pitchFamily="18" charset="0"/>
                                  </a:rPr>
                                  <m:t>𝑟</m:t>
                                </m:r>
                              </m:e>
                            </m:acc>
                          </m:e>
                          <m:sub>
                            <m:r>
                              <a:rPr lang="en-US" sz="3200" b="0" i="1" smtClean="0">
                                <a:solidFill>
                                  <a:srgbClr val="00B050"/>
                                </a:solidFill>
                                <a:latin typeface="Cambria Math"/>
                                <a:cs typeface="Times New Roman" panose="02020603050405020304" pitchFamily="18" charset="0"/>
                              </a:rPr>
                              <m:t>2</m:t>
                            </m:r>
                          </m:sub>
                        </m:sSub>
                        <m:r>
                          <a:rPr lang="en-US" sz="3200" b="0" i="1" smtClean="0">
                            <a:solidFill>
                              <a:srgbClr val="00B050"/>
                            </a:solidFill>
                            <a:latin typeface="Cambria Math"/>
                            <a:ea typeface="Cambria Math"/>
                            <a:cs typeface="Times New Roman" panose="02020603050405020304" pitchFamily="18" charset="0"/>
                          </a:rPr>
                          <m:t>−</m:t>
                        </m:r>
                        <m:sSub>
                          <m:sSubPr>
                            <m:ctrlPr>
                              <a:rPr lang="en-US" sz="3200" b="0" i="1" smtClean="0">
                                <a:solidFill>
                                  <a:srgbClr val="00B050"/>
                                </a:solidFill>
                                <a:latin typeface="Cambria Math" panose="02040503050406030204" pitchFamily="18" charset="0"/>
                                <a:cs typeface="Times New Roman" panose="02020603050405020304" pitchFamily="18" charset="0"/>
                              </a:rPr>
                            </m:ctrlPr>
                          </m:sSubPr>
                          <m:e>
                            <m:acc>
                              <m:accPr>
                                <m:chr m:val="⃗"/>
                                <m:ctrlPr>
                                  <a:rPr lang="en-US" sz="3200" b="0" i="1" smtClean="0">
                                    <a:solidFill>
                                      <a:srgbClr val="00B050"/>
                                    </a:solidFill>
                                    <a:latin typeface="Cambria Math" panose="02040503050406030204" pitchFamily="18" charset="0"/>
                                    <a:cs typeface="Times New Roman" panose="02020603050405020304" pitchFamily="18" charset="0"/>
                                  </a:rPr>
                                </m:ctrlPr>
                              </m:accPr>
                              <m:e>
                                <m:r>
                                  <a:rPr lang="en-US" sz="3200" b="0" i="1" smtClean="0">
                                    <a:solidFill>
                                      <a:srgbClr val="00B050"/>
                                    </a:solidFill>
                                    <a:latin typeface="Cambria Math"/>
                                    <a:cs typeface="Times New Roman" panose="02020603050405020304" pitchFamily="18" charset="0"/>
                                  </a:rPr>
                                  <m:t>𝑟</m:t>
                                </m:r>
                              </m:e>
                            </m:acc>
                          </m:e>
                          <m:sub>
                            <m:r>
                              <a:rPr lang="en-US" sz="3200" b="0" i="1" smtClean="0">
                                <a:solidFill>
                                  <a:srgbClr val="00B050"/>
                                </a:solidFill>
                                <a:latin typeface="Cambria Math"/>
                                <a:cs typeface="Times New Roman" panose="02020603050405020304" pitchFamily="18" charset="0"/>
                              </a:rPr>
                              <m:t>1</m:t>
                            </m:r>
                          </m:sub>
                        </m:sSub>
                      </m:e>
                    </m:d>
                  </m:oMath>
                </a14:m>
                <a:r>
                  <a:rPr lang="en-IN" sz="3200" dirty="0" smtClean="0"/>
                  <a:t> </a:t>
                </a:r>
                <a14:m>
                  <m:oMath xmlns:m="http://schemas.openxmlformats.org/officeDocument/2006/math">
                    <m:r>
                      <a:rPr lang="en-US" sz="3200" b="0" i="1" smtClean="0">
                        <a:solidFill>
                          <a:srgbClr val="00B050"/>
                        </a:solidFill>
                        <a:latin typeface="Cambria Math"/>
                        <a:ea typeface="Cambria Math"/>
                        <a:cs typeface="Times New Roman" panose="02020603050405020304" pitchFamily="18" charset="0"/>
                      </a:rPr>
                      <m:t>×</m:t>
                    </m:r>
                    <m:acc>
                      <m:accPr>
                        <m:chr m:val="⃗"/>
                        <m:ctrlPr>
                          <a:rPr lang="en-US" sz="3200" b="0" i="1" smtClean="0">
                            <a:solidFill>
                              <a:srgbClr val="00B050"/>
                            </a:solidFill>
                            <a:latin typeface="Cambria Math" panose="02040503050406030204" pitchFamily="18" charset="0"/>
                            <a:ea typeface="Cambria Math"/>
                            <a:cs typeface="Times New Roman" panose="02020603050405020304" pitchFamily="18" charset="0"/>
                          </a:rPr>
                        </m:ctrlPr>
                      </m:accPr>
                      <m:e>
                        <m:r>
                          <a:rPr lang="en-US" sz="3200" b="0" i="1" smtClean="0">
                            <a:solidFill>
                              <a:srgbClr val="00B050"/>
                            </a:solidFill>
                            <a:latin typeface="Cambria Math"/>
                            <a:ea typeface="Cambria Math"/>
                            <a:cs typeface="Times New Roman" panose="02020603050405020304" pitchFamily="18" charset="0"/>
                          </a:rPr>
                          <m:t>𝐹</m:t>
                        </m:r>
                      </m:e>
                    </m:acc>
                  </m:oMath>
                </a14:m>
                <a:endParaRPr lang="en-IN" sz="3200" dirty="0" smtClean="0"/>
              </a:p>
              <a:p>
                <a:pPr/>
                <a14:m>
                  <m:oMathPara xmlns:m="http://schemas.openxmlformats.org/officeDocument/2006/math">
                    <m:oMathParaPr>
                      <m:jc m:val="centerGroup"/>
                    </m:oMathParaPr>
                    <m:oMath xmlns:m="http://schemas.openxmlformats.org/officeDocument/2006/math">
                      <m:d>
                        <m:dPr>
                          <m:begChr m:val="|"/>
                          <m:endChr m:val="|"/>
                          <m:ctrlPr>
                            <a:rPr lang="en-US" sz="3200" b="0" i="1" smtClean="0">
                              <a:solidFill>
                                <a:srgbClr val="FF0000"/>
                              </a:solidFill>
                              <a:latin typeface="Cambria Math" panose="02040503050406030204" pitchFamily="18" charset="0"/>
                              <a:cs typeface="Times New Roman" panose="02020603050405020304" pitchFamily="18" charset="0"/>
                            </a:rPr>
                          </m:ctrlPr>
                        </m:dPr>
                        <m:e>
                          <m:r>
                            <a:rPr lang="en-US" sz="3200" b="0" i="1" smtClean="0">
                              <a:solidFill>
                                <a:srgbClr val="FF0000"/>
                              </a:solidFill>
                              <a:latin typeface="Cambria Math"/>
                              <a:cs typeface="Times New Roman" panose="02020603050405020304" pitchFamily="18" charset="0"/>
                            </a:rPr>
                            <m:t>𝑀</m:t>
                          </m:r>
                        </m:e>
                      </m:d>
                      <m:r>
                        <a:rPr lang="en-US" sz="3200" b="0" i="0" smtClean="0">
                          <a:solidFill>
                            <a:srgbClr val="FF0000"/>
                          </a:solidFill>
                          <a:latin typeface="Cambria Math"/>
                          <a:cs typeface="Times New Roman" panose="02020603050405020304" pitchFamily="18" charset="0"/>
                        </a:rPr>
                        <m:t>=</m:t>
                      </m:r>
                      <m:r>
                        <a:rPr lang="en-US" sz="3200" b="0" i="1" smtClean="0">
                          <a:solidFill>
                            <a:srgbClr val="FF0000"/>
                          </a:solidFill>
                          <a:latin typeface="Cambria Math"/>
                          <a:cs typeface="Times New Roman" panose="02020603050405020304" pitchFamily="18" charset="0"/>
                        </a:rPr>
                        <m:t>𝐹𝑑</m:t>
                      </m:r>
                    </m:oMath>
                  </m:oMathPara>
                </a14:m>
                <a:endParaRPr lang="en-IN" sz="3200" dirty="0"/>
              </a:p>
            </p:txBody>
          </p:sp>
        </mc:Choice>
        <mc:Fallback xmlns="">
          <p:sp>
            <p:nvSpPr>
              <p:cNvPr id="62" name="Rectangle 61"/>
              <p:cNvSpPr>
                <a:spLocks noRot="1" noChangeAspect="1" noMove="1" noResize="1" noEditPoints="1" noAdjustHandles="1" noChangeArrowheads="1" noChangeShapeType="1" noTextEdit="1"/>
              </p:cNvSpPr>
              <p:nvPr/>
            </p:nvSpPr>
            <p:spPr>
              <a:xfrm>
                <a:off x="1722996" y="3831347"/>
                <a:ext cx="6807248" cy="1137106"/>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247999" y="4981959"/>
                <a:ext cx="8534400" cy="1200329"/>
              </a:xfrm>
              <a:prstGeom prst="rect">
                <a:avLst/>
              </a:prstGeom>
            </p:spPr>
            <p:txBody>
              <a:bodyPr wrap="square">
                <a:spAutoFit/>
              </a:bodyPr>
              <a:lstStyle/>
              <a:p>
                <a:pPr algn="just">
                  <a:lnSpc>
                    <a:spcPct val="150000"/>
                  </a:lnSpc>
                </a:pPr>
                <a:r>
                  <a:rPr lang="en-US" sz="2400" dirty="0" smtClean="0">
                    <a:solidFill>
                      <a:schemeClr val="accent1"/>
                    </a:solidFill>
                    <a:latin typeface="Times New Roman" panose="02020603050405020304" pitchFamily="18" charset="0"/>
                    <a:cs typeface="Times New Roman" panose="02020603050405020304" pitchFamily="18" charset="0"/>
                  </a:rPr>
                  <a:t>Rotary effect of the couple is independent of point of interest </a:t>
                </a:r>
                <a14:m>
                  <m:oMath xmlns:m="http://schemas.openxmlformats.org/officeDocument/2006/math">
                    <m:r>
                      <a:rPr lang="en-US" sz="2400" b="0" i="1" smtClean="0">
                        <a:latin typeface="Cambria Math"/>
                      </a:rPr>
                      <m:t>𝑃</m:t>
                    </m:r>
                  </m:oMath>
                </a14:m>
                <a:r>
                  <a:rPr lang="en-IN" sz="2400" dirty="0" smtClean="0"/>
                  <a:t>.</a:t>
                </a:r>
              </a:p>
              <a:p>
                <a:pPr algn="just">
                  <a:lnSpc>
                    <a:spcPct val="150000"/>
                  </a:lnSpc>
                </a:pPr>
                <a:r>
                  <a:rPr lang="en-IN" sz="2400" dirty="0" smtClean="0">
                    <a:solidFill>
                      <a:schemeClr val="accent1"/>
                    </a:solidFill>
                    <a:latin typeface="Times New Roman" panose="02020603050405020304" pitchFamily="18" charset="0"/>
                    <a:cs typeface="Times New Roman" panose="02020603050405020304" pitchFamily="18" charset="0"/>
                  </a:rPr>
                  <a:t>Thus it can be classified as a free vector.</a:t>
                </a:r>
                <a:r>
                  <a:rPr lang="en-US" sz="2400" dirty="0" smtClean="0">
                    <a:solidFill>
                      <a:schemeClr val="accent1"/>
                    </a:solidFill>
                    <a:latin typeface="Times New Roman" panose="02020603050405020304" pitchFamily="18" charset="0"/>
                    <a:cs typeface="Times New Roman" panose="02020603050405020304" pitchFamily="18" charset="0"/>
                  </a:rPr>
                  <a:t> </a:t>
                </a:r>
                <a:endParaRPr lang="en-IN" sz="2400" dirty="0" smtClean="0">
                  <a:solidFill>
                    <a:schemeClr val="accent1"/>
                  </a:solidFill>
                  <a:latin typeface="Times New Roman" panose="02020603050405020304" pitchFamily="18" charset="0"/>
                  <a:cs typeface="Times New Roman" panose="02020603050405020304" pitchFamily="18" charset="0"/>
                </a:endParaRPr>
              </a:p>
            </p:txBody>
          </p:sp>
        </mc:Choice>
        <mc:Fallback xmlns="">
          <p:sp>
            <p:nvSpPr>
              <p:cNvPr id="63" name="Rectangle 62"/>
              <p:cNvSpPr>
                <a:spLocks noRot="1" noChangeAspect="1" noMove="1" noResize="1" noEditPoints="1" noAdjustHandles="1" noChangeArrowheads="1" noChangeShapeType="1" noTextEdit="1"/>
              </p:cNvSpPr>
              <p:nvPr/>
            </p:nvSpPr>
            <p:spPr>
              <a:xfrm>
                <a:off x="247999" y="4981959"/>
                <a:ext cx="8534400" cy="1200329"/>
              </a:xfrm>
              <a:prstGeom prst="rect">
                <a:avLst/>
              </a:prstGeom>
              <a:blipFill rotWithShape="1">
                <a:blip r:embed="rId11"/>
                <a:stretch>
                  <a:fillRect l="-1143" b="-558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976767" y="1487982"/>
                <a:ext cx="500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oMath>
                  </m:oMathPara>
                </a14:m>
                <a:endParaRPr lang="en-IN"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3976767" y="1487982"/>
                <a:ext cx="500072" cy="523220"/>
              </a:xfrm>
              <a:prstGeom prst="rect">
                <a:avLst/>
              </a:prstGeom>
              <a:blipFill rotWithShape="1">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084810" y="2919033"/>
                <a:ext cx="500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oMath>
                  </m:oMathPara>
                </a14:m>
                <a:endParaRPr lang="en-IN" sz="28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084810" y="2919033"/>
                <a:ext cx="500072" cy="523220"/>
              </a:xfrm>
              <a:prstGeom prst="rect">
                <a:avLst/>
              </a:prstGeom>
              <a:blipFill rotWithShape="1">
                <a:blip r:embed="rId1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549817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0945" y="6324600"/>
            <a:ext cx="8534400" cy="369332"/>
          </a:xfrm>
          <a:prstGeom prst="rect">
            <a:avLst/>
          </a:prstGeom>
          <a:solidFill>
            <a:schemeClr val="bg2">
              <a:lumMod val="75000"/>
            </a:schemeClr>
          </a:solidFill>
        </p:spPr>
        <p:txBody>
          <a:bodyPr wrap="square" rtlCol="0">
            <a:spAutoFit/>
          </a:bodyPr>
          <a:lstStyle/>
          <a:p>
            <a:endParaRPr lang="en-IN" dirty="0"/>
          </a:p>
        </p:txBody>
      </p:sp>
      <p:sp>
        <p:nvSpPr>
          <p:cNvPr id="6" name="TextBox 5"/>
          <p:cNvSpPr txBox="1"/>
          <p:nvPr/>
        </p:nvSpPr>
        <p:spPr>
          <a:xfrm>
            <a:off x="904695" y="284020"/>
            <a:ext cx="7373390" cy="584775"/>
          </a:xfrm>
          <a:prstGeom prst="rect">
            <a:avLst/>
          </a:prstGeom>
          <a:solidFill>
            <a:schemeClr val="accent5">
              <a:lumMod val="20000"/>
              <a:lumOff val="80000"/>
            </a:schemeClr>
          </a:solidFill>
        </p:spPr>
        <p:txBody>
          <a:bodyPr wrap="square" rtlCol="0">
            <a:spAutoFit/>
          </a:bodyPr>
          <a:lstStyle/>
          <a:p>
            <a:r>
              <a:rPr lang="en-US" sz="3200" dirty="0" smtClean="0">
                <a:solidFill>
                  <a:schemeClr val="accent6">
                    <a:lumMod val="50000"/>
                  </a:schemeClr>
                </a:solidFill>
              </a:rPr>
              <a:t>Resolution of a force to force and a couple</a:t>
            </a:r>
            <a:endParaRPr lang="en-IN" sz="3200" dirty="0">
              <a:solidFill>
                <a:schemeClr val="accent6">
                  <a:lumMod val="50000"/>
                </a:schemeClr>
              </a:solidFill>
            </a:endParaRPr>
          </a:p>
        </p:txBody>
      </p:sp>
      <p:sp>
        <p:nvSpPr>
          <p:cNvPr id="2" name="Oval 1"/>
          <p:cNvSpPr>
            <a:spLocks noChangeAspect="1"/>
          </p:cNvSpPr>
          <p:nvPr/>
        </p:nvSpPr>
        <p:spPr>
          <a:xfrm>
            <a:off x="8276714"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16520" y="445383"/>
            <a:ext cx="274320" cy="2743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a:spLocks noChangeAspect="1"/>
          </p:cNvSpPr>
          <p:nvPr/>
        </p:nvSpPr>
        <p:spPr>
          <a:xfrm>
            <a:off x="8654939"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a:spLocks noChangeAspect="1"/>
          </p:cNvSpPr>
          <p:nvPr/>
        </p:nvSpPr>
        <p:spPr>
          <a:xfrm>
            <a:off x="299257" y="49110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5" y="1316622"/>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Connector 23"/>
          <p:cNvCxnSpPr/>
          <p:nvPr/>
        </p:nvCxnSpPr>
        <p:spPr>
          <a:xfrm flipH="1">
            <a:off x="3594096" y="1373773"/>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932705" y="1907173"/>
            <a:ext cx="1632526" cy="1224394"/>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6" name="Oval 25"/>
          <p:cNvSpPr>
            <a:spLocks noChangeAspect="1"/>
          </p:cNvSpPr>
          <p:nvPr/>
        </p:nvSpPr>
        <p:spPr>
          <a:xfrm>
            <a:off x="1551705" y="1815733"/>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1643145" y="921658"/>
            <a:ext cx="0" cy="2417267"/>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1061103" y="1640473"/>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1061103" y="1640473"/>
                <a:ext cx="500073" cy="523220"/>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811513" y="1962745"/>
                <a:ext cx="4862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𝑑</m:t>
                      </m:r>
                    </m:oMath>
                  </m:oMathPara>
                </a14:m>
                <a:endParaRPr lang="en-IN" sz="2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811513" y="1962745"/>
                <a:ext cx="486223" cy="523220"/>
              </a:xfrm>
              <a:prstGeom prst="rect">
                <a:avLst/>
              </a:prstGeom>
              <a:blipFill rotWithShape="1">
                <a:blip r:embed="rId4"/>
                <a:stretch>
                  <a:fillRect/>
                </a:stretch>
              </a:blipFill>
            </p:spPr>
            <p:txBody>
              <a:bodyPr/>
              <a:lstStyle/>
              <a:p>
                <a:r>
                  <a:rPr lang="en-IN">
                    <a:noFill/>
                  </a:rPr>
                  <a:t> </a:t>
                </a:r>
              </a:p>
            </p:txBody>
          </p:sp>
        </mc:Fallback>
      </mc:AlternateContent>
      <p:cxnSp>
        <p:nvCxnSpPr>
          <p:cNvPr id="47" name="Straight Connector 46"/>
          <p:cNvCxnSpPr/>
          <p:nvPr/>
        </p:nvCxnSpPr>
        <p:spPr>
          <a:xfrm>
            <a:off x="1920546" y="1714271"/>
            <a:ext cx="952243" cy="749679"/>
          </a:xfrm>
          <a:prstGeom prst="line">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3852072" y="864507"/>
                <a:ext cx="500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oMath>
                  </m:oMathPara>
                </a14:m>
                <a:endParaRPr lang="en-IN"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3852072" y="864507"/>
                <a:ext cx="500072" cy="523220"/>
              </a:xfrm>
              <a:prstGeom prst="rect">
                <a:avLst/>
              </a:prstGeom>
              <a:blipFill rotWithShape="1">
                <a:blip r:embed="rId5"/>
                <a:stretch>
                  <a:fillRect/>
                </a:stretch>
              </a:blipFill>
            </p:spPr>
            <p:txBody>
              <a:bodyPr/>
              <a:lstStyle/>
              <a:p>
                <a:r>
                  <a:rPr lang="en-IN">
                    <a:noFill/>
                  </a:rPr>
                  <a:t> </a:t>
                </a:r>
              </a:p>
            </p:txBody>
          </p:sp>
        </mc:Fallback>
      </mc:AlternateContent>
      <p:cxnSp>
        <p:nvCxnSpPr>
          <p:cNvPr id="70" name="Straight Connector 69"/>
          <p:cNvCxnSpPr/>
          <p:nvPr/>
        </p:nvCxnSpPr>
        <p:spPr>
          <a:xfrm flipH="1">
            <a:off x="1694461" y="1361621"/>
            <a:ext cx="711200" cy="53340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130" y="1338805"/>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2" name="Straight Connector 71"/>
          <p:cNvCxnSpPr/>
          <p:nvPr/>
        </p:nvCxnSpPr>
        <p:spPr>
          <a:xfrm flipH="1">
            <a:off x="7916721" y="1395956"/>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6255330" y="1929356"/>
            <a:ext cx="1632526" cy="1224394"/>
          </a:xfrm>
          <a:prstGeom prst="line">
            <a:avLst/>
          </a:prstGeom>
          <a:ln w="38100">
            <a:solidFill>
              <a:schemeClr val="tx1"/>
            </a:solidFill>
            <a:prstDash val="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74" name="Oval 73"/>
          <p:cNvSpPr>
            <a:spLocks noChangeAspect="1"/>
          </p:cNvSpPr>
          <p:nvPr/>
        </p:nvSpPr>
        <p:spPr>
          <a:xfrm>
            <a:off x="5874330" y="1837916"/>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5" name="Straight Connector 74"/>
          <p:cNvCxnSpPr/>
          <p:nvPr/>
        </p:nvCxnSpPr>
        <p:spPr>
          <a:xfrm>
            <a:off x="5965770" y="969878"/>
            <a:ext cx="0" cy="2391230"/>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p:cNvSpPr txBox="1"/>
              <p:nvPr/>
            </p:nvSpPr>
            <p:spPr>
              <a:xfrm>
                <a:off x="5304284" y="3099498"/>
                <a:ext cx="5922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a:rPr>
                            <m:t>𝑦</m:t>
                          </m:r>
                        </m:e>
                        <m:sup>
                          <m:r>
                            <a:rPr lang="en-US" sz="2800" b="0" i="1" smtClean="0">
                              <a:latin typeface="Cambria Math"/>
                            </a:rPr>
                            <m:t>′</m:t>
                          </m:r>
                        </m:sup>
                      </m:sSup>
                    </m:oMath>
                  </m:oMathPara>
                </a14:m>
                <a:endParaRPr lang="en-IN" sz="2800" dirty="0"/>
              </a:p>
            </p:txBody>
          </p:sp>
        </mc:Choice>
        <mc:Fallback xmlns="">
          <p:sp>
            <p:nvSpPr>
              <p:cNvPr id="76" name="TextBox 75"/>
              <p:cNvSpPr txBox="1">
                <a:spLocks noRot="1" noChangeAspect="1" noMove="1" noResize="1" noEditPoints="1" noAdjustHandles="1" noChangeArrowheads="1" noChangeShapeType="1" noTextEdit="1"/>
              </p:cNvSpPr>
              <p:nvPr/>
            </p:nvSpPr>
            <p:spPr>
              <a:xfrm>
                <a:off x="5304284" y="3099498"/>
                <a:ext cx="592213" cy="523220"/>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5485018" y="1489379"/>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78" name="TextBox 77"/>
              <p:cNvSpPr txBox="1">
                <a:spLocks noRot="1" noChangeAspect="1" noMove="1" noResize="1" noEditPoints="1" noAdjustHandles="1" noChangeArrowheads="1" noChangeShapeType="1" noTextEdit="1"/>
              </p:cNvSpPr>
              <p:nvPr/>
            </p:nvSpPr>
            <p:spPr>
              <a:xfrm>
                <a:off x="5485018" y="1489379"/>
                <a:ext cx="500073" cy="523220"/>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6134138" y="1984928"/>
                <a:ext cx="4862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𝑑</m:t>
                      </m:r>
                    </m:oMath>
                  </m:oMathPara>
                </a14:m>
                <a:endParaRPr lang="en-IN" sz="2800" dirty="0"/>
              </a:p>
            </p:txBody>
          </p:sp>
        </mc:Choice>
        <mc:Fallback xmlns="">
          <p:sp>
            <p:nvSpPr>
              <p:cNvPr id="79" name="TextBox 78"/>
              <p:cNvSpPr txBox="1">
                <a:spLocks noRot="1" noChangeAspect="1" noMove="1" noResize="1" noEditPoints="1" noAdjustHandles="1" noChangeArrowheads="1" noChangeShapeType="1" noTextEdit="1"/>
              </p:cNvSpPr>
              <p:nvPr/>
            </p:nvSpPr>
            <p:spPr>
              <a:xfrm>
                <a:off x="6134138" y="1984928"/>
                <a:ext cx="486223" cy="523220"/>
              </a:xfrm>
              <a:prstGeom prst="rect">
                <a:avLst/>
              </a:prstGeom>
              <a:blipFill rotWithShape="1">
                <a:blip r:embed="rId8"/>
                <a:stretch>
                  <a:fillRect/>
                </a:stretch>
              </a:blipFill>
            </p:spPr>
            <p:txBody>
              <a:bodyPr/>
              <a:lstStyle/>
              <a:p>
                <a:r>
                  <a:rPr lang="en-IN">
                    <a:noFill/>
                  </a:rPr>
                  <a:t> </a:t>
                </a:r>
              </a:p>
            </p:txBody>
          </p:sp>
        </mc:Fallback>
      </mc:AlternateContent>
      <p:cxnSp>
        <p:nvCxnSpPr>
          <p:cNvPr id="80" name="Straight Connector 79"/>
          <p:cNvCxnSpPr/>
          <p:nvPr/>
        </p:nvCxnSpPr>
        <p:spPr>
          <a:xfrm flipH="1">
            <a:off x="5197838" y="1984928"/>
            <a:ext cx="711200" cy="533400"/>
          </a:xfrm>
          <a:prstGeom prst="line">
            <a:avLst/>
          </a:prstGeom>
          <a:ln w="38100">
            <a:solidFill>
              <a:schemeClr val="tx1"/>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243171" y="1736454"/>
            <a:ext cx="952243" cy="749679"/>
          </a:xfrm>
          <a:prstGeom prst="line">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p:cNvSpPr txBox="1"/>
              <p:nvPr/>
            </p:nvSpPr>
            <p:spPr>
              <a:xfrm>
                <a:off x="8174697" y="886690"/>
                <a:ext cx="500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oMath>
                  </m:oMathPara>
                </a14:m>
                <a:endParaRPr lang="en-IN"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8174697" y="886690"/>
                <a:ext cx="500072" cy="523220"/>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5282740" y="2317741"/>
                <a:ext cx="500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oMath>
                  </m:oMathPara>
                </a14:m>
                <a:endParaRPr lang="en-IN" sz="2800" dirty="0"/>
              </a:p>
            </p:txBody>
          </p:sp>
        </mc:Choice>
        <mc:Fallback xmlns="">
          <p:sp>
            <p:nvSpPr>
              <p:cNvPr id="84" name="TextBox 83"/>
              <p:cNvSpPr txBox="1">
                <a:spLocks noRot="1" noChangeAspect="1" noMove="1" noResize="1" noEditPoints="1" noAdjustHandles="1" noChangeArrowheads="1" noChangeShapeType="1" noTextEdit="1"/>
              </p:cNvSpPr>
              <p:nvPr/>
            </p:nvSpPr>
            <p:spPr>
              <a:xfrm>
                <a:off x="5282740" y="2317741"/>
                <a:ext cx="500072" cy="523220"/>
              </a:xfrm>
              <a:prstGeom prst="rect">
                <a:avLst/>
              </a:prstGeom>
              <a:blipFill rotWithShape="1">
                <a:blip r:embed="rId10"/>
                <a:stretch>
                  <a:fillRect/>
                </a:stretch>
              </a:blipFill>
            </p:spPr>
            <p:txBody>
              <a:bodyPr/>
              <a:lstStyle/>
              <a:p>
                <a:r>
                  <a:rPr lang="en-IN">
                    <a:noFill/>
                  </a:rPr>
                  <a:t> </a:t>
                </a:r>
              </a:p>
            </p:txBody>
          </p:sp>
        </mc:Fallback>
      </mc:AlternateContent>
      <p:cxnSp>
        <p:nvCxnSpPr>
          <p:cNvPr id="85" name="Straight Connector 84"/>
          <p:cNvCxnSpPr/>
          <p:nvPr/>
        </p:nvCxnSpPr>
        <p:spPr>
          <a:xfrm flipH="1">
            <a:off x="6017086" y="1383804"/>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TextBox 85"/>
              <p:cNvSpPr txBox="1"/>
              <p:nvPr/>
            </p:nvSpPr>
            <p:spPr>
              <a:xfrm>
                <a:off x="6807939" y="1020044"/>
                <a:ext cx="500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oMath>
                  </m:oMathPara>
                </a14:m>
                <a:endParaRPr lang="en-IN" sz="2800" dirty="0"/>
              </a:p>
            </p:txBody>
          </p:sp>
        </mc:Choice>
        <mc:Fallback xmlns="">
          <p:sp>
            <p:nvSpPr>
              <p:cNvPr id="86" name="TextBox 85"/>
              <p:cNvSpPr txBox="1">
                <a:spLocks noRot="1" noChangeAspect="1" noMove="1" noResize="1" noEditPoints="1" noAdjustHandles="1" noChangeArrowheads="1" noChangeShapeType="1" noTextEdit="1"/>
              </p:cNvSpPr>
              <p:nvPr/>
            </p:nvSpPr>
            <p:spPr>
              <a:xfrm>
                <a:off x="6807939" y="1020044"/>
                <a:ext cx="500072" cy="523220"/>
              </a:xfrm>
              <a:prstGeom prst="rect">
                <a:avLst/>
              </a:prstGeom>
              <a:blipFill rotWithShape="1">
                <a:blip r:embed="rId11"/>
                <a:stretch>
                  <a:fillRect/>
                </a:stretch>
              </a:blipFill>
            </p:spPr>
            <p:txBody>
              <a:bodyPr/>
              <a:lstStyle/>
              <a:p>
                <a:r>
                  <a:rPr lang="en-IN">
                    <a:noFill/>
                  </a:rPr>
                  <a:t> </a:t>
                </a:r>
              </a:p>
            </p:txBody>
          </p:sp>
        </mc:Fallback>
      </mc:AlternateContent>
      <p:pic>
        <p:nvPicPr>
          <p:cNvPr id="1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5" y="4133854"/>
            <a:ext cx="4343400" cy="187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Oval 104"/>
          <p:cNvSpPr>
            <a:spLocks noChangeAspect="1"/>
          </p:cNvSpPr>
          <p:nvPr/>
        </p:nvSpPr>
        <p:spPr>
          <a:xfrm>
            <a:off x="1551705" y="4632965"/>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6" name="Straight Connector 105"/>
          <p:cNvCxnSpPr/>
          <p:nvPr/>
        </p:nvCxnSpPr>
        <p:spPr>
          <a:xfrm>
            <a:off x="1643145" y="3207330"/>
            <a:ext cx="0" cy="2948827"/>
          </a:xfrm>
          <a:prstGeom prst="line">
            <a:avLst/>
          </a:prstGeom>
          <a:ln w="31750">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p:cNvSpPr txBox="1"/>
              <p:nvPr/>
            </p:nvSpPr>
            <p:spPr>
              <a:xfrm>
                <a:off x="981659" y="5894547"/>
                <a:ext cx="5922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a:rPr>
                            <m:t>𝑦</m:t>
                          </m:r>
                        </m:e>
                        <m:sup>
                          <m:r>
                            <a:rPr lang="en-US" sz="2800" b="0" i="1" smtClean="0">
                              <a:latin typeface="Cambria Math"/>
                            </a:rPr>
                            <m:t>′</m:t>
                          </m:r>
                        </m:sup>
                      </m:sSup>
                    </m:oMath>
                  </m:oMathPara>
                </a14:m>
                <a:endParaRPr lang="en-IN" sz="2800" dirty="0"/>
              </a:p>
            </p:txBody>
          </p:sp>
        </mc:Choice>
        <mc:Fallback xmlns="">
          <p:sp>
            <p:nvSpPr>
              <p:cNvPr id="107" name="TextBox 106"/>
              <p:cNvSpPr txBox="1">
                <a:spLocks noRot="1" noChangeAspect="1" noMove="1" noResize="1" noEditPoints="1" noAdjustHandles="1" noChangeArrowheads="1" noChangeShapeType="1" noTextEdit="1"/>
              </p:cNvSpPr>
              <p:nvPr/>
            </p:nvSpPr>
            <p:spPr>
              <a:xfrm>
                <a:off x="981659" y="5894547"/>
                <a:ext cx="592213" cy="523220"/>
              </a:xfrm>
              <a:prstGeom prst="rect">
                <a:avLst/>
              </a:prstGeom>
              <a:blipFill rotWithShape="1">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925477" y="3681739"/>
                <a:ext cx="5813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𝑀</m:t>
                      </m:r>
                    </m:oMath>
                  </m:oMathPara>
                </a14:m>
                <a:endParaRPr lang="en-IN" sz="2800" dirty="0"/>
              </a:p>
            </p:txBody>
          </p:sp>
        </mc:Choice>
        <mc:Fallback xmlns="">
          <p:sp>
            <p:nvSpPr>
              <p:cNvPr id="108" name="TextBox 107"/>
              <p:cNvSpPr txBox="1">
                <a:spLocks noRot="1" noChangeAspect="1" noMove="1" noResize="1" noEditPoints="1" noAdjustHandles="1" noChangeArrowheads="1" noChangeShapeType="1" noTextEdit="1"/>
              </p:cNvSpPr>
              <p:nvPr/>
            </p:nvSpPr>
            <p:spPr>
              <a:xfrm>
                <a:off x="925477" y="3681739"/>
                <a:ext cx="581378" cy="523220"/>
              </a:xfrm>
              <a:prstGeom prst="rect">
                <a:avLst/>
              </a:prstGeom>
              <a:blipFill rotWithShape="1">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61103" y="4457705"/>
                <a:ext cx="5000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𝑃</m:t>
                      </m:r>
                    </m:oMath>
                  </m:oMathPara>
                </a14:m>
                <a:endParaRPr lang="en-IN" sz="28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61103" y="4457705"/>
                <a:ext cx="500073" cy="523220"/>
              </a:xfrm>
              <a:prstGeom prst="rect">
                <a:avLst/>
              </a:prstGeom>
              <a:blipFill rotWithShape="1">
                <a:blip r:embed="rId14"/>
                <a:stretch>
                  <a:fillRect/>
                </a:stretch>
              </a:blipFill>
            </p:spPr>
            <p:txBody>
              <a:bodyPr/>
              <a:lstStyle/>
              <a:p>
                <a:r>
                  <a:rPr lang="en-IN">
                    <a:noFill/>
                  </a:rPr>
                  <a:t> </a:t>
                </a:r>
              </a:p>
            </p:txBody>
          </p:sp>
        </mc:Fallback>
      </mc:AlternateContent>
      <p:cxnSp>
        <p:nvCxnSpPr>
          <p:cNvPr id="113" name="Straight Connector 112"/>
          <p:cNvCxnSpPr/>
          <p:nvPr/>
        </p:nvCxnSpPr>
        <p:spPr>
          <a:xfrm>
            <a:off x="1643145" y="3639649"/>
            <a:ext cx="0" cy="988409"/>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1694461" y="4178853"/>
            <a:ext cx="711200" cy="533400"/>
          </a:xfrm>
          <a:prstGeom prst="line">
            <a:avLst/>
          </a:prstGeom>
          <a:ln w="381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TextBox 116"/>
              <p:cNvSpPr txBox="1"/>
              <p:nvPr/>
            </p:nvSpPr>
            <p:spPr>
              <a:xfrm>
                <a:off x="2485314" y="3815093"/>
                <a:ext cx="5000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oMath>
                  </m:oMathPara>
                </a14:m>
                <a:endParaRPr lang="en-IN" sz="2800" dirty="0"/>
              </a:p>
            </p:txBody>
          </p:sp>
        </mc:Choice>
        <mc:Fallback xmlns="">
          <p:sp>
            <p:nvSpPr>
              <p:cNvPr id="117" name="TextBox 116"/>
              <p:cNvSpPr txBox="1">
                <a:spLocks noRot="1" noChangeAspect="1" noMove="1" noResize="1" noEditPoints="1" noAdjustHandles="1" noChangeArrowheads="1" noChangeShapeType="1" noTextEdit="1"/>
              </p:cNvSpPr>
              <p:nvPr/>
            </p:nvSpPr>
            <p:spPr>
              <a:xfrm>
                <a:off x="2485314" y="3815093"/>
                <a:ext cx="500072" cy="523220"/>
              </a:xfrm>
              <a:prstGeom prst="rect">
                <a:avLst/>
              </a:prstGeom>
              <a:blipFill rotWithShape="1">
                <a:blip r:embed="rId1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730494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61BE93823A842A5FCCB2235C9EA92" ma:contentTypeVersion="2" ma:contentTypeDescription="Create a new document." ma:contentTypeScope="" ma:versionID="dfe79caef76a138a8302b9e8c06a2215">
  <xsd:schema xmlns:xsd="http://www.w3.org/2001/XMLSchema" xmlns:xs="http://www.w3.org/2001/XMLSchema" xmlns:p="http://schemas.microsoft.com/office/2006/metadata/properties" xmlns:ns2="f1ec8fd9-82f8-4edc-b221-4d5656994e8e" targetNamespace="http://schemas.microsoft.com/office/2006/metadata/properties" ma:root="true" ma:fieldsID="f7a909168bf16ed1777f4507d2a8479f" ns2:_="">
    <xsd:import namespace="f1ec8fd9-82f8-4edc-b221-4d5656994e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ec8fd9-82f8-4edc-b221-4d5656994e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B6C65D-E614-414F-B054-5A3A5F8532E8}"/>
</file>

<file path=customXml/itemProps2.xml><?xml version="1.0" encoding="utf-8"?>
<ds:datastoreItem xmlns:ds="http://schemas.openxmlformats.org/officeDocument/2006/customXml" ds:itemID="{530215CE-62B4-4A16-9E5D-3C4DFB7A1464}"/>
</file>

<file path=customXml/itemProps3.xml><?xml version="1.0" encoding="utf-8"?>
<ds:datastoreItem xmlns:ds="http://schemas.openxmlformats.org/officeDocument/2006/customXml" ds:itemID="{1D182525-A390-494A-B084-2E7C1547D477}"/>
</file>

<file path=docProps/app.xml><?xml version="1.0" encoding="utf-8"?>
<Properties xmlns="http://schemas.openxmlformats.org/officeDocument/2006/extended-properties" xmlns:vt="http://schemas.openxmlformats.org/officeDocument/2006/docPropsVTypes">
  <TotalTime>5047</TotalTime>
  <Words>898</Words>
  <Application>Microsoft Office PowerPoint</Application>
  <PresentationFormat>On-screen Show (4:3)</PresentationFormat>
  <Paragraphs>220</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ＭＳ Ｐゴシック</vt:lpstr>
      <vt:lpstr>Arial</vt:lpstr>
      <vt:lpstr>Calibri</vt:lpstr>
      <vt:lpstr>Cambria Math</vt:lpstr>
      <vt:lpstr>Symbol</vt:lpstr>
      <vt:lpstr>Times New Roman</vt:lpstr>
      <vt:lpstr>Webdings</vt:lpstr>
      <vt:lpstr>Wingdings</vt:lpstr>
      <vt:lpstr>Office Theme</vt:lpstr>
      <vt:lpstr>Engineering Mechanics Lecture-3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Engineering Mechanics Work sheet-1 Lecture-4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aumkar</dc:creator>
  <cp:lastModifiedBy>NITD</cp:lastModifiedBy>
  <cp:revision>50</cp:revision>
  <dcterms:created xsi:type="dcterms:W3CDTF">2020-12-16T16:42:47Z</dcterms:created>
  <dcterms:modified xsi:type="dcterms:W3CDTF">2021-12-21T14:47:27Z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0x01010026D61BE93823A842A5FCCB2235C9EA92</vt:lpwstr>
  </property>
</Properties>
</file>