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ink/ink26.xml" ContentType="application/inkml+xml"/>
  <Override PartName="/ppt/ink/ink25.xml" ContentType="application/inkml+xml"/>
  <Override PartName="/ppt/ink/ink27.xml" ContentType="application/inkml+xml"/>
  <Override PartName="/ppt/ink/ink28.xml" ContentType="application/inkml+xml"/>
  <Override PartName="/ppt/ink/ink24.xml" ContentType="application/inkml+xml"/>
  <Override PartName="/ppt/ink/ink22.xml" ContentType="application/inkml+xml"/>
  <Override PartName="/ppt/ink/ink23.xml" ContentType="application/inkml+xml"/>
  <Override PartName="/ppt/ink/ink29.xml" ContentType="application/inkml+xml"/>
  <Override PartName="/ppt/ink/ink33.xml" ContentType="application/inkml+xml"/>
  <Override PartName="/ppt/ink/ink34.xml" ContentType="application/inkml+xml"/>
  <Override PartName="/ppt/ink/ink32.xml" ContentType="application/inkml+xml"/>
  <Override PartName="/ppt/ink/ink30.xml" ContentType="application/inkml+xml"/>
  <Override PartName="/ppt/ink/ink31.xml" ContentType="application/inkml+xml"/>
  <Override PartName="/ppt/ink/ink19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21.xml" ContentType="application/inkml+xml"/>
  <Override PartName="/ppt/ink/ink5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10.xml" ContentType="application/inkml+xml"/>
  <Override PartName="/ppt/ink/ink9.xml" ContentType="application/inkml+xml"/>
  <Override PartName="/ppt/ink/ink11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20.xml" ContentType="application/inkml+xml"/>
  <Override PartName="/ppt/ink/ink15.xml" ContentType="application/inkml+xml"/>
  <Override PartName="/ppt/ink/ink14.xml" ContentType="application/inkml+xml"/>
  <Override PartName="/ppt/ink/ink12.xml" ContentType="application/inkml+xml"/>
  <Override PartName="/ppt/ink/ink13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3:19.1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FAB507-77FD-4852-9A4C-9079B2B36B31}" emma:medium="tactile" emma:mode="ink">
          <msink:context xmlns:msink="http://schemas.microsoft.com/ink/2010/main" type="inkDrawing" rotatedBoundingBox="8279,6960 28135,7204 28134,7218 8278,6974" semanticType="callout" shapeName="Other">
            <msink:sourceLink direction="with" ref="{C0333C3B-1F15-441C-87BE-6891388575D5}"/>
            <msink:sourceLink direction="with" ref="{AB4D671F-55A4-45D0-B2B7-4132E2FE7931}"/>
          </msink:context>
        </emma:interpretation>
      </emma:emma>
    </inkml:annotationXML>
    <inkml:trace contextRef="#ctx0" brushRef="#br0">0 0 0,'19856'244'2109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4:37.0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DA65363-1B36-4022-893B-8BFDB199D187}" emma:medium="tactile" emma:mode="ink">
          <msink:context xmlns:msink="http://schemas.microsoft.com/ink/2010/main" type="inkDrawing" rotatedBoundingBox="22321,2688 23250,2666 23251,2712 22323,2735" shapeName="Other"/>
        </emma:interpretation>
      </emma:emma>
    </inkml:annotationXML>
    <inkml:trace contextRef="#ctx0" brushRef="#br0">13482 0 0,'0'-24'47,"24"24"-32,0 0 17,25-25-32,0 25 15,0 0 1,0 0-16,24 0 16,-49 0-16,25 0 15,-24 0-15,24 0 16,-25 0-16,0 0 15,25 0-15,-24 0 16,-1 0 0,1 0-1,-1 0-15,0 0 16,1 0 31,-1 0-32,1 0 17,-1 0-1,1 0-15,-1 0-1,0 0 16,1 0-15,24 0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4:30.6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184AEB-81E4-439D-A76D-D6BA35E0846F}" emma:medium="tactile" emma:mode="ink">
          <msink:context xmlns:msink="http://schemas.microsoft.com/ink/2010/main" type="inkDrawing" rotatedBoundingBox="12700,2808 13530,2808 13530,2823 12700,2823" shapeName="Other"/>
        </emma:interpretation>
      </emma:emma>
    </inkml:annotationXML>
    <inkml:trace contextRef="#ctx0" brushRef="#br0">3859 73 0,'24'0'110,"25"0"-95,-24 0-15,48 0 16,-49 0-16,50 0 16,-1 0-16,-49 0 15,49 0-15,-48 0 16,24 0-16,0 0 15,-25 0 1,0 0-16,25 0 16,0 0-1,0 0-15,0 0 16,-25 0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5:12.4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6377EA5-FE2C-4D83-A30F-628A9AB22504}" emma:medium="tactile" emma:mode="ink">
          <msink:context xmlns:msink="http://schemas.microsoft.com/ink/2010/main" type="writingRegion" rotatedBoundingBox="8255,2588 8270,2588 8270,2603 8255,2603"/>
        </emma:interpretation>
      </emma:emma>
    </inkml:annotationXML>
    <inkml:traceGroup>
      <inkml:annotationXML>
        <emma:emma xmlns:emma="http://www.w3.org/2003/04/emma" version="1.0">
          <emma:interpretation id="{FC5B1E03-5854-410B-80EF-536DE4334166}" emma:medium="tactile" emma:mode="ink">
            <msink:context xmlns:msink="http://schemas.microsoft.com/ink/2010/main" type="paragraph" rotatedBoundingBox="8255,2588 8270,2588 8270,2603 8255,26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007206-D1A8-44F8-9B51-C5D22BEA48C4}" emma:medium="tactile" emma:mode="ink">
              <msink:context xmlns:msink="http://schemas.microsoft.com/ink/2010/main" type="line" rotatedBoundingBox="8255,2588 8270,2588 8270,2603 8255,2603"/>
            </emma:interpretation>
          </emma:emma>
        </inkml:annotationXML>
        <inkml:traceGroup>
          <inkml:annotationXML>
            <emma:emma xmlns:emma="http://www.w3.org/2003/04/emma" version="1.0">
              <emma:interpretation id="{D5591832-211A-41F2-A50B-596FE0034A48}" emma:medium="tactile" emma:mode="ink">
                <msink:context xmlns:msink="http://schemas.microsoft.com/ink/2010/main" type="inkWord" rotatedBoundingBox="8255,2588 8270,2588 8270,2603 8255,2603"/>
              </emma:interpretation>
            </emma:emma>
          </inkml:annotationXML>
          <inkml:trace contextRef="#ctx0" brushRef="#br0">-49-4372 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4:29.0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167C7AF-6E81-4843-91F9-D71CA117A366}" emma:medium="tactile" emma:mode="ink">
          <msink:context xmlns:msink="http://schemas.microsoft.com/ink/2010/main" type="inkDrawing" rotatedBoundingBox="10526,2808 11479,2808 11479,2823 10526,2823" shapeName="Other"/>
        </emma:interpretation>
      </emma:emma>
    </inkml:annotationXML>
    <inkml:trace contextRef="#ctx0" brushRef="#br0">2222-4152 0,'49'0'125,"-25"0"-79,1 0-30,-1 0-16,25 0 16,-24 0-16,-1 0 15,0 0 1,1 0 0,-1 0-16,1 0 15,24 0-15,-25 0 16,25 0-16,0 0 15,0 0-15,24 0 16,-49 0 0,25 0-1,-25 0 17,1 0-17,-1 0 1,1 0-1,-1 0 1,1 0 0,-1 0-16,0 0 15,25 0 1,-24 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6:53.1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01BB2E-2AFB-4B1F-B306-F025B49E2122}" emma:medium="tactile" emma:mode="ink">
          <msink:context xmlns:msink="http://schemas.microsoft.com/ink/2010/main" type="inkDrawing" rotatedBoundingBox="10652,3673 11265,3860 11259,3883 10645,3696" semanticType="callout" shapeName="Other">
            <msink:sourceLink direction="with" ref="{C3DF7FCE-F9EC-4F82-9A67-6931C5FEA124}"/>
          </msink:context>
        </emma:interpretation>
      </emma:emma>
    </inkml:annotationXML>
    <inkml:trace contextRef="#ctx0" brushRef="#br0">2344-3272 0,'367'97'125,"-245"-48"-125,-73-25 16,-1-24-1,-23 0 1,-25 25-16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6:54.7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01ACC1C-C3D1-4768-8D5E-6A5AAD4F6FC6}" emma:medium="tactile" emma:mode="ink">
          <msink:context xmlns:msink="http://schemas.microsoft.com/ink/2010/main" type="inkDrawing" rotatedBoundingBox="12070,4203 12533,4330 12525,4361 12062,4234" semanticType="callout" shapeName="Other">
            <msink:sourceLink direction="with" ref="{C3DF7FCE-F9EC-4F82-9A67-6931C5FEA124}"/>
          </msink:context>
        </emma:interpretation>
      </emma:emma>
    </inkml:annotationXML>
    <inkml:trace contextRef="#ctx0" brushRef="#br0">3761-2735 0,'24'0'125,"1"0"-125,48 24 16,-49-24-16,25 25 15,-24-25-15,-1 24 16,1-24-16,-1 0 16,0 0-1,-24 24 1,49-24 281,24 0-297,-48 25 15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7:20.0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1FE9FB7-2FC3-4EDD-B83C-09F9F90601B1}" emma:medium="tactile" emma:mode="ink">
          <msink:context xmlns:msink="http://schemas.microsoft.com/ink/2010/main" type="writingRegion" rotatedBoundingBox="8707,4016 9608,2927 10237,3447 9337,4537"/>
        </emma:interpretation>
      </emma:emma>
    </inkml:annotationXML>
    <inkml:traceGroup>
      <inkml:annotationXML>
        <emma:emma xmlns:emma="http://www.w3.org/2003/04/emma" version="1.0">
          <emma:interpretation id="{A7336471-CA1D-44BF-96E4-090925ADB9EF}" emma:medium="tactile" emma:mode="ink">
            <msink:context xmlns:msink="http://schemas.microsoft.com/ink/2010/main" type="paragraph" rotatedBoundingBox="8707,4016 9608,2927 10237,3447 9337,45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0A86B8-C286-4EC8-9621-82BCD1317EFD}" emma:medium="tactile" emma:mode="ink">
              <msink:context xmlns:msink="http://schemas.microsoft.com/ink/2010/main" type="line" rotatedBoundingBox="8707,4016 9608,2927 10237,3447 9337,4537"/>
            </emma:interpretation>
          </emma:emma>
        </inkml:annotationXML>
        <inkml:traceGroup>
          <inkml:annotationXML>
            <emma:emma xmlns:emma="http://www.w3.org/2003/04/emma" version="1.0">
              <emma:interpretation id="{C3DF7FCE-F9EC-4F82-9A67-6931C5FEA124}" emma:medium="tactile" emma:mode="ink">
                <msink:context xmlns:msink="http://schemas.microsoft.com/ink/2010/main" type="inkWord" rotatedBoundingBox="8707,4016 9608,2927 10237,3447 9337,4537">
                  <msink:destinationLink direction="with" ref="{901ACC1C-C3D1-4768-8D5E-6A5AAD4F6FC6}"/>
                  <msink:destinationLink direction="with" ref="{0C01BB2E-2AFB-4B1F-B306-F025B49E2122}"/>
                  <msink:destinationLink direction="with" ref="{3A4EF2C7-9C00-4A4F-BEA1-8975FE6B9BEC}"/>
                  <msink:destinationLink direction="with" ref="{D87D1CC9-6691-4BDB-A064-7B662B4711E7}"/>
                  <msink:destinationLink direction="with" ref="{8F89E077-A4A8-4F88-8895-8E312C41BDAA}"/>
                </msink:context>
              </emma:interpretation>
            </emma:emma>
          </inkml:annotationXML>
          <inkml:trace contextRef="#ctx0" brushRef="#br0">1367-3981 0,'0'25'296,"0"-1"-280,0 0 0,0 1 265,0-1-281,0 1 16,0-1-1,-24-24 16,24 25 1,-24-25 155,-1 0-171,25 24-1,-24 0 345,-1-24-345,-24 0 17</inkml:trace>
          <inkml:trace contextRef="#ctx0" brushRef="#br0" timeOffset="1854.4327">781-3102 0,'-24'0'109,"-1"0"-93,1 0-1,0 0 32,-1 0-31,1 0-1,-1 0-15,1 25 16,-1-1-16,25 1 16,-24-25-1,24 24 1,0 1-16,0-1 16,0 0-16,0 1 15,0-1 1,0 25 15,24-49-31,1 0 16,-1 0-16,1 0 15,-1 0-15,1 0 16,-1 0 15,0 0-15,1 0-16,-1 0 31,-24-49 47,0 0-78,0 1 16,0-1-16,0-25 15,0 26-15,0-26 16,0 26-16,-24 23 16,24 1-16,0-1 15,0 1 1,0 48 250,0 74-266,24-25 15,1 0 1,-25-48-1,48 48-15,-48-48 32,25-1-17,-1 0 1,1 1 0,-1-25 15,25 0-31,-25 24 15,25 1-15,-24-25 63</inkml:trace>
          <inkml:trace contextRef="#ctx0" brushRef="#br0" timeOffset="3647.5665">1123-3419 0,'-24'0'47,"24"24"-32,0 1-15,0 48 16,0-24-16,0 0 15,0-25 1,0 25-16,0 0 16,24-25-1,-24 1-15,49 24 16,-49-1 0,24-48-16,1 25 15,-25-1-15,24 1 16,1-25-16,-1 0 15,1 0 1,-1 0 31,0 0-31,1 0-1,-25-25 79,0-48-78,0 49-16,0-1 15,0 1-15,0-50 16,0 50-1,-25 0-15,25-1 16,0 1-16,-24-1 16,0 1-1,-25-25 1,24 0 0,1 49-16,24-24 31,-25 24 94,1-25-110,24 1 110,-24 24-125,24 24 47,0 1-47,-49 24 16,49-25 0,0 1-1,0-1 1,0 0-1,0 1 17,0-1-1,49-24-31,-25 0 16,25 0-1,-25 0 1,1 0 31,-1 0-32,1 0 63,-1 0-78</inkml:trace>
          <inkml:trace contextRef="#ctx0" brushRef="#br0" timeOffset="-27728.5986">1099-3761 0,'0'24'234,"24"1"-218,1-25-16,23 49 16,-23-49-1,24 24-15,-25 25 16,1-49 0,23 24 30,1-24 111,-24 0-126,-1 0 16,25 49-32,-25-24 48,1-25 15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7:58.2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6F98D4-A5F7-4F12-BEA3-99F46D994882}" emma:medium="tactile" emma:mode="ink">
          <msink:context xmlns:msink="http://schemas.microsoft.com/ink/2010/main" type="writingRegion" rotatedBoundingBox="7157,7623 16852,7172 17105,12606 7410,13057"/>
        </emma:interpretation>
      </emma:emma>
    </inkml:annotationXML>
    <inkml:traceGroup>
      <inkml:annotationXML>
        <emma:emma xmlns:emma="http://www.w3.org/2003/04/emma" version="1.0">
          <emma:interpretation id="{22A67804-16B0-4863-8A64-7B8F142EB913}" emma:medium="tactile" emma:mode="ink">
            <msink:context xmlns:msink="http://schemas.microsoft.com/ink/2010/main" type="paragraph" rotatedBoundingBox="7451,7443 10535,7613 10497,8307 7412,81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38601C-7D8D-40C4-9E51-8D7CF2FC0B93}" emma:medium="tactile" emma:mode="ink">
              <msink:context xmlns:msink="http://schemas.microsoft.com/ink/2010/main" type="line" rotatedBoundingBox="7451,7443 10535,7613 10497,8307 7412,8137"/>
            </emma:interpretation>
          </emma:emma>
        </inkml:annotationXML>
        <inkml:traceGroup>
          <inkml:annotationXML>
            <emma:emma xmlns:emma="http://www.w3.org/2003/04/emma" version="1.0">
              <emma:interpretation id="{AE88B22F-3E4F-4955-92C1-B2B8111D944C}" emma:medium="tactile" emma:mode="ink">
                <msink:context xmlns:msink="http://schemas.microsoft.com/ink/2010/main" type="inkWord" rotatedBoundingBox="7451,7443 10535,7613 10497,8307 7412,8137">
                  <msink:destinationLink direction="with" ref="{8F89E077-A4A8-4F88-8895-8E312C41BDAA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49 831 0</inkml:trace>
          <inkml:trace contextRef="#ctx0" brushRef="#br0" timeOffset="-3238.8728">-440 635 0,'-49'0'16,"25"0"15,-1 0 63,1 25-78,-25 23-1,-24 1-15,48 0 16,-23 0-16,-1 0 15,24-25-15,-24 25 16,49 0 0,0-25-16,0 1 15,0-1 1,25 1-16,24-25 16,0 0-1,-1 0-15,26 0 16,-50 0-16,49 0 15,25 24-15,-74-24 16,25 0-16,-24 0 16,-1 0 15,1 0-15</inkml:trace>
          <inkml:trace contextRef="#ctx0" brushRef="#br0" timeOffset="-822.9867">-293 977 0,'0'-24'0,"0"-1"15,24 25 1,0 0 15,-24-24-31,25 24 16,-1 0 15,1-25 0,-1 1 1,25 24-32,-25 0 15,1-24 1,-25-1 140,0 1-156,-25 24 63,1 0-1,0 0-46,24 24-1,-25-24 1,1 0 31,-1 25-31,1-1-1,-1 0-15,1 1 16,0-25-1,24 24-15,0 1 16,0-1-16,-25-24 16,25 25-16,0 23 31,0-23-15,25-25-1,-1 0 1,0 0-1,1 0 1,-1 0-16,1 0 16,-1 0-16,25 0 15,0 0 1,-25 0 78</inkml:trace>
          <inkml:trace contextRef="#ctx0" brushRef="#br0" timeOffset="6336.7427">97 831 0,'25'0'62,"24"0"-46,0 0-16,-25 48 15,0 26-15,1-74 16,-25 24 281,49-24-266,-25 0 78,-24 25 251,24 72 93,1-48-437,-1 24-16,-24-48 203,-24-50-156,-1 25-47,25-49 15,0 25-15,-24-49 16,24 48-1,0-23 1,0 23-16,0 1 16,0-1-16,0 1 31,0-1 125,24 25-109,1 0-16,24 0-15,-25 25 0,1-1-16,-1 1 15,-24-1 1,24 1-1,-24-1 1,0 0 0,0 1-1,0-1 1,0 1 0,25 23-16,-25-23 15,24-1 1</inkml:trace>
          <inkml:trace contextRef="#ctx0" brushRef="#br0" timeOffset="7191.6917">635 733 0,'0'24'47,"0"25"-47,24 49 16,1-49-16,-1 24 15,-24-24-15,24-25 16,1 49-16,-1-48 16,-24-1-16,0 1 15,0-1 17,25-24-17,-1 0 32,0 0-31,1 0-1</inkml:trace>
          <inkml:trace contextRef="#ctx0" brushRef="#br0" timeOffset="7921.2774">757 1075 0,'24'0'62,"1"0"-31,-1 0 1,0 0 46</inkml:trace>
          <inkml:trace contextRef="#ctx0" brushRef="#br0" timeOffset="9024.7807">903 977 0,'49'-24'47,"0"24"-31,-25 0-16,25 49 15,-24-1 1,-1 1-16,1-24 15,-1-1-15,-24 0 16,0 1 0,24 24-1,-24-74 173,0-24-188,0 1 15,0-1 1,25 0 0,-1 0 15,1 25-15</inkml:trace>
          <inkml:trace contextRef="#ctx0" brushRef="#br0" timeOffset="10991.8609">1612 1002 0,'-25'0'31,"1"0"63,24 48-79,-25-48-15,1 25 16,0 48 15,24-49 16,0 1-47,0-1 16,0 1-1,24-25 110,25-25-93,-49-24-32,0 1 15,0-1 1,24 24 218,25 25-171,-25 25-48,-24 24-15,25-1 16,-1-48 0,-24 25-1,25-25 1,24 0 46,-25 0-46,25-49 31,-49 25-32,24-50-15,-24 50 16,0-25-16,25-24 16,-25 24-16,0-24 15,0 24-15,0 24 16,0 1 0,0 0 15,0-1-16,0 74 110,0 0-109,0 24-16,0 0 16,0-24-16,0 25 15,0-26-15,0-23 16,0-1-16,24 25 16,25-25-16,-25 25 15,1-24-15,-1-25 16,1 24-1,-1-24-15,0 0 16,1 0 0,-1 0 15,1 0-15</inkml:trace>
        </inkml:traceGroup>
      </inkml:traceGroup>
    </inkml:traceGroup>
    <inkml:traceGroup>
      <inkml:annotationXML>
        <emma:emma xmlns:emma="http://www.w3.org/2003/04/emma" version="1.0">
          <emma:interpretation id="{54F1A74C-FE54-46FE-8EAA-C0B90D5C57A3}" emma:medium="tactile" emma:mode="ink">
            <msink:context xmlns:msink="http://schemas.microsoft.com/ink/2010/main" type="paragraph" rotatedBoundingBox="7657,8682 11338,8947 11292,9588 7610,9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C634E6-EE35-4256-9109-3A8237F3C875}" emma:medium="tactile" emma:mode="ink">
              <msink:context xmlns:msink="http://schemas.microsoft.com/ink/2010/main" type="inkBullet" rotatedBoundingBox="7644,8856 8599,8924 8572,9304 7617,9236"/>
            </emma:interpretation>
            <emma:one-of disjunction-type="recognition" id="oneOf1">
              <emma:interpretation id="interp1" emma:lang="" emma:confidence="0">
                <emma:literal>↳</emma:literal>
              </emma:interpretation>
            </emma:one-of>
          </emma:emma>
        </inkml:annotationXML>
        <inkml:trace contextRef="#ctx0" brushRef="#br0" timeOffset="15296.1986">-660 1930 0,'0'-25'31,"49"25"-15,-24 0 0,23 0-1,1 25 1,-49 23-16,49-23 16,-49-1-16,24 50 15,-24-50 1,25 25-1,-1-49 173,-24-25-172,25-23-16,-1 23 31,25 1-16,-25 24 17,1 0 124,-1 0-156,1 0 16,48 24-16,-73 1 15,49 23-15,-49 1 16,24 0-16,-24 0 15,0-25 95,0-72-48,0-1-46,0 24-16,0-24 16,25 1-16,-1-1 15,-24 24-15,25 25 63,48 0-32,-49 25-15,1-25-1,-25 24 1,24-24-16,1 25 15,-25-1 1,0 25-16,0-25 16,48 50-1,-48-50 1,0 0 0,0 1 124</inkml:trace>
      </inkml:traceGroup>
      <inkml:traceGroup>
        <inkml:annotationXML>
          <emma:emma xmlns:emma="http://www.w3.org/2003/04/emma" version="1.0">
            <emma:interpretation id="{2C3BCC44-97A4-4721-913C-4FA1E8696A82}" emma:medium="tactile" emma:mode="ink">
              <msink:context xmlns:msink="http://schemas.microsoft.com/ink/2010/main" type="line" rotatedBoundingBox="8976,8777 11338,8947 11292,9588 8930,9419"/>
            </emma:interpretation>
          </emma:emma>
        </inkml:annotationXML>
        <inkml:traceGroup>
          <inkml:annotationXML>
            <emma:emma xmlns:emma="http://www.w3.org/2003/04/emma" version="1.0">
              <emma:interpretation id="{B79B85F1-86A7-4EA5-8244-366C6FA9002A}" emma:medium="tactile" emma:mode="ink">
                <msink:context xmlns:msink="http://schemas.microsoft.com/ink/2010/main" type="inkWord" rotatedBoundingBox="8976,8777 11338,8947 11292,9588 8930,941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8099.0196">1172 2149 0,'0'25'62,"0"24"-62,24-25 16,-24 25 0,25-25-16,-25-48 187,0 0-171,0-25-16,0 24 15,24-24 1,1 25 15,-25 73 235,24-25-251,1 25 1,-1-24 0,0-1-1,25-24-15,-24 0 16,24 0 0,-49-24 124,0-1-140,0-24 16,0 0-1,0 74 173,24-1-172,-24 1-16,24-25 15,25 24-15,-24 1 16,-1-25-1,0 0 32,1 0-15</inkml:trace>
          <inkml:trace contextRef="#ctx0" brushRef="#br0" timeOffset="18456.0645">1538 1881 0</inkml:trace>
          <inkml:trace contextRef="#ctx0" brushRef="#br0" timeOffset="16447.8256">659 2003 0,'0'24'156,"0"1"-141,0 24-15,0-25 16,0 0-16,0 25 63,25-49-48,-1 0 1,0 25-1,1-25-15,-1 0 47,1 0 16,-1-49-63,-24 24 15,24-23 1,-24 23-16,0-24 31,25 49 110,-25 49-141,49-24 16,-25 72-1,49-48-15,-73-24 0,49 23 16,-24 1-16,24-24 15,-25-25 1</inkml:trace>
          <inkml:trace contextRef="#ctx0" brushRef="#br0" timeOffset="20416.3529">1880 2149 0,'0'25'47,"25"-1"-47,-1 25 0,25-24 16,-25 23-16,50 26 15,-74-50-15,24 0 16,0 25-16,-24-24 31,25-1-31,-50 1 125,1-25-109,24-49 0,-49-49-16,49 74 15,0-25 1,0 24-16,0 1 15,0 0 79,25 24 31,-1 24-109,0 0-16,1 1 15,-25 24-15,0-25 16,0 0 15,24 1 157,1-98-173,-25 24 1,0 24-16,24-23 16,-24-1-16,25 24 15,-1 25 1,-24-24-16,24 24 16,1 0 46,-1 0-46,1 0-16,-1 49 15,1-25-15,-25 25 16,24-49-16,-24 24 16,0 1-16,0-1 15,24 1 32</inkml:trace>
          <inkml:trace contextRef="#ctx0" brushRef="#br0" timeOffset="21456.0024">2711 2052 0,'-25'0'47,"1"24"-31,-1 25-1,1-25-15,24 25 16,0-24 0,0 24 15,0-25 0,24-24 0,1 0-31,-1 0 79,-24-24-79,25-25 31,-25 24-31,24 1 15,-24-1-15,0 1 16,0-25 0,0 25-1,25 97 110,-1 0-109,0-24-16,-24-24 16,25 23-16,-1-23 15,1-1 1,-1 1-16,-24-1 15,24-24-15,25 0 16,-24 0 31</inkml:trace>
        </inkml:traceGroup>
      </inkml:traceGroup>
    </inkml:traceGroup>
    <inkml:traceGroup>
      <inkml:annotationXML>
        <emma:emma xmlns:emma="http://www.w3.org/2003/04/emma" version="1.0">
          <emma:interpretation id="{A156B0CE-9EE7-407D-B931-7F2840DF14C2}" emma:medium="tactile" emma:mode="ink">
            <msink:context xmlns:msink="http://schemas.microsoft.com/ink/2010/main" type="paragraph" rotatedBoundingBox="7305,10803 17000,10352 17056,11564 7362,120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1D1E4D-5097-45AC-AE82-BE0BFE919618}" emma:medium="tactile" emma:mode="ink">
              <msink:context xmlns:msink="http://schemas.microsoft.com/ink/2010/main" type="line" rotatedBoundingBox="7305,10803 17000,10352 17056,11564 7362,12015"/>
            </emma:interpretation>
          </emma:emma>
        </inkml:annotationXML>
        <inkml:traceGroup>
          <inkml:annotationXML>
            <emma:emma xmlns:emma="http://www.w3.org/2003/04/emma" version="1.0">
              <emma:interpretation id="{897A81BC-C841-4F2A-BD35-16301D879D3F}" emma:medium="tactile" emma:mode="ink">
                <msink:context xmlns:msink="http://schemas.microsoft.com/ink/2010/main" type="inkWord" rotatedBoundingBox="7325,11234 8323,11187 8353,11819 7355,1186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1976.3437">-977 4299 0,'0'-25'125,"49"25"-94,-1 0-31,26 0 16,-1 25-1,-49-1-15,74 49 16,-73-48-16,-1-1 16,0-24-16,1 49 15,24 0 1,-25-25-16,25 1 16,-25-1-1,25 1-15,0-1 16,24 25-16,-48-25 15,24 1-15,-1 24 16,-23-25-16,24-24 16,0 24-16</inkml:trace>
          <inkml:trace contextRef="#ctx0" brushRef="#br0" timeOffset="53432.7006">-440 4543 0,'-24'0'31,"-1"0"-16,1 0 1,-1 0 0,25 24-16,-24-24 15,24 25 1,-24-25 62,-25 0-78,24 0 16,1 24 46,24 1 48,0 23-110,-25-23 15,1-1 1,0 1-1,-25 24 345,24-49-360,1 24 187</inkml:trace>
        </inkml:traceGroup>
        <inkml:traceGroup>
          <inkml:annotationXML>
            <emma:emma xmlns:emma="http://www.w3.org/2003/04/emma" version="1.0">
              <emma:interpretation id="{EFF9F5F2-2EF9-4983-93BB-B11DE9F28F75}" emma:medium="tactile" emma:mode="ink">
                <msink:context xmlns:msink="http://schemas.microsoft.com/ink/2010/main" type="inkWord" rotatedBoundingBox="10133,10672 11485,10609 11511,11181 10160,11244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80792.4003">1831 3737 0,'0'-25'63,"25"25"-48,-1 0-15,50 49 16,-26 0-16,1-24 16,-24 23-1,48 26-15,-49-25 16,25-1-16,0 1 15,-49-24 1,0-1 78,0 1-94,-24-25 47,-1 0-32,25-49 32,0 24-47,0-24 16,0 1-16,0-1 15,0 0 1,0 24-16,0 1 47,0 0-31,0-1 30,25 25-14,-25-24-17,24 24 17,0 0-17,-24-25-15,25 1 31,-1 24 32,1 0-32</inkml:trace>
          <inkml:trace contextRef="#ctx0" brushRef="#br0" timeOffset="82543.9447">2442 4006 0,'24'0'31,"25"0"-15,-24 0 93,-25-25-93,49 25-16,-25-24 15,25-1 17,-49 1-1,24-1-15,1 1 30,-25 0 33,0-25-48,-25 49 0,1 0 32,-1 0-48,1 0 32,0 0-31,24 24-1,0 1 17,-49-1-32,49 0 78,0 1-47,24-1-15,1-24-1,-25 25 1,24-25-16,0 0 15,1 0-15,-1 0 16,1 24-16,-1-24 47,25 0-16,-25 0-15,1 0 15,-1 0-31,1 0 16</inkml:trace>
          <inkml:trace contextRef="#ctx0" brushRef="#br0" timeOffset="83663.6189">3126 3761 0,'0'-24'16,"-25"24"46,-23 24-62,23 1 31,1-1-15,24 1 0,0-1 77,0 0-93,0 1 16,0-1 0,24-24-1,1 25 1,-1-1-16,0-24 16,1 0-1,-1 25 16,1-25-15,-1 24-16,-24 0 47,0 1-16,0-1-31,0 1 31,0-1-31,0 1 16,-24-1 0,-1-24-1,1 24-15,-1-24 16,-23 0-16,23 0 16,1 0-1</inkml:trace>
        </inkml:traceGroup>
        <inkml:traceGroup>
          <inkml:annotationXML>
            <emma:emma xmlns:emma="http://www.w3.org/2003/04/emma" version="1.0">
              <emma:interpretation id="{30735E13-5CFE-42F3-A318-D1F82C70BF93}" emma:medium="tactile" emma:mode="ink">
                <msink:context xmlns:msink="http://schemas.microsoft.com/ink/2010/main" type="inkWord" rotatedBoundingBox="11748,10634 14219,10519 14274,11694 11803,11809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85040.2295">3468 3957 0,'0'24'141,"0"1"-126,0-1-15,0 0 16,0 25 0,0 0-1,0-24 1,24-1-1,1-24 48,-1 0 15,0 0-78,-24-24 16,0-1-1,25 1-15,-25-1 16,0 1 15,0-1-15,0 1-1,0 0 1,0-1 0,0 1 15,0-1-15,-25 25 93,1 0-93,0 0 15</inkml:trace>
          <inkml:trace contextRef="#ctx0" brushRef="#br0" timeOffset="85856.1122">3639 3688 0,'24'-24'0,"1"24"15,-1 0 1,0 48-16,-24-23 16,25-1-16,-25 25 15,0-24-15,0 23 16,0-23-16,0-1 16,0 25-16,24-24 15,1 48-15,-1-49 16,-24 1-1,0 24-15,25-1 16,-25-23 0,24-1 31,0-24-32,1 0 1,-1 0-1</inkml:trace>
          <inkml:trace contextRef="#ctx0" brushRef="#br0" timeOffset="86752.5568">3981 4030 0,'0'49'62,"24"0"-46,-24-25-16,0 1 15,25-25 1,-1 0 93,0 0-15,-24-25-94,49 1 16,-49-1-16,0-48 15,0 24-15,0 0 16,25 0-16,-1 1 16,-24 23-16,0 1 15,0-1 1</inkml:trace>
          <inkml:trace contextRef="#ctx0" brushRef="#br0" timeOffset="87423.9789">4323 4006 0,'0'48'31,"0"-23"-15,0-1-16,0 1 15,0-1-15,24 1 16,0 23 0,1-48 15,-1 0-31,1 0 15,-1 0-15,1 0 16,-1 0 0</inkml:trace>
          <inkml:trace contextRef="#ctx0" brushRef="#br0" timeOffset="87800.2715">4371 3737 0</inkml:trace>
          <inkml:trace contextRef="#ctx0" brushRef="#br0" timeOffset="88968.0092">4591 4006 0,'25'0'15,"-1"0"16,25 0-31,-25 24 16,-24 0 0,49 25-1,-49-24-15,25 24 16,-25-25-16,0 25 16,24 0-1,-24-98 110,0-24-109,0-1-16,0 1 15,0 24-15,0 25 16,0-1 109,24 25-109,1 0-1,-1 0 1,25 25 0,-49 24-1,25-1-15,-25 1 16,24 0-16,-24-24 15,24-1 1</inkml:trace>
          <inkml:trace contextRef="#ctx0" brushRef="#br0" timeOffset="90497.0001">5300 3810 0,'-49'0'0,"0"0"32,24 0-17,-48 49-15,73-25 16,-24-24-16,-1 49 15,1-49-15,24 25 16,0-1 0,0 1-16,0-1 47,24-24-16,1 0-31,-1 0 31,25 0-31,0 0 16,0 0-1,-25 0-15,49-24 16,-48-1-16,24-24 16,-25 25-16,-24-1 15,0 1 1,24 0 218,25 48-234,-24 25 16,24 49-16,-25-50 15,0 26-15,-24-1 16,74 0-16,-50-24 16,1 73-16,23-49 15,-23-24-15,-25-24 16,0-1 0,49 49-16,-49-48 31,0-1 63,-25-24-79,1 0 16,-1 0-15,-48 0-16,49-49 16,-25 1-16,24-1 15,1 0-15,24 24 16,0-48-16,-24 0 16,24 49-1,0-1-15,0 1 16,0-25-1,24 24-15,-24 1 16,49-25-16,0 25 16,0-50-16,-1 50 15,1 0 1,0-1-16,-25 1 31</inkml:trace>
        </inkml:traceGroup>
        <inkml:traceGroup>
          <inkml:annotationXML>
            <emma:emma xmlns:emma="http://www.w3.org/2003/04/emma" version="1.0">
              <emma:interpretation id="{D0F66C52-7A73-4189-A268-1829E613D4B2}" emma:medium="tactile" emma:mode="ink">
                <msink:context xmlns:msink="http://schemas.microsoft.com/ink/2010/main" type="inkWord" rotatedBoundingBox="14605,10648 15573,10602 15603,11250 14635,11295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91305.2642">6301 3688 0,'24'24'78,"50"74"-63,-26 49-15,26-1 16,-74-97-16,24 0 16,-24 0-16,49 0 15,-49-25-15</inkml:trace>
          <inkml:trace contextRef="#ctx0" brushRef="#br0" timeOffset="93025.0748">6521 3883 0,'0'-24'31,"24"24"47,-24 24 78,49 1 16,-49-1-140,0 1-1,0-1 16,-24 1-32</inkml:trace>
          <inkml:trace contextRef="#ctx0" brushRef="#br0" timeOffset="94088.893">6887 3810 0,'-24'0'78,"24"49"-62,-25-49-1,25 24-15,0 25 16,0-24 0,0-1-1,0 1-15,0-1 16,0 0 0,25 1-16,-1-25 15,0 0 1,1 0 15,24 0-31,0 0 16,24 0-16,-49 0 15,25 0-15,0-49 16,-25 0 0,1 49-16,-25-24 15,0-1-15,0 1 16,0-1-1,0 1 17,0 0-17,-25 24-15,-24-25 16,25 25-16,-25-24 16,25 24-16,-1 0 15,-23 0-15,-1 0 16</inkml:trace>
        </inkml:traceGroup>
        <inkml:traceGroup>
          <inkml:annotationXML>
            <emma:emma xmlns:emma="http://www.w3.org/2003/04/emma" version="1.0">
              <emma:interpretation id="{F6017336-10CC-47D6-9C8F-FC48687F9382}" emma:medium="tactile" emma:mode="ink">
                <msink:context xmlns:msink="http://schemas.microsoft.com/ink/2010/main" type="inkWord" rotatedBoundingBox="15804,10566 17007,10510 17034,11087 15830,11143"/>
              </emma:interpretation>
              <emma:one-of disjunction-type="recognition" id="oneOf7">
                <emma:interpretation id="interp7" emma:lang="" emma:confidence="0.5">
                  <emma:literal>we</emma:literal>
                </emma:interpretation>
                <emma:interpretation id="interp8" emma:lang="" emma:confidence="0">
                  <emma:literal>We</emma:literal>
                </emma:interpretation>
                <emma:interpretation id="interp9" emma:lang="" emma:confidence="0">
                  <emma:literal>wet</emma:literal>
                </emma:interpretation>
                <emma:interpretation id="interp10" emma:lang="" emma:confidence="0">
                  <emma:literal>web</emma:literal>
                </emma:interpretation>
                <emma:interpretation id="interp11" emma:lang="" emma:confidence="0">
                  <emma:literal>wed</emma:literal>
                </emma:interpretation>
              </emma:one-of>
            </emma:emma>
          </inkml:annotationXML>
          <inkml:trace contextRef="#ctx0" brushRef="#br0" timeOffset="95520.2248">7522 3761 0,'0'25'15,"0"-1"1,0 74-16,0-49 16,0 0-16,0 24 15,49-24-15,-49-25 16,24 1-16,1-25 16,-1 0 46,1 0 1,-25-25-48,24-24-15,-24 0 16,0 25-16,0 0 47,0-1 62,24 25-62,1 0-31,-1 0-1,25 25 1,-49-1-16,25 0 15,-25 1 1,24-25 0,0 0 46,1 0-46,-1 0-1,1 0 17,-25-25 15,0 1-47,0-25 15,0 0-15,0 25 16,0-25-16,0 0 15,0 25-15,0-1 16,0 1-16,-25-25 16,1 25-1,-1-1 1,1 1-16,24-1 47</inkml:trace>
          <inkml:trace contextRef="#ctx0" brushRef="#br0" timeOffset="96744.6463">8181 3860 0,'25'24'62,"-1"-24"-30,50 0-17,-26-24-15,26 24 0,-74-24 16,48-1 0,-23 25-16,-1-24 0,-24-25 46,0 25 1,-24-1 16,-1 25-32,1 0-31,0 0 16,-1 0-1,1 0-15,-1 0 63,1 0-48,0 49-15,24 0 16,0-25 0,0 25-1,0-25 17,24 1-32,0-25 15,1 24-15,-1-24 16,1 25-16,-1-25 15,0 0 1,1 0 15,-1 0-15,1 0 0,-1 0-1,1 0 1,-1-25-16,25 1 15,-25-1 32,1 25-31</inkml:trace>
        </inkml:traceGroup>
      </inkml:traceGroup>
    </inkml:traceGroup>
    <inkml:traceGroup>
      <inkml:annotationXML>
        <emma:emma xmlns:emma="http://www.w3.org/2003/04/emma" version="1.0">
          <emma:interpretation id="{4D81425E-0DA9-4973-B114-4C5EFA7CF8AA}" emma:medium="tactile" emma:mode="ink">
            <msink:context xmlns:msink="http://schemas.microsoft.com/ink/2010/main" type="paragraph" rotatedBoundingBox="7558,12333 8781,12424 8735,13050 7511,129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07B530-BD89-441A-B5F8-412C17AFD9EF}" emma:medium="tactile" emma:mode="ink">
              <msink:context xmlns:msink="http://schemas.microsoft.com/ink/2010/main" type="line" rotatedBoundingBox="7558,12333 8781,12424 8735,13050 7511,12960"/>
            </emma:interpretation>
          </emma:emma>
        </inkml:annotationXML>
        <inkml:traceGroup>
          <inkml:annotationXML>
            <emma:emma xmlns:emma="http://www.w3.org/2003/04/emma" version="1.0">
              <emma:interpretation id="{5D5CE47D-CCE7-40C9-A5FA-40A3139D99B5}" emma:medium="tactile" emma:mode="ink">
                <msink:context xmlns:msink="http://schemas.microsoft.com/ink/2010/main" type="inkWord" rotatedBoundingBox="7558,12333 8781,12424 8735,13050 7511,12960"/>
              </emma:interpretation>
              <emma:one-of disjunction-type="recognition" id="oneOf8">
                <emma:interpretation id="interp12" emma:lang="" emma:confidence="0.5">
                  <emma:literal>.</emma:literal>
                </emma:interpretation>
                <emma:interpretation id="interp13" emma:lang="" emma:confidence="0">
                  <emma:literal>/</emma:literal>
                </emma:interpretation>
                <emma:interpretation id="interp14" emma:lang="" emma:confidence="0">
                  <emma:literal>,</emma:literal>
                </emma:interpretation>
                <emma:interpretation id="interp15" emma:lang="" emma:confidence="0">
                  <emma:literal>s</emma:literal>
                </emma:interpretation>
                <emma:interpretation id="interp16" emma:lang="" emma:confidence="0">
                  <emma:literal>:</emma:literal>
                </emma:interpretation>
              </emma:one-of>
            </emma:emma>
          </inkml:annotationXML>
          <inkml:trace contextRef="#ctx0" brushRef="#br0" timeOffset="56927.9608">-391 5715 0,'-25'0'62,"25"25"-62,-24-25 32,-25 0-17,49 24 1,-24-24-1,-25 0 1,25 0 0,-1 0-16,1 24 15,-25-24-15,24 25 16,1-1 0,-25 1-1,49-1 63,0 25-46,49-49 14,-25 0-14,25 0-17,-24 0 1,24 0 15,-25-24 47,0 24-62,-24-49-16,49 24 16,-24-72 15,-25 48-31,0 24 15,24-23-15,-24 23 16,0-24 15,0 25 1,0-1-17,0 1 1,0 0-1,0-1 17,0 1 155,24 24-171,-24 24-1,0 1 1,0-1-16,25-24 16,-25 24-1,24 1 1,1-1 0,-25 1 15,24-1-16,1-24 1,-25 25 0,0-1-16,24-24 15,-24 24 17,0 1-17,24-25-15,-24 24 16,0 1-16,0-1 15,25-24 1,-1 49 0,1-49 15,-1 0 63,1 0-63,-1 0 0</inkml:trace>
          <inkml:trace contextRef="#ctx0" brushRef="#br0" timeOffset="57912.3248">-122 5447 0,'24'0'78,"25"0"-62,-25 24-16,25-24 15,24 49-15,-48-25 16,-1-24-16,-24 25 16,25-1-16,-1 1 15,1 23-15,-25-23 16,24-1 0,-24 1-16,24-1 15,1-24 1,-25 24-1,0 1-15,24-25 16,1 24 0,-25 1 93,24-1-109,0 1 16,1-1-1,-1 0 1,-24 1 93</inkml:trace>
          <inkml:trace contextRef="#ctx0" brushRef="#br0" timeOffset="59281.1707">317 5715 0,'-24'0'47,"-25"0"-16,49 25-16,-24-25 1,-1 24 0,25 0 15,-24-24-15,24 25-16,-25-1 15,1-24 79,-25 25 93,49-1-171,-24-24 15,-1 25-31,25-1 32,-24 0-32,24 1 15,0 24 1,-25-25-1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7:01.2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AE8465-8096-4895-9EDA-12195FCC4BE1}" emma:medium="tactile" emma:mode="ink">
          <msink:context xmlns:msink="http://schemas.microsoft.com/ink/2010/main" type="inkDrawing" rotatedBoundingBox="16357,5728 16781,5957 16742,6029 16318,5800" semanticType="callout" shapeName="Other">
            <msink:sourceLink direction="with" ref="{C23AFA4D-AE96-406B-93CD-680575EB7A84}"/>
            <msink:sourceLink direction="with" ref="{59E6D32F-4439-4925-AEFE-565D6370677A}"/>
          </msink:context>
        </emma:interpretation>
      </emma:emma>
    </inkml:annotationXML>
    <inkml:trace contextRef="#ctx0" brushRef="#br0">8035-1148 0,'0'-24'63,"0"-1"-48,24 25-15,25 0 16,0 49-16,-25-49 15,50 25-15,-25 24 16,-25-25-16,49 25 16,-48-25-16,-1-24 15,-24 25-15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6:57.3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AF17A14-4138-4F65-AF54-804AA6BDDB85}" emma:medium="tactile" emma:mode="ink">
          <msink:context xmlns:msink="http://schemas.microsoft.com/ink/2010/main" type="inkDrawing" rotatedBoundingBox="8225,2604 8825,2965 8805,2998 8206,2636" semanticType="callout" shapeName="Other">
            <msink:sourceLink direction="with" ref="{189AFB6E-EBBB-4D95-AA14-19C10F662FFF}"/>
          </msink:context>
        </emma:interpretation>
      </emma:emma>
    </inkml:annotationXML>
    <inkml:trace contextRef="#ctx0" brushRef="#br0">5934-2198 0,'25'0'63,"-1"0"-48,1 0-15,24 25 16,24-1-16,-24 0 16,0 1-16,-1-25 15,-23 0 1,24 0 31,-25 49-47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3:45.1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87D1CC9-6691-4BDB-A064-7B662B4711E7}" emma:medium="tactile" emma:mode="ink">
          <msink:context xmlns:msink="http://schemas.microsoft.com/ink/2010/main" type="inkDrawing" rotatedBoundingBox="8781,1099 23579,4415 22515,9164 7717,5849" semanticType="callout" shapeName="Other">
            <msink:sourceLink direction="with" ref="{C3DF7FCE-F9EC-4F82-9A67-6931C5FEA124}"/>
            <msink:sourceLink direction="with" ref="{AD5C64C7-6200-47CB-84FB-5665C1796BBA}"/>
          </msink:context>
        </emma:interpretation>
      </emma:emma>
    </inkml:annotationXML>
    <inkml:trace contextRef="#ctx0" brushRef="#br0">0 3322 0,'0'-24'172,"49"24"-157,-24 0 1,-1-25-16,1 25 16,-1-24-16,25-25 15,0 25-15,-25-25 16,25 24-16,24-23 15,-24-1-15,24 0 16,-48 0-16,24 0 16,-1 25-16,26-50 15,-50 1-15,25 24 16,24 1-16,-24 23 16,-25-24-16,1 25 15,24-25-15,-25 25 16,25-25-16,-25 0 15,-24 24 1,0 1-16,25 0 16,-1-1-1,1-24 1,-25-24 0,49 49-16,-49-1 15,0-24-15,24 25 16,0-49-1,-24 48-15,25-24 16,-1 25-16,1-74 16,-25 49-16,24-24 15,25 0-15,-49 24 16,0 25-16,24-25 16,1 0-16,-1-24 15,1 48-15,-25 1 16,0-1-16,24 25 15,-24-48-15,25 23 16,-1 1-16,-24-25 16,0 24-16,0-23 15,24-1-15,-24 24 16,49 1-16,-49-1 16,0-23-16,25 48 15,-25-25-15,0 1 16,48-25-16,-48 24 15,0 1-15,25-25 16,-1 0-16,1 25 16,-25 0-16,24-25 15,1 0-15,-25 24 16,0 1-16,48 0 16,-48-25-1,25 24-15,-1 1 0,-24-25 16,25 49-1,-1-24-15,1-25 16,23 0 0,-23 25-1,24-1 1,-49 1 0,24 24 30,0 0-30,1 0-16,-1 0 16,1 0-1,-1 0 17,1 0-32,23 0 15,-23 24 1,24-24-1,-49 25-15,24-25 16,-24 24 0,49 0-16,-49 1 15,24-1-15,1 1 16,-1 23 0,1-23-16,-25-1 15,24 25-15,1-49 16,-25 25-16,0 23 15,24-23-15,-24-1 16,0 1 0,24 24-1,-24-25-15,25 25 16,-25-25-16,24 1 16,-24-1-16,0 0 15,0 1-15,0 24 16,25-25-1,-1 49 1,-24-48 0,25-1-16,-25 1 15,0-1 1,0 1-16,24-1 16,-24 0-1,0 1-15,24 24 16,1 0-1,-25-25 17,24 25-17,-24-25 1,0 1-16,0-1 16,0 25-1,49-25-15,-49 1 16,24 24-1,-24-25 1,25 25 1062,24 0-1062,-25 24-16,-24-49 15,49 1-15,-25 24 16,-24 0 0,25-25-16,-1 25 15,1-49-15,-25 24 16,0 1-16,24 23 16,1-23-1,-1-1 1,-24 1-1,24-1 1,1 25-16,-1-25 31,25 25 1,-25-49-17,1 25 16,-1-25-31,-24 24 16,25-24 0,-1 25-1,1-25 1,-1 24-16,-24 0 16,24-24-1,1 49-15,-1-49 16,-24 25-16,0-1 15,25-24-15,-1 49 16,25-25 0,-49 1-1,24-25 1,-24 24-16,25-24 16,-25 25-16,24-1 15,1 1 1,-1-1-16,1 0 15,-1 1 17,0-1-17,-24 1 1,25-25 0,-1 24-1,1 0 1,-1 1 15,-24-1-15,49 1-1,-25-1 17,-24 1-32,49-1 15,-24 0 1,-25 1-1,48-1 1,-23 1 0,-1-1-1,1-24 1,-25 25 0,24-1-1,1 0 1,-25 1-1,24-25 1,0 24-16,1 1 16,-1-1-16,-24 0 15,25-24 1,24 25 15,-49-1 0,24-24-15,-24 25 15,24-25 1,1 49 155,24-49-171,-25 0 15,0 24-15,1-24-16,24 0 15,0 24 16,-1 1 219,-23-25-250,-1 0 16,1 0-16,-1 0 16,1 0-1,23 0-15,-23 0 16,-1 0-16,1 0 16,-1 0-16,1 0 203,23 0-188,1 0-15,0 0 16,-24 0-16,23-25 16,-23-23-16,24 23 15,-25 1-15,0 24 16,1-25-16,-25 1 15,49-1-15,0 1 16,-25-25 0,0 49-16,1-24 15,-25-1-15,24-23 16,25-1 0,-49 24-1,25-24-15,-25 25 16,24 0-16,0 24 15,1-49-15,-1 49 16,-24-25-16,49-24 16,-49 25-16,24 0 15,25-25 1,-24 0-16,-25 25 16,0-1-16,49-24 15,-25 0-15,0 25 16,1-25-16,-1 25 15,-24-1-15,25-24 16,-1 25-16,1-25 16,-25 25-16,24-25 15,-24 24-15,49-23 16,-25-1-16,-24 24 16,0 1-16,25-25 15,-1-24-15,1 48 16,23-23-16,-48-26 15,25 74 1,-25-24-16,24-25 0,-24 0 16,25 0-1,-25 0 1,24-24-16,1 49 0,-1-25 16,-24 25-1,0-25-15,49-25 16,-25 50-16,-24 0 15,0-25-15,0 24 16,25 1-16,-25-1 16,0 1-16,0-25 15,24 25-15,0-1 16,-24 1 0,25 24-16,-25-49 15,0 0-15,0 25 16,0-1-16,49-24 15,-49 25-15,24 0 16,1-50-16,-25 26 16,24 48-16,0-49 15,-24 24 17,25-24-32,-1 25 15,1-25-15,-1 49 16,-24-24-1,25-1-15,-1 1 0,0 24 16,-24-25 0,0 1-16,49 0 15,-24-1 1,-1 25 0,0 0 15,1 0-31,-25-24 15,24 24-15,1-25 16,24 25 15,-49-24-31,24 24 16,25 0 0,-25 0-1,25 0 16,-24 0 1,-1 0-17,0 0 1,1 0-16,-1 0 31,25 0-15,0 0 15,0 24-15,-49 1-1,24-1-15,25 1 16,-49-1-16,25-24 16,-1 24-16,0 1 15,-24-1-15,25 1 16,-1-1-16,1 25 15,-1-25 1,-24 1-16,0-1 16,24 1-16,1-1 15,-25 1-15,49 48 16,-49-49 0,24 1-16,1 23 15,23 26 1,-48-50-1,0 1-15,25-1 16,-1 0-16,-24 25 16,0-24-16,49-1 15,-49 1 1,0-1-16,0 0 16,25 1-1,-25-1-15,24 1 16,0 24-1,-24-1 1,25-23 0,-25 24-1,24-25-15,1 1 16,-25-1-16,24-24 16,-24 49-16,0-25 15,0 1-15,49 23 16,-49-23-16,24-1 15,-24 25-15,25-24 16,-1-1-16,1 25 16,-25-25-16,0 1 15,24-1-15,0 1 16,-24-1-16,25 0 16,-25 1-16,24-1 15,1 25 1,-1-25-1,-24 1 1,25-1-16,-25 1 16,24 24-1,0-49-15,-24 24 16,0 0 0,25 1-16,24-1 15,-49 1 1,24-1-1,-24 1-15,0-1 16,25 0 0,-25 1-16,24-25 15,0 24 1,-24 1 0,25-1-1,-1 1 1,1-1-1,-25 0 1,24 1 0,1-25-1,-1 24-15,-24 1 16,0-1 0,24-24-1,-24 25-15,25-25 16,-25 24-16,0 0 15,24 1 1,1-25 0,-1 49-16,0-49 15,-24 24 1,25 0 0,-25 1-1,24-25-15,-24 24 16,0 25-1,25-49-15,-1 25 16,1-1 0,-25 0-16,24-24 15,-24 25 1,0-1 15,24-24-15,1 25-1,-25-1 1,24 1 15,-24-1-15,25 0 0,-1-24-16,-24 25 31,25-1-31,-1 1 15,0-25 1,-24 24 15,25 0-15,24 1 31,-25-1 31,25 1-62,-25-1 30,1-24 1,-1 25-47,1-1 32,-1-24-1,0 24-16,1-24 17,-1 25 61,25-25 79,-24 0-156,-1 0 0,25 0-16,-25 0 15,1 0 1,-1 0-16,25 0 15,-49 24 1</inkml:trace>
    <inkml:trace contextRef="#ctx0" brushRef="#br0" timeOffset="205832.0145">-4249-927 0,'0'-25'78,"24"25"-47,1 0-15,-1 0-16,0 0 16,25 0-1,-24 0 1,24 25-16,-25-25 15,25 0 1,-25 0 0,25 0 15,0 0 16,-25 24-32,1-24-15,-1 0 16,1 0-16,-1 0 16,-24 24-16,25-24 15,-1 0 1,25 0-16,0 25 16,-25-25-1,49 49-15,-48-49 16,-1 0-16,1 0 15,23 24 1,-23-24-16,-1 0 31,1 49-31,-1-49 16,1 0-16,-1 0 16,0 0-1,1 0 16,-1 24-31,25-24 16,0 25 15,-25-1-31,1 1 32,-1-25-32,1 24 31,23-24 0,-23 24 0,24-24 126,0 0-157,-1 25 0,26-1 15,-25-24-15,-1 0 16,1 25-16,-24-25 31,24 24 157,24 1-188,122 48 15,-24-49-15,-24 25 16,-25 0-16,24-49 15,-97 0-15,24 24 16,-24 1-16,-24-25 16,24 24-1,-25 1 1,0-25 0,1 0-16,-1 24 15,1-24 1,-1 0-16,1 0 15,23 25-15,1-1 16,-24 0 0,-1-24-1,1 0-15,-1 0 16,25 25-16,-25-25 16,25 24-16,0-24 15,0 0-15,24 25 16,-24-1-16,24 1 15,0-1-15,-24 0 16,0-24-16,-25 0 16,25 0-16,0 49 15,0-24-15,-25-25 16,25 0-16,-24 0 16,24 24-1,-1-24-15,1 24 16,0 1-1,-24-25-15,-1 0 16,0 0-16,1 24 16,-1-24-1,50 25 1,-26-1 0,-23-24-1,-1 25-15,1-25 16,23 0-16,-23 0 15,-1 0-15,1 24 16,-1-24-16,1 0 16,-1 24-1,0 1-15,1-25 16,-1 0-16,25 24 16,-24 1-16,23-25 15,-23 24-15,-1-24 16,25 25-16,0-1 15,-25-24 1,1 0-16,-1 0 16,25 24-16,0-24 15,-25 25 1,25-25-16,0 24 16,0 1-16,-25-1 15,25-24-15,0 0 16,49 49-1,-98-25-15,24-24 16,49 0-16,-48 0 16,-1 25-16,49-25 15,-24 24-15,-24 1 16,-1-25-16,25 24 16,0-24-16,0 49 15,48-25 1,-72-24-16,24 25 15,-25-25-15,25 49 16,0-49-16,0 24 16,-25 0-16,0-24 15,25 25-15,-24-1 16,24-24 0,-25 25 15,0-25-31,25 24 15,0 1-15,-24-1 16,23-24-16,1 0 16,-24 49-16,-1-49 15,1 0-15,-1 24 16,0-24-16,1 25 16,48-1-1,0-24 1,-48 25-16,-1-25 15,25 0-15,-25 0 16,1 0-16,-1 24 16,1-24-16,-1 24 15,1 1-15,-1-25 16,25 0 0,-25 24-16,1-24 15,-1 0-15,25 25 16,-25-25 15,-24 24-31,25-24 16,24 0-16,-49 24 15,24-24-15,25 25 16,-49-1-16,49-24 16,24 25-16,-49-1 15,50 1-15,-25-1 16,-1 0-16,-23 1 15,24-1-15,0 1 16,-25-25-16,49 73 16,-24-49-1,24-24-15,1 49 16,-1 0-16,0-49 16,0 49-16,-24-49 15,-24 24 1,23 1-1,-23-25-15,-1 24 16,25 1-16,-24-25 16,48 24-1,0 25-15,-48-49 16,48 24-16,-49 1 16,1-25-16,24 24 15,-49 1-15,24-25 16,25 0-16,0 24 15,-25 0 1,1 1-16,23-1 16,1 1-1,-24-1 1,23 1-16,26 23 16,-50-23-16,25-1 15,24 25-15,-24-24 16,-24-1-16,23 25 15,-23-49 1,-1 24-16,1-24 16,-1 49-16,25-49 15,-49 24-15,49 1 16,-25-1-16,49 1 16,-48-1-16,-1 1 15,50-1-15,-26 25 16,1 0-16,0-25 15,24 1-15,-73-1 16,49 0-16,0 1 16,0-1-1,-49 1 1,24-25-16,-24 24 16,25-24-16,-1 24 15,1-24-15,-25 25 16,24-25-16,0 0 15,1 24 1,-1 25-16,1-49 16,-1 0-1,1 25-15,-1 23 32,0-48-32,1 25 15,-1-25 16,1 0-15,-1 0 15,1 24-31,-1-24 94,0 0-63,1 0-31,-1 0 16,-24 25-16,25-25 31,-1 24-31,0-24 31,1 0-15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4:27.4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C7950E2-76B3-42F2-B1F4-D2100681619D}" emma:medium="tactile" emma:mode="ink">
          <msink:context xmlns:msink="http://schemas.microsoft.com/ink/2010/main" type="inkDrawing" rotatedBoundingBox="8843,2715 9771,2764 9768,2810 8840,2761" shapeName="Other"/>
        </emma:interpretation>
      </emma:emma>
    </inkml:annotationXML>
    <inkml:trace contextRef="#ctx0" brushRef="#br0">537-4201 0,'24'-24'141,"1"24"-125,-1 0-16,1 0 15,-1 0-15,25 0 16,-25 0-16,1 0 16,24 24-16,24-24 15,-24 0-15,0 0 16,-1 0-1,1 0-15,-24 0 16,-1 0 0,1 0-16,-1 0 203,25 0-203,24 0 15,-48 0-15,23 0 16,1 25-16,-49-1 16,49-24-16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7:04.8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1CEB5C1-5814-4D21-8DA5-6ED280F385A2}" emma:medium="tactile" emma:mode="ink">
          <msink:context xmlns:msink="http://schemas.microsoft.com/ink/2010/main" type="inkDrawing" rotatedBoundingBox="17137,6267 17378,6398 17360,6431 17120,6301" semanticType="callout" shapeName="Other"/>
        </emma:interpretation>
      </emma:emma>
    </inkml:annotationXML>
    <inkml:trace contextRef="#ctx0" brushRef="#br0">8816-659 0,'49'0'110,"25"24"-95,-50 1 1,25 23-16,-25-48 16,1 25-1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6:02.1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4EF2C7-9C00-4A4F-BEA1-8975FE6B9BEC}" emma:medium="tactile" emma:mode="ink">
          <msink:context xmlns:msink="http://schemas.microsoft.com/ink/2010/main" type="inkDrawing" rotatedBoundingBox="8225,2604 8825,2965 8805,2998 8206,2636" semanticType="callout" shapeName="Other">
            <msink:sourceLink direction="with" ref="{DFF11C65-2373-4418-81AE-D06954480201}"/>
            <msink:sourceLink direction="with" ref="{C3DF7FCE-F9EC-4F82-9A67-6931C5FEA124}"/>
          </msink:context>
        </emma:interpretation>
      </emma:emma>
    </inkml:annotationXML>
    <inkml:trace contextRef="#ctx0" brushRef="#br0">-98-4323 0,'49'0'296,"-25"0"-280,-24 25 0,49-1-16,0 1 15,0-1 1,-49 0-16,49-24 16,0 25-16,-25-1 15,25 1-15,-49-1 16,24-24-1,25 25-15,-25-1 32,1 0-17,24 1 17,-25-25-32,-24 24 15,25-24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6:56.6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E2928E6-3DEA-463F-BA23-651C9C0043CB}" emma:medium="tactile" emma:mode="ink">
          <msink:context xmlns:msink="http://schemas.microsoft.com/ink/2010/main" type="inkDrawing" rotatedBoundingBox="13189,4511 13658,4641 13651,4664 13183,4533" semanticType="callout" shapeName="Other">
            <msink:sourceLink direction="with" ref="{DFF11C65-2373-4418-81AE-D06954480201}"/>
          </msink:context>
        </emma:interpretation>
      </emma:emma>
    </inkml:annotationXML>
    <inkml:trace contextRef="#ctx0" brushRef="#br0">4884-2442 0,'25'24'78,"48"-24"-62,25 25-16,-49-1 15,-1 1-15,26-25 16,-50 24-16,25-24 16,-25 0-1,-24 24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6:58.1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B469169-4DD1-4F79-AFC6-3503F2050D2A}" emma:medium="tactile" emma:mode="ink">
          <msink:context xmlns:msink="http://schemas.microsoft.com/ink/2010/main" type="inkDrawing" rotatedBoundingBox="15261,5356 15810,5649 15788,5690 15240,5397" semanticType="callout" shapeName="Other">
            <msink:sourceLink direction="with" ref="{DFF11C65-2373-4418-81AE-D06954480201}"/>
            <msink:sourceLink direction="with" ref="{59E6D32F-4439-4925-AEFE-565D6370677A}"/>
          </msink:context>
        </emma:interpretation>
      </emma:emma>
    </inkml:annotationXML>
    <inkml:trace contextRef="#ctx0" brushRef="#br0">6936-1563 0,'24'-24'78,"50"48"-78,-1 25 15,24 0-15,-48 0 16,49-1-16,-25 1 16,-48-49-16,-1 0 15,1 25-15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4:59.8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AD8463-A54A-4FC7-9A18-17BC8A7D22F4}" emma:medium="tactile" emma:mode="ink">
          <msink:context xmlns:msink="http://schemas.microsoft.com/ink/2010/main" type="writingRegion" rotatedBoundingBox="8304,5959 9574,5959 9574,6975 8304,6975"/>
        </emma:interpretation>
      </emma:emma>
    </inkml:annotationXML>
    <inkml:traceGroup>
      <inkml:annotationXML>
        <emma:emma xmlns:emma="http://www.w3.org/2003/04/emma" version="1.0">
          <emma:interpretation id="{A5EE9438-CF79-4350-9E8F-D95A79B92861}" emma:medium="tactile" emma:mode="ink">
            <msink:context xmlns:msink="http://schemas.microsoft.com/ink/2010/main" type="paragraph" rotatedBoundingBox="8304,5959 9574,5959 9574,6975 8304,69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30F450-8572-4C18-955F-395F88D8600C}" emma:medium="tactile" emma:mode="ink">
              <msink:context xmlns:msink="http://schemas.microsoft.com/ink/2010/main" type="line" rotatedBoundingBox="8304,5959 9574,5959 9574,6975 8304,6975"/>
            </emma:interpretation>
          </emma:emma>
        </inkml:annotationXML>
        <inkml:traceGroup>
          <inkml:annotationXML>
            <emma:emma xmlns:emma="http://www.w3.org/2003/04/emma" version="1.0">
              <emma:interpretation id="{C0333C3B-1F15-441C-87BE-6891388575D5}" emma:medium="tactile" emma:mode="ink">
                <msink:context xmlns:msink="http://schemas.microsoft.com/ink/2010/main" type="inkWord" rotatedBoundingBox="8304,6960 8319,6960 8319,6975 8304,6975">
                  <msink:destinationLink direction="with" ref="{E7FAB507-77FD-4852-9A4C-9079B2B36B31}"/>
                </msink:context>
              </emma:interpretation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AEF76A63-352C-4D4D-8992-C74FC62E28C0}" emma:medium="tactile" emma:mode="ink">
                <msink:context xmlns:msink="http://schemas.microsoft.com/ink/2010/main" type="inkWord" rotatedBoundingBox="9085,5959 9574,5959 9574,6716 9085,67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40506.2938">854-806 0,'-24'49'250,"24"0"-250,-49 0 16,49 0-16,0-25 15,0 0-15,0 1 16,0 24-16,0-25 15,0 1-15,0-1 16,0 0 0,0 1-1,0-1-15,25-24 16,-1 25-16,0-1 16,1-24-16,-1 0 15,1 25-15,-1-1 16,1-24 62,-1 0-78,0 0 16,1 0-1,-1 0 1,1 0-16,-1 0 15,1 0-15,-1-49 16,-24 0 0,24 25-16,1-1 15,-25-23-15,0-26 16,24 25-16,-24 1 16,0-1-1,0 24-15,0 1 16,0-25-16,0 0 15,0 25 1,0-49-16,0 48 16,-24 1-1,24-1-15,0 1 16,-49 24 62,25 0-62,-25 0-1,24 0 1,-24 0 15,1 24 16,23 1-31,25-1-16,-24 25 15,24-25 1,0 1-16,0-1 16,-25 1-16,25-1 15,0 1 1,0-1-16,0 0 15,0 1 1,25-1 0,-25 1 15,24-1 63,1-24-79,-1 49-15,0-49 16,1 0 0,24 24-16,-25-24 15,1 0-15,23 0 16,-23 0-16,-1 0 15,1 0 32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7:05.6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3611F8-F31C-45F4-8DD3-A65EAD046C44}" emma:medium="tactile" emma:mode="ink">
          <msink:context xmlns:msink="http://schemas.microsoft.com/ink/2010/main" type="inkDrawing" rotatedBoundingBox="17637,6709 18000,6958 17986,6980 17622,6731" semanticType="callout" shapeName="Other">
            <msink:sourceLink direction="with" ref="{59E6D32F-4439-4925-AEFE-565D6370677A}"/>
          </msink:context>
        </emma:interpretation>
      </emma:emma>
    </inkml:annotationXML>
    <inkml:trace contextRef="#ctx0" brushRef="#br0">9329-244 0,'49'24'78,"-24"25"-62,23-24-16,50 23 16,-73-23-16,23 24 15,-23-49-15,-1 24 16,1-24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8:53.1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ADCA5A1-D506-4B9D-8C58-76DACD3C0592}" emma:medium="tactile" emma:mode="ink">
          <msink:context xmlns:msink="http://schemas.microsoft.com/ink/2010/main" type="inkDrawing" rotatedBoundingBox="7108,11986 8695,12029 8693,12107 7106,12064" semanticType="underline" shapeName="Other"/>
        </emma:interpretation>
      </emma:emma>
    </inkml:annotationXML>
    <inkml:trace contextRef="#ctx0" brushRef="#br0">-1197 5080 0,'0'25'31,"24"-25"0,1 0-15,-1 0-16,25-25 15,-24 25 1,-1 0-16,25-24 16,-25 24-1,25 0-15,0 0 16,0 0-16,48 0 15,-23 0-15,23 0 16,-48 0-16,49 0 16,-25 0-16,25 0 15,-25 0-15,-24 0 16,0 24-16,0-24 16,-25 0-1,1 25-15,23-25 16,1 0-16,-24 0 15,-1 24-15,1-24 16,-1 0 0,0 0-1,1 0 1,-1 0-16,1 0 31,23 0-15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4:21.2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C484A6-B183-433F-896F-274A3B0D0B9D}" emma:medium="tactile" emma:mode="ink">
          <msink:context xmlns:msink="http://schemas.microsoft.com/ink/2010/main" type="inkDrawing" rotatedBoundingBox="21153,6480 25909,6719 25880,7299 21124,7060" semanticType="callout" shapeName="Other">
            <msink:sourceLink direction="with" ref="{1A87918B-D0B9-40EA-8973-4905B20BBE38}"/>
            <msink:sourceLink direction="with" ref="{6E641805-0DF1-4A85-A3FC-3E468512E5E1}"/>
          </msink:context>
        </emma:interpretation>
      </emma:emma>
    </inkml:annotationXML>
    <inkml:trace contextRef="#ctx0" brushRef="#br0">12822 73 0,'49'0'94,"-25"0"-63,1 0-15,-1 0 0,0 0 15,1 0 0,-1 0-15,1 0 15,-1 0-15,25-48-1,0 23 1,-25 25 0,25-24-16,-25-1 15,1 1-15,-25-1 16,24 25-16,1-24 15,-1 0 1,-24-1 15,0 1-15,25 24 0,-25-25-1,24 25 1,0-48 15,-24 23-15,25 25 15,-25-24-31,24-1 16,1 1-1,-25-1 16,48 1 32,-23 0 15,24 24-47,-25 0-15,1 24 0,23-24-1,-48 24 1,49 1-16,-49-1 15,25-24 17,-25 25-17,24-25 1,-24 49-16,49-25 16,-49 0-1,0 1 1,24-25-1,-24 24 1,0 1 0,25-1-1,-1 0 1,-24 1 15,25-1-15,-1 25 15,-24-24-31,25-25 31,-25 24-15,48-24 15,-23 24 0,-1 1 16,1-1 31,-1-24-46,1 0-1,-25 25-15,24-25 15,-24 24-16,24-24 48,1 0-32,-1 0-15,1 0-1,23 0-15,-23 0 79,24 0-64,-25 0 1,1 0-1,-1 0 204,0 0-203,25 0-1,-24 0-15,-1 0 16,1 0 0,-1 0-1,0 0 1,1-24 31,-25-1-32,24 25 1,1-24 0,-1 24 15,0-25 47,25 1-62,-24 24-1,-25-24 17,24 24-1,-24-25 16,25 1-47,-1-1 47,0 25 31,1-24-63,-1-1 17,1 1-32,-1 0 46,1 24 1,-1-49 0,0 49-16,1-25 16,-1 25 235,1 0-189,-1 0-77,25 0-16,0 0 94,0 25-79,-25-1 17,1-24-1,-1 0-31,0 49 31,1-49-15,-1 0-1,-24 24 32,25-24-31,23 25-1,-23-1 345,-1 1-345,1-1 1,-1 1 0,1-25-1,-1 24 1,0 0 0,1-24-16,-1 0 62,1 0-62,-1 25 16,1-25-1,23 0 1,-23 0 31,-25 24-32,49-24 17,-49 25-17,24-25 220,0 0-220,1 0 17,-1 0-32,1 0 31,-1 0-16,-24 24 1,25-24 187,23 0-203,-23 0 16,-1 0-1,1 0 1,-25-24-16,24 24 16,1 0-16,-1 0 15,25-25 17,-25 25-17,-24-24 1,25-1 31,-1 25 234,25-24-281,-25 0 16,1-1-1,24 1 470,-25-1-470,1 1-15,-1 24 16,0 0 296,1 0-296,-1 0 0,1 0-1,-1 0 32,0 0-16,1 0-15,24 24 31,-25 1 0,1-25-32,23 24 32,-23 1-31,24-1 31,-25-24 31,1 49-63,-1-49 32,0 0 0,1 24-16,-1-24-15,1 0 15,23 0-15,-23 25 0,-1-1-1,1-24 16,-1 0 16,25 0 16,0 25 15,-25-25-31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7:36.0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B099018-2FB9-4467-85E3-FF248A9D0B90}" emma:medium="tactile" emma:mode="ink">
          <msink:context xmlns:msink="http://schemas.microsoft.com/ink/2010/main" type="writingRegion" rotatedBoundingBox="17036,7303 25338,7400 25293,11335 16990,11238"/>
        </emma:interpretation>
      </emma:emma>
    </inkml:annotationXML>
    <inkml:traceGroup>
      <inkml:annotationXML>
        <emma:emma xmlns:emma="http://www.w3.org/2003/04/emma" version="1.0">
          <emma:interpretation id="{5594395C-7117-4E44-8258-0140B806BC03}" emma:medium="tactile" emma:mode="ink">
            <msink:context xmlns:msink="http://schemas.microsoft.com/ink/2010/main" type="paragraph" rotatedBoundingBox="17374,7281 19775,7346 19751,8218 17350,81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19EDBA-DAF7-4D7B-8FCC-9635BB2861B5}" emma:medium="tactile" emma:mode="ink">
              <msink:context xmlns:msink="http://schemas.microsoft.com/ink/2010/main" type="line" rotatedBoundingBox="17374,7281 19775,7346 19751,8218 17350,8152"/>
            </emma:interpretation>
          </emma:emma>
        </inkml:annotationXML>
        <inkml:traceGroup>
          <inkml:annotationXML>
            <emma:emma xmlns:emma="http://www.w3.org/2003/04/emma" version="1.0">
              <emma:interpretation id="{59E6D32F-4439-4925-AEFE-565D6370677A}" emma:medium="tactile" emma:mode="ink">
                <msink:context xmlns:msink="http://schemas.microsoft.com/ink/2010/main" type="inkWord" rotatedBoundingBox="17367,7522 19230,7572 19213,8203 17350,8152">
                  <msink:destinationLink direction="with" ref="{5FAE8465-8096-4895-9EDA-12195FCC4BE1}"/>
                  <msink:destinationLink direction="with" ref="{1B469169-4DD1-4F79-AFC6-3503F2050D2A}"/>
                  <msink:destinationLink direction="with" ref="{CD3611F8-F31C-45F4-8DD3-A65EAD046C44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9061 684 0,'0'-24'94,"0"48"-79,24 49-15,1-24 16,-1 73-16,-24-97 16,24 24-16,1-1 15,-25 1-15,0 0 16,24 0 234,1-49-250</inkml:trace>
          <inkml:trace contextRef="#ctx0" brushRef="#br0" timeOffset="1319.9712">9232 757 0,'48'-24'16,"-23"-1"31,-1 25-32,1 0 1,-1-24-1,25 0 17,-25 24-32,1 0 15,-1 0 17,1 0-32,-1 0 31,1 24 0,-25 25 16,0-25-31,-25-24-1,1 25-15,24-1 16,-25-24-16,-24 25 15,1-1 1,-1 0 0,24-24-16,-48 25 31,49-25-31,-25 0 16,0 0-16,-24 0 15</inkml:trace>
          <inkml:trace contextRef="#ctx0" brushRef="#br0" timeOffset="3927.735">9671 660 0,'25'0'15,"23"0"1,1 0 15,-24 0-15,48 0-1,-49 0-15,1 0 250,-25-49-234,0 24 125,-25 25-126,1 0 267,0 49-220,-1-49 63,50 25-109,-1-25 15,0 0 16,1 0-47,-1 24 15,1-24 329</inkml:trace>
          <inkml:trace contextRef="#ctx0" brushRef="#br0" timeOffset="6183.3899">9720 831 0,'24'0'15,"1"0"16,-25-25 1,24 25-32,1 0 15,-1 0-15,25 0 16,0 0-16,-25 0 16,1 0-1,-1 0 79,1 0-16,-25-24-78,0-1 16,-25 1-1,1-1-15,24 1 16,-25 24 0,1 0 109,24 24 125,-25 1-235,25 24-15,0-25 16,0 25 93,25-49-93,-1 0-1,1 0-15,24 24 16,-25-24-16,25 25 16,-25-25-16,1 0 15,-1 0-15,1 0 16,-1 0-16,0 0 31,1 0-15</inkml:trace>
          <inkml:trace contextRef="#ctx0" brushRef="#br0" timeOffset="8534.3604">10404 734 0,'-24'0'94,"-1"0"-94,1 0 47,-1 0 31,-24 49-47,49-25 0,0 1-31,0-1 32,0 0-17,25-24 1,-1 0 0,1 0-1,-1 0-15,1 0 16,-1 0 15,0 0-31,1 0 16,-1 0-1,25 0 1,-49-24 15,24 0-31,25-1 16,-24 1-16,-25-1 15,-25 25 189,1 0-173,-1 0 47,25 25-47,25 48-15,-1-49-16,1 1 15,48-1-15,-49 1 16,25-25 0,0 0-16,-24 0 15,-1 0-15,0 0 32,1 0-1</inkml:trace>
        </inkml:traceGroup>
        <inkml:traceGroup>
          <inkml:annotationXML>
            <emma:emma xmlns:emma="http://www.w3.org/2003/04/emma" version="1.0">
              <emma:interpretation id="{1A87918B-D0B9-40EA-8973-4905B20BBE38}" emma:medium="tactile" emma:mode="ink">
                <msink:context xmlns:msink="http://schemas.microsoft.com/ink/2010/main" type="inkWord" rotatedBoundingBox="19050,7327 19775,7346 19755,8070 19030,8051">
                  <msink:destinationLink direction="with" ref="{67C484A6-B183-433F-896F-274A3B0D0B9D}"/>
                </msink:context>
              </emma:interpretation>
              <emma:one-of disjunction-type="recognition" id="oneOf1">
                <emma:interpretation id="interp1" emma:lang="" emma:confidence="0.5">
                  <emma:literal>"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k</emma:literal>
                </emma:interpretation>
                <emma:interpretation id="interp4" emma:lang="" emma:confidence="0">
                  <emma:literal>K</emma:literal>
                </emma:interpretation>
                <emma:interpretation id="interp5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9078.3536">10746 367 0,'0'48'16,"0"26"0,0-25-16,24-1 15,1 50-15,-1-49 16,49 49-16,-48-25 16,24-24-16,-25 0 15,-24-1-15,24-23 16,-24-1-1,25-24 64</inkml:trace>
          <inkml:trace contextRef="#ctx0" brushRef="#br0" timeOffset="10199.4801">11137 660 0,'24'0'15,"-48"24"1,24 0-1,-25 1-15,1-1 16,24 1 0,-25-1-1,25 1 345,74-1-267,-1 49-77,-24-73 0,48 25-16,-72-1 15,24 1-15,-25-1 16</inkml:trace>
        </inkml:traceGroup>
      </inkml:traceGroup>
    </inkml:traceGroup>
    <inkml:traceGroup>
      <inkml:annotationXML>
        <emma:emma xmlns:emma="http://www.w3.org/2003/04/emma" version="1.0">
          <emma:interpretation id="{68A7C1F3-523D-4723-AC15-71D24B1E2A1E}" emma:medium="tactile" emma:mode="ink">
            <msink:context xmlns:msink="http://schemas.microsoft.com/ink/2010/main" type="paragraph" rotatedBoundingBox="17004,10075 25306,10171 25293,11335 16990,11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5A8660-EAB5-4026-88B8-4AB916ACC0A7}" emma:medium="tactile" emma:mode="ink">
              <msink:context xmlns:msink="http://schemas.microsoft.com/ink/2010/main" type="line" rotatedBoundingBox="17004,10075 25306,10171 25293,11335 16990,11238"/>
            </emma:interpretation>
          </emma:emma>
        </inkml:annotationXML>
        <inkml:traceGroup>
          <inkml:annotationXML>
            <emma:emma xmlns:emma="http://www.w3.org/2003/04/emma" version="1.0">
              <emma:interpretation id="{F7DCEE9D-5257-48AE-8689-4432D6AF0821}" emma:medium="tactile" emma:mode="ink">
                <msink:context xmlns:msink="http://schemas.microsoft.com/ink/2010/main" type="inkWord" rotatedBoundingBox="17000,10398 17487,10403 17482,10797 16995,10791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19935.1596">8694 3639 0,'25'0'63,"24"0"-63,-1 0 15,26 0 1,-74 25-16,49-1 16,-1 0-16,-48 1 15,25-1 1,-25 1-1,24-1 17,-24 1 30,-24-25-15,-1 0-16,1 0-15,24-49 0,0 0-16,0 24 15,0-23-15,0 23 16,0-48-16,0 49 15,24-1-15,-24 1 16,25-1-16,-1 1 16,1 24-16,-1 0 31,1 0-31,-1 0 16,0 0-1,1 0-15</inkml:trace>
        </inkml:traceGroup>
        <inkml:traceGroup>
          <inkml:annotationXML>
            <emma:emma xmlns:emma="http://www.w3.org/2003/04/emma" version="1.0">
              <emma:interpretation id="{8E13B49B-4226-4985-BF1E-D7B77F3CDA10}" emma:medium="tactile" emma:mode="ink">
                <msink:context xmlns:msink="http://schemas.microsoft.com/ink/2010/main" type="inkWord" rotatedBoundingBox="18561,10597 18954,10601 18951,10845 18558,10840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124310.5603">10404 3639 0,'-49'0'16,"25"0"0,-1 0 31,1 0-1,-1 0-46,25 25 16,0 23 0,0-23-1,0 24 1,0-25 15,25-24-15,-1 0-1,25 25 1,0-25 0,0 48-16,-25-48 15,1 0-15,-1 0 16,0 0-16,1 0 16,-1 0 15,1 0 0,-1-24-15,-24 0 15,0-1 47,0 1-62,0-25-1,-24 49 17,-1 0-17,1-25-15,-1 25 94,1 0-78,0 0 30,-1 0 17</inkml:trace>
        </inkml:traceGroup>
        <inkml:traceGroup>
          <inkml:annotationXML>
            <emma:emma xmlns:emma="http://www.w3.org/2003/04/emma" version="1.0">
              <emma:interpretation id="{78812409-5CA9-456D-BFAE-E404BD87D0DE}" emma:medium="tactile" emma:mode="ink">
                <msink:context xmlns:msink="http://schemas.microsoft.com/ink/2010/main" type="inkWord" rotatedBoundingBox="19372,10256 19645,10259 19635,11139 19362,11136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25174.6644">11112 3297 0,'-24'0'16,"24"25"-16,0 24 15,0-1 1,0-23-16,0-1 16,0 1-16,0-1 15,24 25-15,-24-25 16,25 25-16,-1 0 16,25-25-16,-49 25 15,24-24 1,-24-1-16,25 1 15,-1-25 1,-24 24-16,25 49 16,-25-48-1,24-1-15,-24 1 16,0-1 0,0 0-1,0 1-15,0-1 16,0 1-1,-49 24 1,25-49 0,-1 0-16,1 0 15,-1 0 1,1 0-16,0 0 31</inkml:trace>
          <inkml:trace contextRef="#ctx0" brushRef="#br0" timeOffset="125999.3716">11063 3761 0,'49'0'47,"-24"0"-47,48 0 16,-24 0-1,-25 0 1,1 0-1,-1 0 17</inkml:trace>
        </inkml:traceGroup>
        <inkml:traceGroup>
          <inkml:annotationXML>
            <emma:emma xmlns:emma="http://www.w3.org/2003/04/emma" version="1.0">
              <emma:interpretation id="{14279A75-5A21-4485-A971-EB100A1C7EBE}" emma:medium="tactile" emma:mode="ink">
                <msink:context xmlns:msink="http://schemas.microsoft.com/ink/2010/main" type="inkWord" rotatedBoundingBox="20784,10549 21274,10554 21271,10775 20781,10769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127174.5402">12553 3590 0,'-24'0'62,"-1"0"-62,1 25 16,24-1-1,0 1-15,0 23 16,0-23-16,0 24 31,24-25 16,1-24-31,-1 0-1,1 0-15,-1 0 16,0 0 15,-24-24 1,0-1-32,0 1 15,0-1 1,0 1-16,0 0 15,25 24 157,-1 0-172,25 0 16,0 24-16,-25 0 16,25 25-16,-24-49 15,-1 25-15,25-25 16,-25 24-16</inkml:trace>
        </inkml:traceGroup>
        <inkml:traceGroup>
          <inkml:annotationXML>
            <emma:emma xmlns:emma="http://www.w3.org/2003/04/emma" version="1.0">
              <emma:interpretation id="{AD5C64C7-6200-47CB-84FB-5665C1796BBA}" emma:medium="tactile" emma:mode="ink">
                <msink:context xmlns:msink="http://schemas.microsoft.com/ink/2010/main" type="inkWord" rotatedBoundingBox="22327,10137 24869,10166 24856,11283 22314,11253">
                  <msink:destinationLink direction="with" ref="{D87D1CC9-6691-4BDB-A064-7B662B4711E7}"/>
                </msink:context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28800.558">14165 3395 0,'-49'0'78,"25"24"-78,-1 25 15,25-24 1,-48 48 0,48-49-1,0 1-15,0-1 16,0 1 15,24-25 32,0 0-63,1 0 15,-1 0 48,-24-25-32,0 1 156,49-1-155,0 25 61,-25 0-93,1 49 16,48 73-16,-49-48 16,25-1-16,-49-24 15,25 73-15,-1-73 16,-24-25-16,0 1 16,0 23-1,0-23 1,0-1-1,0 1 17,0-99 155,0 50-171,0-25-16,0 25 15,0-25 1,0 0-16,49 0 16,-25 25-16,1-1 31,-25-24-15,24 49-1,1-24 16,-1-25 1</inkml:trace>
          <inkml:trace contextRef="#ctx0" brushRef="#br0" timeOffset="129902.9111">14605 3493 0,'49'0'31,"-25"0"-16,0 24-15,25 25 16,-49-25-16,25 1 16,-1 48-16,-24-49 15,24 25-15,1-24 16,-25 24-16,0-25 31,0 0 110,-25-24-110,25-24-31,0 0 0,0-1 16,0-24-16,0-24 31,0 49-31,25-25 16,-1 24-16,1-48 15,-1 49-15,25-1 16,-49 1-1,49-1-15,-25 1 16,1 24 15,24-24 16,-25 24-47,0 0 16,1-25-1</inkml:trace>
          <inkml:trace contextRef="#ctx0" brushRef="#br0" timeOffset="131142.3342">15240 3566 0,'-25'-24'47,"1"24"16,-1 24-48,1 25-15,24 24 16,0-49-16,-24-24 16,24 49-16,0-24 15,0 24 1,0-25-16,0 0 16,0 1-16,0-1 31,24-24 31,0 0-15,-24-24-31,0-25-16,0 25 15,0-25-15,0 0 16,0 0-16,0 25 16,0-1-1,25 1 157,-1 24-172,25 49 16,-24-1-1,-1 1 1,-24-24 0,49-25-1,-25 0 63</inkml:trace>
          <inkml:trace contextRef="#ctx0" brushRef="#br0" timeOffset="131726.1741">15484 3273 0,'49'0'32,"-49"49"-17,24 24 1,1-49-16,23 50 16,-23-50-16,-25 25 15,49 24-15,-25-24 16,-24-25-1,25 25-15,23-24 16,-23-25 31,-1 0-31</inkml:trace>
          <inkml:trace contextRef="#ctx0" brushRef="#br0" timeOffset="132745.4869">15606 3590 0,'24'0'31,"1"-24"-15,-1 24-16,25 0 31,-24 0-15,-1 0-1,0 0 1,1 0 0,-1 0 15,25 0 78,-24 0-93,-1 0 15,0 24-31,1 25 16,-25-24-1,0-1 1</inkml:trace>
          <inkml:trace contextRef="#ctx0" brushRef="#br0" timeOffset="133286.6575">15972 3200 0</inkml:trace>
          <inkml:trace contextRef="#ctx0" brushRef="#br0" timeOffset="134702.2096">16143 3542 0,'0'-25'31,"25"25"-31,-1 0 16,25 0-16,-25 25 15,1-1-15,-1 0 16,-24 1-16,25 24 16,-1-49-16,1 48 15,-1 1 1,-24-73 156,0-1-172,0-23 15,0-1 17,49 73 249,-49 1-265,24-1-1,-24 0 1,0 1-1,25-1 95,-1-24-95,1 0 1</inkml:trace>
        </inkml:traceGroup>
        <inkml:traceGroup>
          <inkml:annotationXML>
            <emma:emma xmlns:emma="http://www.w3.org/2003/04/emma" version="1.0">
              <emma:interpretation id="{6E641805-0DF1-4A85-A3FC-3E468512E5E1}" emma:medium="tactile" emma:mode="ink">
                <msink:context xmlns:msink="http://schemas.microsoft.com/ink/2010/main" type="inkWord" rotatedBoundingBox="24936,10525 25302,10529 25293,11335 24926,11330">
                  <msink:destinationLink direction="with" ref="{67C484A6-B183-433F-896F-274A3B0D0B9D}"/>
                </msink:context>
              </emma:interpretation>
              <emma:one-of disjunction-type="recognition" id="oneOf7">
                <emma:interpretation id="interp11" emma:lang="" emma:confidence="0.5">
                  <emma:literal>8</emma:literal>
                </emma:interpretation>
                <emma:interpretation id="interp12" emma:lang="" emma:confidence="0">
                  <emma:literal>.</emma:literal>
                </emma:interpretation>
                <emma:interpretation id="interp13" emma:lang="" emma:confidence="0">
                  <emma:literal>B</emma:literal>
                </emma:interpretation>
                <emma:interpretation id="interp14" emma:lang="" emma:confidence="0">
                  <emma:literal>V</emma:literal>
                </emma:interpretation>
                <emma:interpretation id="interp15" emma:lang="" emma:confidence="0">
                  <emma:literal>z</emma:literal>
                </emma:interpretation>
              </emma:one-of>
            </emma:emma>
          </inkml:annotationXML>
          <inkml:trace contextRef="#ctx0" brushRef="#br0" timeOffset="136511.7761">16681 3566 0,'-25'0'140,"1"24"-124,24 1 0,0-1-1,0 1 1,0-1-16,0 0 31,0 1-15,0-1 15,49-24 125,-49-24-156,24 24 282,1 0-267,-1 24 1,0 50-16,1-1 15,-25-49 1,24 25-16,-24 0 16,25 0-16,-1 24 15,-24-48-15,24-1 16,-24 25-16,25 0 16,-25-25 15,0 25 94,-25-49-110,1 0 1,0 0 0,-25 0-16,24 0 15,1 0 1,0 0-16,24-24 16,0-1-1,0-24 1,0 25-16,0-25 15,0 25-15,0-25 16,0 0-16,0-24 16,0-25-16,48 49 15,1-24-15,24-1 16,-24 26-16,-24 23 16,-1 1-1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5:03.8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F89E077-A4A8-4F88-8895-8E312C41BDAA}" emma:medium="tactile" emma:mode="ink">
          <msink:context xmlns:msink="http://schemas.microsoft.com/ink/2010/main" type="inkDrawing" rotatedBoundingBox="8275,2582 8437,6906 8289,6912 8127,2588" semanticType="callout" shapeName="Other">
            <msink:sourceLink direction="with" ref="{AE88B22F-3E4F-4955-92C1-B2B8111D944C}"/>
            <msink:sourceLink direction="with" ref="{C3DF7FCE-F9EC-4F82-9A67-6931C5FEA124}"/>
          </msink:context>
        </emma:interpretation>
      </emma:emma>
    </inkml:annotationXML>
    <inkml:trace contextRef="#ctx0" brushRef="#br0">-147-4372 0,'-24'0'250,"24"49"-234,0-24-1,0-1 1,0 1 0,0-1-16,24 49 15,-24-48 1,0-1-16,0 1 15,0 48-15,0-24 16,25-1 0,-25 26-1,0-1-15,24-24 16,-24-25-16,0 25 16,24 24-16,-24-48 15,0 24-15,0-25 16,25 1-16,-25 23 15,0 1-15,0-24 16,24 24-16,-24-25 16,0 0-16,0 25 15,0 0-15,0-25 16,0 1-16,0-1 16,49 50-16,-49-26 31,0-23-31,0-1 15,0 25 1,0 0 0,0-25-16,0 1 15,0 24-15,0-25 32,0 0-32,0 1 0,0 24 15,0-25 1,0 25-1,0-25 1,0 1 0,0 24-16,0-25 15,0 1 1,0-1-16,0 0 16,0 1-1,0-1-15,0 1 31,0-1-31,0 1 32,0-1-32,0 25 15,0-25 1,0 1 0,0-1-1,0 1-15,0-1 16,0 0-1,0 25-15,0-24 16,0-1 0,0 0-16,0 1 15,0-1-15,0 1 16,0 24 0,0-25-1,0 25 1,0-25-16,0 1 15,0-1 1,0 1 0,0 23-1,0 1 1,0-24 0,0-1-16,0 0 15,0 1-15,0-1 16,0 1-1,0-1-15,0 1 16,0 23 0,0 1-1,0-24 1,0 24 0,0-25-1,0 0 1,0 25-1,0 0 1,0-24 0,0 23-1,0-23 1,0 24 0,0-25-1,0 25-15,0-25 16,0 1-1,0-1 1,0 1-16,0-1 31,0 0-15,0 1-16,0-1 31,0 1-31,0-1 16,0 1-1,0-1-15,0 0 32,0 1-32,0-1 15,0 25 1,0-24 0,0-1 30,0 0-30,0 1 0,0-1-1,0 1 1,0-1 0,0 0-1,0 1 1,0-1-1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6:00:26.1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B4D671F-55A4-45D0-B2B7-4132E2FE7931}" emma:medium="tactile" emma:mode="ink">
          <msink:context xmlns:msink="http://schemas.microsoft.com/ink/2010/main" type="inkDrawing" rotatedBoundingBox="21638,7629 26082,7466 26085,7531 21640,7694" shapeName="Other">
            <msink:destinationLink direction="with" ref="{E7FAB507-77FD-4852-9A4C-9079B2B36B31}"/>
          </msink:context>
        </emma:interpretation>
      </emma:emma>
    </inkml:annotationXML>
    <inkml:trace contextRef="#ctx0" brushRef="#br0">0 153 0,'24'0'203,"1"0"-187,23 0 0,-23 0-1,-1 0 1,1 0-16,-1 0 31,1 0-31,23 0 16,-23 0-1,-1 0-15,25 0 16,-25 0-16,50 0 16,-1 0-1,-49 0-15,1 0 16,24 0-16,0 0 15,-25 0 1,25-24 0,0 24-16,-1 0 15,-23 0-15,24 0 16,0 0-16,-1 0 16,26 0-16,-25 0 15,-1-24 1,-23 24-16,-1 0 15,1 0-15,-1 0 16,1 0-16,23 0 16,-23 0-1,-1 0-15,1 0 16,24 0-16,-1 0 16,1 0-16,0 0 31,-25 0-31,1 0 15,-1 0-15,25 0 16,0 0-16,-25 0 16,1 0-16,24 0 15,0 0-15,-25 0 16,0 0-16,1 0 16,24 0-16,-1 0 15,26 0 1,-25 0-16,24 0 15,-24 0-15,24 0 16,25 0-16,-25 0 16,0 0-16,-48 0 15,72-48-15,-23 48 16,-26-25-16,50 25 16,-49 0-16,24 0 15,49 0-15,-48 0 16,-50 0-16,25 0 15,24 0-15,-48 0 16,23 0-16,26 0 16,-25 0-1,-25 0-15,25 0 16,-25 0-16,50-24 16,-50 24-16,25 0 15,-25 0 1,1 0-16,24 0 15,-25 0 1,25 0-16,0 0 16,-25 0-1,25 0 32,-25 0-31,1 0-16,-1 0 15,1 0 1,-1 0 15,25 0-31,0 0 32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6:04:23.4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8CADDB-51C7-4BA1-8D49-ACCF8A3D602A}" emma:medium="tactile" emma:mode="ink">
          <msink:context xmlns:msink="http://schemas.microsoft.com/ink/2010/main" type="writingRegion" rotatedBoundingBox="14631,13563 18423,13620 18407,14657 14615,14600">
            <msink:destinationLink direction="with" ref="{6CCFD8BF-A6F9-479C-8263-13919EDBDF0F}"/>
          </msink:context>
        </emma:interpretation>
      </emma:emma>
    </inkml:annotationXML>
    <inkml:traceGroup>
      <inkml:annotationXML>
        <emma:emma xmlns:emma="http://www.w3.org/2003/04/emma" version="1.0">
          <emma:interpretation id="{FBE7CDD7-EC4E-4C26-998F-945A4B324FC0}" emma:medium="tactile" emma:mode="ink">
            <msink:context xmlns:msink="http://schemas.microsoft.com/ink/2010/main" type="paragraph" rotatedBoundingBox="14631,13563 18423,13620 18407,14657 14615,146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5D5504-AB07-4265-8040-F3B53CEB7D92}" emma:medium="tactile" emma:mode="ink">
              <msink:context xmlns:msink="http://schemas.microsoft.com/ink/2010/main" type="line" rotatedBoundingBox="14631,13563 18423,13620 18407,14657 14615,14600"/>
            </emma:interpretation>
          </emma:emma>
        </inkml:annotationXML>
        <inkml:traceGroup>
          <inkml:annotationXML>
            <emma:emma xmlns:emma="http://www.w3.org/2003/04/emma" version="1.0">
              <emma:interpretation id="{F267914B-58E3-4F41-AB6E-4BB6DDB5927C}" emma:medium="tactile" emma:mode="ink">
                <msink:context xmlns:msink="http://schemas.microsoft.com/ink/2010/main" type="inkWord" rotatedBoundingBox="14630,13625 16858,13659 16843,14634 14615,146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0,'25'0'156,"24"49"-141,24 48-15,-73-72 16,0 24-16,24 48 16,-24-23-16,25-25 15,-1-1-15,-24-23 16,0 24-16,0 0 16,0-25-16,0 0 15,0 1 1,0-1-1,0 1-15,0 24 16,24-1 0,1 1-1,-25-24 1,24-25 156</inkml:trace>
          <inkml:trace contextRef="#ctx0" brushRef="#br0" timeOffset="446.2065">538 366 0</inkml:trace>
          <inkml:trace contextRef="#ctx0" brushRef="#br0" timeOffset="1837.9341">660 24 0,'24'-24'140,"1"24"-140,-1-24 16,25 24 0,-25 0-16,25 0 31,-24 0-16,23 0 1,-23 0 0,-1 24-1,1 0 1,-1-24 0,-24 25-1,24-25-15,-24 24 16,25 1-16,-25-1 15,0 0 1,0 25 0,0-24 15,0 24-15,0-25-1,-49 25 1,49-25-1,-24 1 17,48-25 249,25 0-265,-25 0-16,25 0 15,-24 0-15,-1 0 16,25 0-16,-25 0 15,1 0-15,-1 0 16,1 0 0</inkml:trace>
          <inkml:trace contextRef="#ctx0" brushRef="#br0" timeOffset="3069.9201">1392-24 0,'25'0'47,"-1"-25"-47,1 25 16,-1 0-1,0 0 1,25 0-16,-24 0 16,24 0-16,-25 0 15,25 0-15,-25 0 32,1 0-32,-1 25 15,1-1 16,-25 0-15,0 1-16,0-1 16,0 25-16,0-25 15,0 1-15,0 24 16,-25 0 0,1-49-1,24 24 16,-25-24-15,25 24-16,-24 1 16,24-1 93,24-24-93,50 0-16,-26 0 15,50 0-15,-25 0 16,25 25-16,-25-25 16,-48 0-16</inkml:trace>
        </inkml:traceGroup>
        <inkml:traceGroup>
          <inkml:annotationXML>
            <emma:emma xmlns:emma="http://www.w3.org/2003/04/emma" version="1.0">
              <emma:interpretation id="{246B4E76-30BA-4E41-894E-D7966E34D56A}" emma:medium="tactile" emma:mode="ink">
                <msink:context xmlns:msink="http://schemas.microsoft.com/ink/2010/main" type="inkWord" rotatedBoundingBox="17218,13602 18423,13620 18413,14253 17208,1423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021.3863">2589-98 0,'25'0'94,"23"25"-94,1-1 15,24 25 1,-73-25-16,74 50 16,-25-26-16,-1 1 15,1 0-15,0 24 16,-49-48-16,25-1 16,-1 1-1,0-1 1</inkml:trace>
          <inkml:trace contextRef="#ctx0" brushRef="#br0" timeOffset="4717.1911">2907 122 0,'-49'-24'15,"49"48"1,-25 25-1,25-25 1,-24 50-16,24-50 16,0 25-16,-49 0 15,25 24 1,24-24 0,0-25-16</inkml:trace>
          <inkml:trace contextRef="#ctx0" brushRef="#br0" timeOffset="6525.0203">3444 293 0,'24'0'235,"1"24"-204,-1 1-15,1-25 15,-1 0-16,0 0 17,50 0 171,-74-25-188,0 1 1,0-25 15,0 25 1,-49 24-1,24 0 0,1 0 0,0 0 32,-1 24-48,-24-24 48,49 25-47,-24-25-1,24 24-15,0 0 31,0 1-31,0-1 16,0 1 0,0-1-1,0 1 32,24-25 0,1 0-31,-1 0-16,1 0 47</inkml:trace>
          <inkml:trace contextRef="#ctx0" brushRef="#br0" timeOffset="9556.8116">3688 269 0,'25'0'16,"23"24"15,-48 0-31,25-24 15,-25 25 1,0 24 15,0-25 32,0 25-48,-25-25 1,1-24 31,0 0-31,-1 25-1,1-25 1,-25 24-1,24-24 17,1 0-1,0 0-31,-1 0 16,1 0 15,24-24 141,0-1-157,0 1 1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6:04:31.3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CCFD8BF-A6F9-479C-8263-13919EDBDF0F}" emma:medium="tactile" emma:mode="ink">
          <msink:context xmlns:msink="http://schemas.microsoft.com/ink/2010/main" type="inkDrawing" rotatedBoundingBox="13992,14781 19562,14563 19569,14757 13999,14975" semanticType="underline" shapeName="Other">
            <msink:sourceLink direction="with" ref="{628CADDB-51C7-4BA1-8D49-ACCF8A3D602A}"/>
          </msink:context>
        </emma:interpretation>
      </emma:emma>
    </inkml:annotationXML>
    <inkml:trace contextRef="#ctx0" brushRef="#br0">0 246 0,'25'0'16,"24"0"0,-25 0-16,25 0 15,0 0-15,-1 0 16,-23 0-16,24 0 15,0 0-15,24 0 16,-24 0-16,24 0 16,0 0-16,-24 0 15,-24 0-15,48 0 16,25 0-16,72 0 16,75 0-16,-50 0 15,0 0-15,1 0 16,48 0-16,-97 0 15,97 0-15,-122 0 16,49 0-16,-73 0 16,-1 0-16,-48 0 15,0 0-15,0 0 16,0 0-16,48 0 16,-72 0-16,170 0 31,-48 0-31,-25 0 15,-24 0-15,48-48 0,-48 23 16,-49 25 0,-1 0-16,-23 0 15,24 0-15,-25 0 16,49 0-16,-24-24 16,-24 24-16,-1 0 15,74-49-15,-49 49 16,-25 0-1,49 0-15,-48-25 16,48 25-16,-24 0 16,0-24-16,48 24 15,26-49-15,-75 49 16,26 0-16,-26 0 16,26 0-16,-25 0 15,-25 0-15,0 0 16,1 0-16,24 0 31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6:04:38.1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83AEE8-E00D-4391-A7BA-49D57D30D9DE}" emma:medium="tactile" emma:mode="ink">
          <msink:context xmlns:msink="http://schemas.microsoft.com/ink/2010/main" type="writingRegion" rotatedBoundingBox="14866,15586 18409,15036 18527,15794 14984,16344"/>
        </emma:interpretation>
      </emma:emma>
    </inkml:annotationXML>
    <inkml:traceGroup>
      <inkml:annotationXML>
        <emma:emma xmlns:emma="http://www.w3.org/2003/04/emma" version="1.0">
          <emma:interpretation id="{7062CA20-09C2-4C07-A8FD-7170AEBE452F}" emma:medium="tactile" emma:mode="ink">
            <msink:context xmlns:msink="http://schemas.microsoft.com/ink/2010/main" type="paragraph" rotatedBoundingBox="14866,15586 18409,15036 18527,15794 14984,163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70292D-3C01-40CF-813F-9D1EE729EB81}" emma:medium="tactile" emma:mode="ink">
              <msink:context xmlns:msink="http://schemas.microsoft.com/ink/2010/main" type="line" rotatedBoundingBox="14866,15586 18409,15036 18527,15794 14984,16344"/>
            </emma:interpretation>
          </emma:emma>
        </inkml:annotationXML>
        <inkml:traceGroup>
          <inkml:annotationXML>
            <emma:emma xmlns:emma="http://www.w3.org/2003/04/emma" version="1.0">
              <emma:interpretation id="{EE39AD47-1344-4E63-A42A-FE73EC8CB32E}" emma:medium="tactile" emma:mode="ink">
                <msink:context xmlns:msink="http://schemas.microsoft.com/ink/2010/main" type="inkWord" rotatedBoundingBox="14866,15586 15979,15413 16085,16095 14972,1626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709 298 0,'0'-25'32,"49"25"-1,-25 25-16,25 23 1,-49 1 0,24-49-1,-24 49-15,25-24 16,-25 48 218,24-73-218,-24 24 93,0-73 16,0 25-125,0 0 16,0-25-16,0 24 16,0-24-1,0 25-15,0-25 16,25 25 15,-1 24 0,0 0-31,1 0 47,-1 0-47,1 0 16,24 0 15,-25 24-31,0 1 16,-24-1-16,25 49 15,-1-48 1,-24 24-16</inkml:trace>
          <inkml:trace contextRef="#ctx0" brushRef="#br0" timeOffset="-1776.1384">0 53 0,'0'-24'62,"25"24"-46,-25-24-1,24 24 1,1 0 15,-1 0-15,1 0-16,-1 0 15,0 0-15,1 0 16,24 0-16,-25 0 16,1 0-1,23 0 1,-23 24 0,-1-24-1,-24 24 1,25-24-1,-1 25 1,-24-1-16,0 1 16,0-1-1,0 25-15,0-25 16,0 1 0,0 24-16,0-25 15,0 0 1,-24 1-16,-1-1 15,1-24-15,-25 49 16,0-24-16,25-1 16,-1 0-16,1 1 31,73-25 172,-25 0-187,25 0-16,0 0 15,-25 0-15,1 0 16,24 0-16,-25 0 16,0 0 15,1 0 94,-25-25-125,24 25 78,1-24-47,-1 24-15</inkml:trace>
        </inkml:traceGroup>
        <inkml:traceGroup>
          <inkml:annotationXML>
            <emma:emma xmlns:emma="http://www.w3.org/2003/04/emma" version="1.0">
              <emma:interpretation id="{345E37A5-2F3A-41EF-BC88-7E5726C702D7}" emma:medium="tactile" emma:mode="ink">
                <msink:context xmlns:msink="http://schemas.microsoft.com/ink/2010/main" type="inkWord" rotatedBoundingBox="16286,15477 17763,15247 17864,15897 16387,1612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952.4215">2223 78 0,'0'49'78,"24"-25"-78,1 1 16,-1-1-1,1 0-15,24 25 31,-25-49-15,0 0-16,1 0 31,-1 0-31,1 0 32</inkml:trace>
          <inkml:trace contextRef="#ctx0" brushRef="#br0" timeOffset="1151.9271">1735-142 0,'-49'0'0,"0"24"15,0 1 1,25-1-16,-1-24 15,1 0 1,-1 25 0,1-1-1,24 1 1,0-1-16,-25 0 31,25 1 16,49-25-31,-24 0-16,24 49 15,-25-49-15,49 0 16,1 0-16,-26 24 16,1 1-16,25-1 15,-50-24-15,-24 24 16,24-24-16,1 25 109,-25-1-109,0 1 16,-25-1 15,1 25-15,0-49-16,-1 24 15,-24-24-15,25 0 16,-25 49-16,-122-24 47,147-25-47,-1 0 0,1 0 15</inkml:trace>
          <inkml:trace contextRef="#ctx0" brushRef="#br0" timeOffset="3664.814">2003-93 0</inkml:trace>
          <inkml:trace contextRef="#ctx0" brushRef="#br0" timeOffset="3001.3933">2394 53 0,'24'0'0,"25"0"16,-24 0 0,-1 0-16,25 49 15,-49 0 1,24-49 0,-24 25-16,25-25 281,-1 0-281,1-49 15,-1 24-15,0 1 16,-24-1 0,25 25 77,-1 0-93,1 0 16,-1 0 0,25 25-16,-25-1 15,-24 1-15,49 24 16,-24-25-16,-25 0 16,24 1-16,-24-1 15,0 1-15,0-1 94</inkml:trace>
        </inkml:traceGroup>
        <inkml:traceGroup>
          <inkml:annotationXML>
            <emma:emma xmlns:emma="http://www.w3.org/2003/04/emma" version="1.0">
              <emma:interpretation id="{5FAAC6E1-A12F-45E9-AF45-07A73076D287}" emma:medium="tactile" emma:mode="ink">
                <msink:context xmlns:msink="http://schemas.microsoft.com/ink/2010/main" type="inkWord" rotatedBoundingBox="17926,15264 18371,15194 18390,15317 17945,15387"/>
              </emma:interpretation>
              <emma:one-of disjunction-type="recognition" id="oneOf2">
                <emma:interpretation id="interp2" emma:lang="" emma:confidence="0.5">
                  <emma:literal>-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_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7327.6094">3053-313 0,'25'0'109,"-25"24"-93,24 1 0,1-25 30,-25 24-30,49-24 47,-25 0-17,25 0 33,-25 0-48,25 0 141,-25 0-141,1 0-15,-1 0-1,1-24 1,-1 24 46,1 0-46,-1 0 125,0 0-126</inkml:trace>
        </inkml:traceGroup>
        <inkml:traceGroup>
          <inkml:annotationXML>
            <emma:emma xmlns:emma="http://www.w3.org/2003/04/emma" version="1.0">
              <emma:interpretation id="{AF403BA4-F846-45A1-95C7-17193AB649FC}" emma:medium="tactile" emma:mode="ink">
                <msink:context xmlns:msink="http://schemas.microsoft.com/ink/2010/main" type="inkWord" rotatedBoundingBox="17962,15183 18421,15111 18504,15648 18045,15719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5704.7535">3102-386 0,'0'24'78,"0"25"-62,25 0-16,-1-49 15,-24 24-15,25 50 16,-1-50-16,0 0 15,1 1-15,-25-1 16,24 1-16,1-1 16,-1 1-1,0-1 1,1 0-16,-1-24 16,-24 25-16,25-25 15,-1 0-15,1 0 16,-1 0-16,0 0 15,1 0 1,-1 0-16,1 0 109,-25-25-93,0-23-16,0-1 16,0 24-16,0 1 15,0-1-15,0 1 16,0 0-16,0-1 16,-25 1-16,-24-25 15,25 24 1,0 25-16,-1-24 15,1 0-15,-25-1 16,24 25 0,1-49-1,0 49 79,-1 0-94,1 0 31,-25 0 63,49 25 47,0-1-126,0 1 32,0-1-16,24-24-31,1 0 16,-1 0 0,1 0-1,-1 0 17,0 0-17,1 24 1,-1-24 15,1 0-15,-1 0-1,1 0 1,-1 0 187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6:17:20.3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11B8A8E-532B-4513-9C37-4EC67580D83B}" emma:medium="tactile" emma:mode="ink">
          <msink:context xmlns:msink="http://schemas.microsoft.com/ink/2010/main" type="writingRegion" rotatedBoundingBox="23094,15817 33327,16411 33281,17208 23048,16614"/>
        </emma:interpretation>
      </emma:emma>
    </inkml:annotationXML>
    <inkml:traceGroup>
      <inkml:annotationXML>
        <emma:emma xmlns:emma="http://www.w3.org/2003/04/emma" version="1.0">
          <emma:interpretation id="{C6DCAA4B-8EAA-4620-96FA-1A216C3FB16F}" emma:medium="tactile" emma:mode="ink">
            <msink:context xmlns:msink="http://schemas.microsoft.com/ink/2010/main" type="paragraph" rotatedBoundingBox="23094,15817 33327,16411 33281,17208 23048,166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1A0181-7F84-4B29-973D-2C8395A1C3A2}" emma:medium="tactile" emma:mode="ink">
              <msink:context xmlns:msink="http://schemas.microsoft.com/ink/2010/main" type="line" rotatedBoundingBox="23094,15817 33327,16411 33281,17208 23048,16614"/>
            </emma:interpretation>
          </emma:emma>
        </inkml:annotationXML>
        <inkml:traceGroup>
          <inkml:annotationXML>
            <emma:emma xmlns:emma="http://www.w3.org/2003/04/emma" version="1.0">
              <emma:interpretation id="{09117EDE-70CF-44C7-8318-B4884CD86101}" emma:medium="tactile" emma:mode="ink">
                <msink:context xmlns:msink="http://schemas.microsoft.com/ink/2010/main" type="inkWord" rotatedBoundingBox="23094,15817 27076,16048 27031,16840 23048,166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635 3 0,'-25'0'78,"-48"0"-78,24 0 16,25 0-16,-50 0 15,26 0-15,-26 0 16,1 0-16,49 0 15,-25 0-15,0 25 16,24-25-16,1 24 16,0-24-16,24 24 62,24 1-46,0-25-16,25 0 15,0 24-15,-24-24 16,23 25-16,1-25 16,0 49-16,0-25 15,-25 0-15,50 1 16,-50 24-16,1-49 16,23 49-16,-48-25 15,25-24 1,-1 49-16,1-49 31,-25 24-31,0 1 16,0-1 62,0 0-63,-25-24-15,-72 49 16,-1-49-16,-73 0 16,73 0-16,25 0 15,24 0-15,25 0 16</inkml:trace>
          <inkml:trace contextRef="#ctx0" brushRef="#br0" timeOffset="1304.4427">1245 272 0,'-49'0'32,"25"0"-17,0 0-15,-1 0 16,-24 0-16,0 24 16,25-24-1,0 25-15,-1-25 16,1 0-1,-1 24-15,25 1 16,-49-1 0,49 0-1,0 1 1,-24 24-16,24-25 31,0 0 16,49-24-31,0 25-16,-25-25 15,49 24-15,-24-24 16,-24 0 0,48 0-1,-49 0 1,1 0-1,-1 0 95</inkml:trace>
          <inkml:trace contextRef="#ctx0" brushRef="#br0" timeOffset="2569.0475">1416-119 0,'0'73'15,"0"1"1,0-26-16,0 26 16,0-1-16,0 0 15,0 1-15,0-50 16,0 49-16,0-48 16,0-1-16,0 0 15,25 1 1,-25-1 15,0 25-15,24-24 140,0-25-140,1-74-16,-1 1 15,25 24-15,-24 0 16,23 1-16,-23 23 15,-1 25 110,25 0-125,-49 25 16,0 23-16,25 1 16,-25-24-16,0-1 31,24 0-31,-24 1 16,24-25-16,-24 24 15,0 25 1,25-49-1,-25 25 1</inkml:trace>
          <inkml:trace contextRef="#ctx0" brushRef="#br0" timeOffset="3856.4308">1929 370 0,'25'0'47,"-1"0"-47,-24 48 16,24-48-16,-24 25 16,0-1-16,25 25 15,-25-25 16,24 1-15,1-25 31,-1 0-31,0 0-16,1 0 15,-1 0 79,1 0-78,-1 0-16,1 0 15,-25-25 1,0-23-16,24-1 15,-24 24 48,0 1-47,0 0 30,0 48 95,0 0-125,24 50-16,1-1 15,24-24-15,-49-25 16,24 1-16,1-1 16,-1 0-16,0 1 15,1-25 16,-1 0-15,1 0 0,-1 0-16,0 0 15,1-25-15</inkml:trace>
          <inkml:trace contextRef="#ctx0" brushRef="#br0" timeOffset="19335.6595">2833 345 0,'-49'25'250,"24"-25"-172,1 24 78,48-24-156,1 0 0,-1 0 16,25 0 0,0 49-16,-25-49 15,-24 24 1,25-24-16,24 25 16,-25-25-16,49 48 15,-48-48-15,-1 0 16,1 25-16,-1-25 15,1 24-15,-1 1 16,0-1-16,1-24 16,-1 25 77,-24 23-46,-49-48-15,25 0-1,-25 0-31,25 0 15,-25 0 1,0 0 0,0 0-16,25 0 15,-1 0 1,1 0-16,-1 0 16,1 0-1,0 0-15,-1 0 16,1 0-1,-1 0 1,1 0-16,-1 0 16</inkml:trace>
          <inkml:trace contextRef="#ctx0" brushRef="#br0" timeOffset="21031.4786">3126 150 0,'-49'24'140,"25"-24"-93,-25 25-16,24-1 16,-24-24 0,25 0 78,24 24 172,-49 25-281,25-24-16,-1-25 15,1 0 1</inkml:trace>
          <inkml:trace contextRef="#ctx0" brushRef="#br0" timeOffset="23385.0752">3419 418 0,'0'-24'16,"24"24"-1,-24-24 1,49 24 0,-24 0-1,23 0 1,1 0-16,25 0 16,-50 0-16,0 0 15,25 0-15,-24 0 16,-1 0-1,0 0 1,1 0 0,-1 0 31</inkml:trace>
          <inkml:trace contextRef="#ctx0" brushRef="#br0" timeOffset="22551.7595">3590 76 0,'0'25'109,"0"-1"-93,0 1-16,24 24 15,1-25-15,-25 0 16,0 25-16,24-24 16,-24-1-1,25 1-15,-1-1 16,-24 0 0,0 1-1,24 24-15,-24-25 16,0 0-1,25 25-15,-1 0 32,1-24-17,-1-1 1,0-24 0,-24 24-16,74 1 15,-50-25 95</inkml:trace>
        </inkml:traceGroup>
        <inkml:traceGroup>
          <inkml:annotationXML>
            <emma:emma xmlns:emma="http://www.w3.org/2003/04/emma" version="1.0">
              <emma:interpretation id="{8BDD0DB6-EAAD-41D0-99E4-65E3944220D3}" emma:medium="tactile" emma:mode="ink">
                <msink:context xmlns:msink="http://schemas.microsoft.com/ink/2010/main" type="inkWord" rotatedBoundingBox="27259,16087 28660,16169 28616,16937 27214,1685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4967.9692">4152 540 0,'24'0'266,"0"-24"-251,1 0 1,-25-1 0,49 25-1,-25 0-15,1-24 16,-1-1-16,0 25 15,-48 0 173,0 0-172,-1 0 15,1 0 0,-1 0 16,25 49 94,0 0-126,0-25 1,0 25-16,0-24 31,0-1-15,25-24 31,-1 25-47,49-1 15,-48-24 1,24 0-16,0 0 15,-25 0-15,0 0 16,-24 24 0</inkml:trace>
          <inkml:trace contextRef="#ctx0" brushRef="#br0" timeOffset="26104.5649">4616 418 0,'24'25'62,"25"24"-62,0-25 16,0 25-16,-1 0 16,26 0-16,-50-1 15,1-48-15,-25 25 16,24-1-16,-24 1 15,24 48 17,-24-49 61,-24-24-61,0 0-17,-1 0 1,-24 0 0,49-48-16,0-26 15,0 50-15,0-1 16,0-48-16,0 24 15,0 25-15,25-1 16,-25 1-16,24 24 47,-24-24-16,25 24 0,-1 0-15,0-25 0,1 1 15</inkml:trace>
          <inkml:trace contextRef="#ctx0" brushRef="#br0" timeOffset="26703.4878">5104 125 0,'24'0'63,"-24"74"-47,0-1-16,25-49 15</inkml:trace>
          <inkml:trace contextRef="#ctx0" brushRef="#br0" timeOffset="28767.5798">5226 785 0,'25'0'0,"-1"0"47,0 0-16,1 0-15,-25-49-1,49 24-15,-25-48 0,25 24 16,-49 0 0,24 1-16,25 23 15,-73 25 157,-1 0-141,1 0 47,0 49-78,24-25 32,0 1-17,0-1 17,0 1-17,0-1 1,24 1-16,0-1 15,1-24 1,-1 0 0,1 24 202,-25 1-202,0-1 0,0 1 31,-25-1 406</inkml:trace>
        </inkml:traceGroup>
        <inkml:traceGroup>
          <inkml:annotationXML>
            <emma:emma xmlns:emma="http://www.w3.org/2003/04/emma" version="1.0">
              <emma:interpretation id="{6033CC3F-0969-44C8-8E0E-294C6A805EB6}" emma:medium="tactile" emma:mode="ink">
                <msink:context xmlns:msink="http://schemas.microsoft.com/ink/2010/main" type="inkWord" rotatedBoundingBox="29368,16324 32504,16506 32469,17102 29333,16920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9520.2394">7668 809 0,'25'0'125,"-1"-24"-109,1 24-16,24-25 15,-25 25-15,0-24 16,1 24 62,-25-25-62,24 25-16,-24-24 78,0 0-31,-49 24-16,25 0 63,-25 0-79,25 0 48,-25 24-48,24 0 17,25 1-17,-24 24 1,0-49-16,24 24 16,0 1-1,0-1-15,0 0 16,24 1-1,0-25-15,25 49 16,-24-49-16,-1 0 16,25 0-1,0 0-15,0 0 16,0 0 0,-25 0-1,0 0-15,25 0 16,25 0-16,-1 0 15,-24-25-15,0-24 16</inkml:trace>
          <inkml:trace contextRef="#ctx0" brushRef="#br0" timeOffset="38071.8223">6276 516 0,'25'0'63,"-1"0"-48,1 0-15,48 24 16,-24 25-16,0-24 16,-25-1-16,-24 1 15,49 23-15,-49-23 16,24-25 15,1 0 344,-1 0-375,1 0 16,-25-25-1,24 25-15,0-24 16,25 0 0,-24 24 202,-1 24-202,-24 0 0,25 1-1,23 24-15,-48-25 16,0 1-16,0-1 15,25-24 204,-1-73-219,25 24 16,-49 24-16,25 1 15,48-25-15,-49 25 32,1 24 30,23 0-46,-23 0 15,-1 0-31,1 49 16,-1-25-1,-24 0-15,25 25 16,-25-24 0,0 48-16,0-49 15,48 25-15,-48-24 16</inkml:trace>
          <inkml:trace contextRef="#ctx0" brushRef="#br0" timeOffset="42385.6396">8230 882 0,'25'0'110,"-1"0"-110,1 0 15,-1 0 1,0 0 0,1 0-1,-1-24 1,1 24 46,-1 0-46</inkml:trace>
          <inkml:trace contextRef="#ctx0" brushRef="#br0" timeOffset="40120.258">8279 467 0,'0'25'47,"0"48"-32,0 25-15,25-25 16,-1-24-16,0 24 16,1-24-1,-1-25-15,-24 25 16,25-25-16,-25 1 15</inkml:trace>
          <inkml:trace contextRef="#ctx0" brushRef="#br0" timeOffset="41368.289">8645 443 0,'0'49'31,"0"-1"-15,0 1-16,0 25 15,0-50-15,0 49 16,0 1-16,0-26 15,0 1 1,25-24-16,-25-1 0,24 0 16,-24 1-1,25-25 126,-1-73-141,1 48 16,-1-48-16,0 49 15,1-25-15,-25 24 16,0 1-16,24 24 62,1 0 48,-1 0-95,0 0 1,1 49-16,24 48 16,-49-72 15,24 24-31,-24-25 15,0 0 1,0 1 0</inkml:trace>
          <inkml:trace contextRef="#ctx0" brushRef="#br0" timeOffset="44135.6741">9378 834 0,'-24'0'94,"-1"0"-63,-24 0 0,25 24 94,24 0-94,0 1-15,0-1 47,24-24-48,1 0 1,-1 0-1,1 0 48,-25-24 15,24-25-62,1 49 31,-25-24-32,0-1 16,0 1 1,-25 24-1,25-25-31,-24 25 31</inkml:trace>
        </inkml:traceGroup>
        <inkml:traceGroup>
          <inkml:annotationXML>
            <emma:emma xmlns:emma="http://www.w3.org/2003/04/emma" version="1.0">
              <emma:interpretation id="{D3949FA4-726A-4DF8-8FCF-6A83808E676E}" emma:medium="tactile" emma:mode="ink">
                <msink:context xmlns:msink="http://schemas.microsoft.com/ink/2010/main" type="inkWord" rotatedBoundingBox="32782,16432 33324,16463 33287,17102 32745,17070"/>
              </emma:interpretation>
              <emma:one-of disjunction-type="recognition" id="oneOf3">
                <emma:interpretation id="interp3" emma:lang="" emma:confidence="0.5">
                  <emma:literal>d</emma:literal>
                </emma:interpretation>
                <emma:interpretation id="interp4" emma:lang="" emma:confidence="0">
                  <emma:literal>&amp;</emma:literal>
                </emma:interpretation>
                <emma:interpretation id="interp5" emma:lang="" emma:confidence="0">
                  <emma:literal>a</emma:literal>
                </emma:interpretation>
                <emma:interpretation id="interp6" emma:lang="" emma:confidence="0">
                  <emma:literal>I</emma:literal>
                </emma:interpretation>
                <emma:interpretation id="interp7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45840.7436">9867 760 0,'-25'0'31,"1"0"-31,-1 0 31,1 0 47,24 49-62,-25-49-16,25 25 15,-48 23-15,48 1 32,0-24-17,-25-25 1,25 24 0,0 0-1,0 1-15,0-1 47,25-24-16,-1 0-15,0 0-16,25-24 94,-49-1-79,0 1-15,0 0 16,49-1 0,-49 1-16,0-1 15,0 1-15,0 0 16,0-1-16,0-24 15,0 0 1,0 25-16,0 0 16,0-25-16,0 0 15,-24 0-15,24 25 16,0-1-16,0 1 16,-49-1-16,49 50 187,24 24-171,-24-1-16,0 26 15,49-1-15,-49-49 16,25 25-16,-25-24 16,0-1-16,24 25 15,0-25 1,-24 1-16,25-25 15,-25 49 1,24-25 0,1 0 15,-1 1-15,1-1-16,-1-24 15,0 0 1,1 25-1,-1-25 1,1 0 15,-1 0 1,0 0-1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5:36.6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FF76DE4-D819-4984-B3C0-2F7500EB7545}" emma:medium="tactile" emma:mode="ink">
          <msink:context xmlns:msink="http://schemas.microsoft.com/ink/2010/main" type="inkDrawing" rotatedBoundingBox="8568,6135 9145,6842 9003,6958 8426,6251" semanticType="callout" shapeName="Other"/>
        </emma:interpretation>
      </emma:emma>
    </inkml:annotationXML>
    <inkml:trace contextRef="#ctx0" brushRef="#br0">122-708 0,'24'0'32,"1"0"14,-1 0-46,25 0 16,-25 0 0,25 0-1,-24 24 1,23 1 15,-23-1-15,-25 1-1,24-25 1,-24 24-16,0 0 16,25-24-1,-1 25-15,-24-1 16,0 1-16,25-25 31,-25 49-31,24-25 16,0 0 15,-24 1-15,25 24-1,-1-49 1,-24 24 0,25-24-16,-25 49 15,24-49 1,-24 24-1,0 1 1,25-1-16,-1-24 31,-24 25-15,0-1 0,24 0 30,1 25-46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4:35.2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BD191C-BE51-4E1C-AE46-209A23C222DB}" emma:medium="tactile" emma:mode="ink">
          <msink:context xmlns:msink="http://schemas.microsoft.com/ink/2010/main" type="inkDrawing" rotatedBoundingBox="19758,2759 21101,2759 21101,2774 19758,2774" semanticType="strikethrough" shapeName="Other"/>
        </emma:interpretation>
      </emma:emma>
    </inkml:annotationXML>
    <inkml:trace contextRef="#ctx0" brushRef="#br0">10917 24 0,'73'0'125,"1"0"-109,48 0-16,24 0 15,-48 0-15,0 0 16,-25 0-16,0 0 16,-48 0-16,-1 0 15,1 0-15,-1 0 110,25 0-95,-25 0-15,1 0 16,-1 0-16,0 0 16,25 0-16,-24 0 15,48 0-15,-49 0 16,25 0-16,0 0 15,-24 0 1,-1 0 0,0 0-1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4:34.0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658817-FFBA-4BB6-B3E0-94C572D5D727}" emma:medium="tactile" emma:mode="ink">
          <msink:context xmlns:msink="http://schemas.microsoft.com/ink/2010/main" type="inkDrawing" rotatedBoundingBox="17535,2759 18682,2753 18683,2778 17536,2784" semanticType="strikethrough" shapeName="Other"/>
        </emma:interpretation>
      </emma:emma>
    </inkml:annotationXML>
    <inkml:trace contextRef="#ctx0" brushRef="#br0">8695 49 0,'24'-25'93,"0"25"-77,1 0-16,73 0 16,-25 0-16,25 0 15,-25 0-15,25 0 16,-50 0-16,1 0 15,-24 0-15,23 0 16,1 0 187,-24 0-187,-1 0-16,1 0 15,-1 0 1,0 0-16,1 0 547,-1 0-531,1 0 15,-1 0-31,1 0 31,-1 0 0,25 0-15,-25 0-16,25 0 16,-25 0-16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4:31.8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DD590D0-DD31-4768-921E-C55FBECFA52D}" emma:medium="tactile" emma:mode="ink">
          <msink:context xmlns:msink="http://schemas.microsoft.com/ink/2010/main" type="inkDrawing" rotatedBoundingBox="14921,2756 15898,2735 15900,2782 14922,2803" semanticType="strikethrough" shapeName="Other"/>
        </emma:interpretation>
      </emma:emma>
    </inkml:annotationXML>
    <inkml:trace contextRef="#ctx0" brushRef="#br0">6081 49 0,'25'0'94,"-1"0"-79,25 0-15,-25 0 16,50 0-16,-1 0 16,0 0-16,1 0 15,-1 0-15,0 0 16,0 0-16,1 0 16,-50 0-16,25 0 15,0 0-15,24 0 16,-73-25-1,49 25 1,-25 0 0,-24-24-1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4:39.9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70FEF1-68B6-4D87-B815-482175796A1E}" emma:medium="tactile" emma:mode="ink">
          <msink:context xmlns:msink="http://schemas.microsoft.com/ink/2010/main" type="inkDrawing" rotatedBoundingBox="26914,2662 27989,2662 27989,2677 26914,2677" shapeName="Other"/>
        </emma:interpretation>
      </emma:emma>
    </inkml:annotationXML>
    <inkml:trace contextRef="#ctx0" brushRef="#br0">18073-73 0,'25'0'109,"48"0"-93,0 0-16,-24 0 15,49 0-15,-1 0 16,-48 0-16,24 0 16,-24 0-16,0 0 15,-25 0 1,25 0 171,-24 0-171,24 0 0,-25 0-16,0 0 15,25 0-15,-24 0 16,-1 0-16,1 0 15,-1 0 1,0 0-16,1 0 141,-1 0 77,1 0-171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2-02-10T05:54:38.3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B49691-8D60-4433-85CC-3CCA5A50653B}" emma:medium="tactile" emma:mode="ink">
          <msink:context xmlns:msink="http://schemas.microsoft.com/ink/2010/main" type="inkDrawing" rotatedBoundingBox="24423,2711 25424,2711 25424,2726 24423,2726" shapeName="Other"/>
        </emma:interpretation>
      </emma:emma>
    </inkml:annotationXML>
    <inkml:trace contextRef="#ctx0" brushRef="#br0">15582-24 0,'24'0'32,"1"0"-17,-1 0 1,1 0-16,23 0 16,-23 0-1,24 0-15,-25 0 16,49 0-16,-48 0 15,73 0-15,-50 0 16,26 0-16,23 0 16,-72 0-16,48 0 15,-49 0-15,25 0 32,-24 0 77,24 0-93,-25 0-1,25 0 1,-25 0-1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9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8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31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3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25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43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2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03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076C1-F175-40E1-B4E6-5378E17B1C34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5E8F-4E4A-4B71-8666-156913003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8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4.xml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emf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emf"/><Relationship Id="rId61" Type="http://schemas.openxmlformats.org/officeDocument/2006/relationships/image" Target="../media/image30.emf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emf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emf"/><Relationship Id="rId67" Type="http://schemas.openxmlformats.org/officeDocument/2006/relationships/image" Target="../media/image33.emf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980495" y="2505738"/>
              <a:ext cx="7148520" cy="882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8615" y="2493858"/>
                <a:ext cx="71722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3033415" y="967098"/>
              <a:ext cx="5240520" cy="16005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1535" y="955218"/>
                <a:ext cx="5264280" cy="16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6" name="Ink 65"/>
              <p14:cNvContentPartPr/>
              <p14:nvPr/>
            </p14:nvContentPartPr>
            <p14:xfrm>
              <a:off x="2927935" y="931818"/>
              <a:ext cx="101880" cy="155664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6055" y="919938"/>
                <a:ext cx="125640" cy="15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8" name="Ink 67"/>
              <p14:cNvContentPartPr/>
              <p14:nvPr/>
            </p14:nvContentPartPr>
            <p14:xfrm>
              <a:off x="3033415" y="2250138"/>
              <a:ext cx="228960" cy="23832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1535" y="2238258"/>
                <a:ext cx="2527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Ink 74"/>
              <p14:cNvContentPartPr/>
              <p14:nvPr/>
            </p14:nvContentPartPr>
            <p14:xfrm>
              <a:off x="7112935" y="993378"/>
              <a:ext cx="483840" cy="36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01055" y="981498"/>
                <a:ext cx="507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6" name="Ink 75"/>
              <p14:cNvContentPartPr/>
              <p14:nvPr/>
            </p14:nvContentPartPr>
            <p14:xfrm>
              <a:off x="6313015" y="992298"/>
              <a:ext cx="413280" cy="1044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01135" y="980418"/>
                <a:ext cx="437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7" name="Ink 76"/>
              <p14:cNvContentPartPr/>
              <p14:nvPr/>
            </p14:nvContentPartPr>
            <p14:xfrm>
              <a:off x="5371975" y="984738"/>
              <a:ext cx="352080" cy="2124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60095" y="972858"/>
                <a:ext cx="3758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" name="Ink 83"/>
              <p14:cNvContentPartPr/>
              <p14:nvPr/>
            </p14:nvContentPartPr>
            <p14:xfrm>
              <a:off x="9689095" y="958458"/>
              <a:ext cx="387360" cy="360"/>
            </p14:xfrm>
          </p:contentPart>
        </mc:Choice>
        <mc:Fallback>
          <p:pic>
            <p:nvPicPr>
              <p:cNvPr id="84" name="Ink 8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77215" y="946578"/>
                <a:ext cx="411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Ink 84"/>
              <p14:cNvContentPartPr/>
              <p14:nvPr/>
            </p14:nvContentPartPr>
            <p14:xfrm>
              <a:off x="8792335" y="976098"/>
              <a:ext cx="360720" cy="360"/>
            </p14:xfrm>
          </p:contentPart>
        </mc:Choice>
        <mc:Fallback>
          <p:pic>
            <p:nvPicPr>
              <p:cNvPr id="85" name="Ink 8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80455" y="964218"/>
                <a:ext cx="384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6" name="Ink 85"/>
              <p14:cNvContentPartPr/>
              <p14:nvPr/>
            </p14:nvContentPartPr>
            <p14:xfrm>
              <a:off x="8036335" y="964578"/>
              <a:ext cx="334440" cy="2052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24455" y="952698"/>
                <a:ext cx="358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7" name="Ink 86"/>
              <p14:cNvContentPartPr/>
              <p14:nvPr/>
            </p14:nvContentPartPr>
            <p14:xfrm>
              <a:off x="4572055" y="1011018"/>
              <a:ext cx="299160" cy="36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60175" y="999138"/>
                <a:ext cx="322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9" name="Ink 88"/>
              <p14:cNvContentPartPr/>
              <p14:nvPr/>
            </p14:nvContentPartPr>
            <p14:xfrm>
              <a:off x="2971855" y="931818"/>
              <a:ext cx="360" cy="36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59975" y="919938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5" name="Ink 104"/>
              <p14:cNvContentPartPr/>
              <p14:nvPr/>
            </p14:nvContentPartPr>
            <p14:xfrm>
              <a:off x="3789415" y="1011018"/>
              <a:ext cx="343440" cy="360"/>
            </p14:xfrm>
          </p:contentPart>
        </mc:Choice>
        <mc:Fallback>
          <p:pic>
            <p:nvPicPr>
              <p:cNvPr id="105" name="Ink 10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77535" y="999138"/>
                <a:ext cx="3672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5" name="Ink 114"/>
              <p14:cNvContentPartPr/>
              <p14:nvPr/>
            </p14:nvContentPartPr>
            <p14:xfrm>
              <a:off x="3833335" y="1327818"/>
              <a:ext cx="221400" cy="7056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21455" y="1315938"/>
                <a:ext cx="245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6" name="Ink 115"/>
              <p14:cNvContentPartPr/>
              <p14:nvPr/>
            </p14:nvContentPartPr>
            <p14:xfrm>
              <a:off x="4343455" y="1521138"/>
              <a:ext cx="167400" cy="44280"/>
            </p14:xfrm>
          </p:contentPart>
        </mc:Choice>
        <mc:Fallback>
          <p:pic>
            <p:nvPicPr>
              <p:cNvPr id="116" name="Ink 1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31575" y="1509258"/>
                <a:ext cx="191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0" name="Ink 119"/>
              <p14:cNvContentPartPr/>
              <p14:nvPr/>
            </p14:nvContentPartPr>
            <p14:xfrm>
              <a:off x="3181735" y="1072578"/>
              <a:ext cx="370800" cy="41364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69855" y="1060698"/>
                <a:ext cx="3945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3" name="Ink 122"/>
              <p14:cNvContentPartPr/>
              <p14:nvPr/>
            </p14:nvContentPartPr>
            <p14:xfrm>
              <a:off x="2637775" y="2733978"/>
              <a:ext cx="3490920" cy="195264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25895" y="2722098"/>
                <a:ext cx="3514680" cy="19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9" name="Ink 128"/>
              <p14:cNvContentPartPr/>
              <p14:nvPr/>
            </p14:nvContentPartPr>
            <p14:xfrm>
              <a:off x="5882095" y="2074818"/>
              <a:ext cx="149760" cy="8856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70215" y="2062938"/>
                <a:ext cx="1735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4" name="Ink 133"/>
              <p14:cNvContentPartPr/>
              <p14:nvPr/>
            </p14:nvContentPartPr>
            <p14:xfrm>
              <a:off x="5125735" y="1714458"/>
              <a:ext cx="158760" cy="5328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13855" y="1702578"/>
                <a:ext cx="1825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5" name="Ink 134"/>
              <p14:cNvContentPartPr/>
              <p14:nvPr/>
            </p14:nvContentPartPr>
            <p14:xfrm>
              <a:off x="3182815" y="984738"/>
              <a:ext cx="334440" cy="29520"/>
            </p14:xfrm>
          </p:contentPart>
        </mc:Choice>
        <mc:Fallback>
          <p:pic>
            <p:nvPicPr>
              <p:cNvPr id="135" name="Ink 13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70935" y="972858"/>
                <a:ext cx="3582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6" name="Ink 135"/>
              <p14:cNvContentPartPr/>
              <p14:nvPr/>
            </p14:nvContentPartPr>
            <p14:xfrm>
              <a:off x="6163255" y="2268498"/>
              <a:ext cx="88560" cy="44280"/>
            </p14:xfrm>
          </p:contentPart>
        </mc:Choice>
        <mc:Fallback>
          <p:pic>
            <p:nvPicPr>
              <p:cNvPr id="136" name="Ink 13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1375" y="2256618"/>
                <a:ext cx="1123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7" name="Ink 136"/>
              <p14:cNvContentPartPr/>
              <p14:nvPr/>
            </p14:nvContentPartPr>
            <p14:xfrm>
              <a:off x="2954215" y="949458"/>
              <a:ext cx="220320" cy="12348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42335" y="937578"/>
                <a:ext cx="244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8" name="Ink 137"/>
              <p14:cNvContentPartPr/>
              <p14:nvPr/>
            </p14:nvContentPartPr>
            <p14:xfrm>
              <a:off x="4747735" y="1626618"/>
              <a:ext cx="168480" cy="5292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35855" y="1614738"/>
                <a:ext cx="1922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9" name="Ink 138"/>
              <p14:cNvContentPartPr/>
              <p14:nvPr/>
            </p14:nvContentPartPr>
            <p14:xfrm>
              <a:off x="5486455" y="1940898"/>
              <a:ext cx="202680" cy="99360"/>
            </p14:xfrm>
          </p:contentPart>
        </mc:Choice>
        <mc:Fallback>
          <p:pic>
            <p:nvPicPr>
              <p:cNvPr id="139" name="Ink 13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74575" y="1929018"/>
                <a:ext cx="2264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1" name="Ink 140"/>
              <p14:cNvContentPartPr/>
              <p14:nvPr/>
            </p14:nvContentPartPr>
            <p14:xfrm>
              <a:off x="2989495" y="2145018"/>
              <a:ext cx="457560" cy="36108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77615" y="2133138"/>
                <a:ext cx="4813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2" name="Ink 141"/>
              <p14:cNvContentPartPr/>
              <p14:nvPr/>
            </p14:nvContentPartPr>
            <p14:xfrm>
              <a:off x="6347935" y="2417898"/>
              <a:ext cx="132480" cy="88200"/>
            </p14:xfrm>
          </p:contentPart>
        </mc:Choice>
        <mc:Fallback>
          <p:pic>
            <p:nvPicPr>
              <p:cNvPr id="142" name="Ink 14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36055" y="2406018"/>
                <a:ext cx="1562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7" name="Ink 156"/>
              <p14:cNvContentPartPr/>
              <p14:nvPr/>
            </p14:nvContentPartPr>
            <p14:xfrm>
              <a:off x="2558575" y="4318338"/>
              <a:ext cx="571680" cy="3492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46695" y="4306458"/>
                <a:ext cx="5954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7" name="Ink 176"/>
              <p14:cNvContentPartPr/>
              <p14:nvPr/>
            </p14:nvContentPartPr>
            <p14:xfrm>
              <a:off x="7605415" y="2347698"/>
              <a:ext cx="1714680" cy="22896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93535" y="2335818"/>
                <a:ext cx="1738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0" name="Ink 189"/>
              <p14:cNvContentPartPr/>
              <p14:nvPr/>
            </p14:nvContentPartPr>
            <p14:xfrm>
              <a:off x="6119335" y="2637858"/>
              <a:ext cx="2989800" cy="1442160"/>
            </p14:xfrm>
          </p:contentPart>
        </mc:Choice>
        <mc:Fallback>
          <p:pic>
            <p:nvPicPr>
              <p:cNvPr id="190" name="Ink 18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07455" y="2625978"/>
                <a:ext cx="3013560" cy="14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3" name="Ink 192"/>
              <p14:cNvContentPartPr/>
              <p14:nvPr/>
            </p14:nvContentPartPr>
            <p14:xfrm>
              <a:off x="7790095" y="2696178"/>
              <a:ext cx="1600560" cy="5616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78215" y="2684221"/>
                <a:ext cx="1624320" cy="80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6" name="Ink 195"/>
              <p14:cNvContentPartPr/>
              <p14:nvPr/>
            </p14:nvContentPartPr>
            <p14:xfrm>
              <a:off x="5266495" y="4897218"/>
              <a:ext cx="1366200" cy="361080"/>
            </p14:xfrm>
          </p:contentPart>
        </mc:Choice>
        <mc:Fallback>
          <p:pic>
            <p:nvPicPr>
              <p:cNvPr id="196" name="Ink 19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54615" y="4885338"/>
                <a:ext cx="13899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3" name="Ink 202"/>
              <p14:cNvContentPartPr/>
              <p14:nvPr/>
            </p14:nvContentPartPr>
            <p14:xfrm>
              <a:off x="5037895" y="5248218"/>
              <a:ext cx="2005200" cy="127800"/>
            </p14:xfrm>
          </p:contentPart>
        </mc:Choice>
        <mc:Fallback>
          <p:pic>
            <p:nvPicPr>
              <p:cNvPr id="203" name="Ink 202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26015" y="5236338"/>
                <a:ext cx="20289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6" name="Ink 205"/>
              <p14:cNvContentPartPr/>
              <p14:nvPr/>
            </p14:nvContentPartPr>
            <p14:xfrm>
              <a:off x="5354335" y="5458098"/>
              <a:ext cx="1295640" cy="353160"/>
            </p14:xfrm>
          </p:contentPart>
        </mc:Choice>
        <mc:Fallback>
          <p:pic>
            <p:nvPicPr>
              <p:cNvPr id="206" name="Ink 20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42455" y="5446218"/>
                <a:ext cx="13194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8" name="Ink 217"/>
              <p14:cNvContentPartPr/>
              <p14:nvPr/>
            </p14:nvContentPartPr>
            <p14:xfrm>
              <a:off x="8308855" y="5723778"/>
              <a:ext cx="3675600" cy="431280"/>
            </p14:xfrm>
          </p:contentPart>
        </mc:Choice>
        <mc:Fallback>
          <p:pic>
            <p:nvPicPr>
              <p:cNvPr id="218" name="Ink 21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96974" y="5711898"/>
                <a:ext cx="3699362" cy="4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37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75B333748E74B844DC44E89404066" ma:contentTypeVersion="10" ma:contentTypeDescription="Create a new document." ma:contentTypeScope="" ma:versionID="115a581e18a35ed6fc9e466573cb4316">
  <xsd:schema xmlns:xsd="http://www.w3.org/2001/XMLSchema" xmlns:xs="http://www.w3.org/2001/XMLSchema" xmlns:p="http://schemas.microsoft.com/office/2006/metadata/properties" xmlns:ns2="d7cc143a-3f67-42fd-9118-f78946efae5b" xmlns:ns3="20c546e2-e958-4cfa-8e37-6669aa5a0fa7" targetNamespace="http://schemas.microsoft.com/office/2006/metadata/properties" ma:root="true" ma:fieldsID="9823675059eeed815d47f81572abe77f" ns2:_="" ns3:_="">
    <xsd:import namespace="d7cc143a-3f67-42fd-9118-f78946efae5b"/>
    <xsd:import namespace="20c546e2-e958-4cfa-8e37-6669aa5a0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c143a-3f67-42fd-9118-f78946efa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546e2-e958-4cfa-8e37-6669aa5a0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171BF1-BBD1-4552-863A-6EC8ECCE7871}"/>
</file>

<file path=customXml/itemProps2.xml><?xml version="1.0" encoding="utf-8"?>
<ds:datastoreItem xmlns:ds="http://schemas.openxmlformats.org/officeDocument/2006/customXml" ds:itemID="{01EB42C1-6F88-4E46-99A7-2E2B6EB38B5E}"/>
</file>

<file path=customXml/itemProps3.xml><?xml version="1.0" encoding="utf-8"?>
<ds:datastoreItem xmlns:ds="http://schemas.openxmlformats.org/officeDocument/2006/customXml" ds:itemID="{AC796D54-0A6C-41CB-99F8-6DA5A487F8AD}"/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Soumik Das</dc:creator>
  <cp:lastModifiedBy>Soumik Das</cp:lastModifiedBy>
  <cp:revision>4</cp:revision>
  <dcterms:created xsi:type="dcterms:W3CDTF">2022-02-10T05:40:14Z</dcterms:created>
  <dcterms:modified xsi:type="dcterms:W3CDTF">2022-02-10T06:25:04Z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0x0101001C975B333748E74B844DC44E89404066</vt:lpwstr>
  </property>
</Properties>
</file>