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58" r:id="rId4"/>
    <p:sldId id="259" r:id="rId5"/>
    <p:sldId id="260" r:id="rId6"/>
    <p:sldId id="281" r:id="rId7"/>
    <p:sldId id="283" r:id="rId8"/>
    <p:sldId id="26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956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4A06D3B8-3567-4101-9D7E-86EB0947E54E}" type="datetimeFigureOut">
              <a:rPr lang="en-US" smtClean="0"/>
              <a:pPr/>
              <a:t>6/28/2021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BD277E-9CAD-44A9-8CF2-5F8D8CD16E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4414" y="2143116"/>
            <a:ext cx="759472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BLACKSMITHY</a:t>
            </a:r>
          </a:p>
          <a:p>
            <a:pPr algn="ctr"/>
            <a:r>
              <a:rPr lang="en-US" sz="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WORKSHOP</a:t>
            </a:r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endParaRPr 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101" y="642919"/>
            <a:ext cx="6749374" cy="506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4344" y="642918"/>
            <a:ext cx="7304349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7707249" cy="578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6252" y="714357"/>
            <a:ext cx="6654223" cy="499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1100" y="642918"/>
            <a:ext cx="7231493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357166"/>
            <a:ext cx="7377950" cy="5539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912842"/>
            <a:ext cx="8143932" cy="430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63917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3" y="357166"/>
            <a:ext cx="838514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6391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714356"/>
            <a:ext cx="7215238" cy="5643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86391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86391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85794"/>
            <a:ext cx="8639175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14414" y="0"/>
            <a:ext cx="6441187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BLACKSMITHY JOB </a:t>
            </a:r>
          </a:p>
          <a:p>
            <a:pPr algn="ctr"/>
            <a:r>
              <a:rPr lang="en-US" sz="4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AT NIT DURGAPUR</a:t>
            </a:r>
            <a:endParaRPr lang="en-US" sz="4400" b="1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643050"/>
            <a:ext cx="5642078" cy="4868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0"/>
            <a:ext cx="8258062" cy="564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28604"/>
            <a:ext cx="8643998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428604"/>
            <a:ext cx="8115300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357166"/>
            <a:ext cx="7643866" cy="5738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00042"/>
            <a:ext cx="8639175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8462991" cy="5357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71480"/>
            <a:ext cx="7235074" cy="543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975B333748E74B844DC44E89404066" ma:contentTypeVersion="5" ma:contentTypeDescription="Create a new document." ma:contentTypeScope="" ma:versionID="530d2c529641799d054e595ed5809c44">
  <xsd:schema xmlns:xsd="http://www.w3.org/2001/XMLSchema" xmlns:xs="http://www.w3.org/2001/XMLSchema" xmlns:p="http://schemas.microsoft.com/office/2006/metadata/properties" xmlns:ns2="d7cc143a-3f67-42fd-9118-f78946efae5b" targetNamespace="http://schemas.microsoft.com/office/2006/metadata/properties" ma:root="true" ma:fieldsID="94401fd91d08394e5044d71f8107494a" ns2:_="">
    <xsd:import namespace="d7cc143a-3f67-42fd-9118-f78946efae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c143a-3f67-42fd-9118-f78946efae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9F5459-BFE5-4C53-8474-A321E6951D76}"/>
</file>

<file path=customXml/itemProps2.xml><?xml version="1.0" encoding="utf-8"?>
<ds:datastoreItem xmlns:ds="http://schemas.openxmlformats.org/officeDocument/2006/customXml" ds:itemID="{A76A5501-7982-494A-9BE5-FC9F665463BD}"/>
</file>

<file path=customXml/itemProps3.xml><?xml version="1.0" encoding="utf-8"?>
<ds:datastoreItem xmlns:ds="http://schemas.openxmlformats.org/officeDocument/2006/customXml" ds:itemID="{0E3B2202-D0F5-4D1F-9E17-86A9F41BC447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52</TotalTime>
  <Words>7</Words>
  <Application>Microsoft Office PowerPoint</Application>
  <PresentationFormat>On-screen Show (4:3)</PresentationFormat>
  <Paragraphs>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Oriel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6</cp:revision>
  <dcterms:created xsi:type="dcterms:W3CDTF">2021-06-18T04:31:54Z</dcterms:created>
  <dcterms:modified xsi:type="dcterms:W3CDTF">2021-06-28T15:36:09Z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0x0101001C975B333748E74B844DC44E89404066</vt:lpwstr>
  </property>
</Properties>
</file>