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1" r:id="rId7"/>
    <p:sldId id="265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0B91E-4A80-440F-ACCB-DC6FE8559A8C}" v="4" dt="2022-03-05T18:25:36.834"/>
    <p1510:client id="{AFDF5B7E-94E5-4D23-A57F-9065D3B33011}" v="10" dt="2022-03-05T18:27:20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>
        <p:scale>
          <a:sx n="70" d="100"/>
          <a:sy n="70" d="100"/>
        </p:scale>
        <p:origin x="7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YAK RAY CHAUDHURI" userId="S::src.21u10514@btech.nitdgp.ac.in::4a710ad0-2ad7-44b8-b517-59203116b66f" providerId="AD" clId="Web-{AFDF5B7E-94E5-4D23-A57F-9065D3B33011}"/>
    <pc:docChg chg="modSld">
      <pc:chgData name="SAMYAK RAY CHAUDHURI" userId="S::src.21u10514@btech.nitdgp.ac.in::4a710ad0-2ad7-44b8-b517-59203116b66f" providerId="AD" clId="Web-{AFDF5B7E-94E5-4D23-A57F-9065D3B33011}" dt="2022-03-05T18:27:20.590" v="9" actId="14100"/>
      <pc:docMkLst>
        <pc:docMk/>
      </pc:docMkLst>
      <pc:sldChg chg="modSp">
        <pc:chgData name="SAMYAK RAY CHAUDHURI" userId="S::src.21u10514@btech.nitdgp.ac.in::4a710ad0-2ad7-44b8-b517-59203116b66f" providerId="AD" clId="Web-{AFDF5B7E-94E5-4D23-A57F-9065D3B33011}" dt="2022-03-05T18:27:20.590" v="9" actId="14100"/>
        <pc:sldMkLst>
          <pc:docMk/>
          <pc:sldMk cId="3181392979" sldId="261"/>
        </pc:sldMkLst>
        <pc:picChg chg="mod">
          <ac:chgData name="SAMYAK RAY CHAUDHURI" userId="S::src.21u10514@btech.nitdgp.ac.in::4a710ad0-2ad7-44b8-b517-59203116b66f" providerId="AD" clId="Web-{AFDF5B7E-94E5-4D23-A57F-9065D3B33011}" dt="2022-03-05T18:27:20.590" v="9" actId="14100"/>
          <ac:picMkLst>
            <pc:docMk/>
            <pc:sldMk cId="3181392979" sldId="261"/>
            <ac:picMk id="4" creationId="{00000000-0000-0000-0000-000000000000}"/>
          </ac:picMkLst>
        </pc:picChg>
      </pc:sldChg>
    </pc:docChg>
  </pc:docChgLst>
  <pc:docChgLst>
    <pc:chgData name="SAMYAK RAY CHAUDHURI" userId="S::src.21u10514@btech.nitdgp.ac.in::4a710ad0-2ad7-44b8-b517-59203116b66f" providerId="AD" clId="Web-{8D40B91E-4A80-440F-ACCB-DC6FE8559A8C}"/>
    <pc:docChg chg="modSld">
      <pc:chgData name="SAMYAK RAY CHAUDHURI" userId="S::src.21u10514@btech.nitdgp.ac.in::4a710ad0-2ad7-44b8-b517-59203116b66f" providerId="AD" clId="Web-{8D40B91E-4A80-440F-ACCB-DC6FE8559A8C}" dt="2022-03-05T18:25:36.834" v="3" actId="1076"/>
      <pc:docMkLst>
        <pc:docMk/>
      </pc:docMkLst>
      <pc:sldChg chg="modSp">
        <pc:chgData name="SAMYAK RAY CHAUDHURI" userId="S::src.21u10514@btech.nitdgp.ac.in::4a710ad0-2ad7-44b8-b517-59203116b66f" providerId="AD" clId="Web-{8D40B91E-4A80-440F-ACCB-DC6FE8559A8C}" dt="2022-03-05T18:25:36.834" v="3" actId="1076"/>
        <pc:sldMkLst>
          <pc:docMk/>
          <pc:sldMk cId="3181392979" sldId="261"/>
        </pc:sldMkLst>
        <pc:picChg chg="mod">
          <ac:chgData name="SAMYAK RAY CHAUDHURI" userId="S::src.21u10514@btech.nitdgp.ac.in::4a710ad0-2ad7-44b8-b517-59203116b66f" providerId="AD" clId="Web-{8D40B91E-4A80-440F-ACCB-DC6FE8559A8C}" dt="2022-03-05T18:25:36.834" v="3" actId="1076"/>
          <ac:picMkLst>
            <pc:docMk/>
            <pc:sldMk cId="3181392979" sldId="261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2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0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8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4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6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6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46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6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3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0C61-C121-41A6-89FA-6C24FA128F7B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4AB0-C6A0-49C4-B178-6428BAE11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45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288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+mn-lt"/>
              </a:rPr>
              <a:t>PICTORIAL VIEWS AND PROJECTIONS</a:t>
            </a:r>
            <a:endParaRPr lang="en-IN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975"/>
            <a:ext cx="12192000" cy="61110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32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b="1" dirty="0"/>
              <a:t>Classifications:</a:t>
            </a:r>
          </a:p>
          <a:p>
            <a:pPr marL="742950" indent="-742950" algn="just">
              <a:lnSpc>
                <a:spcPct val="100000"/>
              </a:lnSpc>
              <a:buFont typeface="+mj-lt"/>
              <a:buAutoNum type="arabicPeriod"/>
            </a:pPr>
            <a:r>
              <a:rPr lang="en-US" sz="3200" b="1" dirty="0"/>
              <a:t>Axonometric Projection</a:t>
            </a:r>
          </a:p>
          <a:p>
            <a:pPr marL="742950" indent="-742950" algn="just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 Oblique Projection</a:t>
            </a:r>
          </a:p>
          <a:p>
            <a:pPr marL="742950" indent="-742950" algn="just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Perspective Projection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2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b="1" dirty="0"/>
              <a:t>Axonometric Projection</a:t>
            </a:r>
          </a:p>
          <a:p>
            <a:pPr marL="742950" indent="-742950" algn="just">
              <a:lnSpc>
                <a:spcPct val="100000"/>
              </a:lnSpc>
              <a:buFont typeface="+mj-lt"/>
              <a:buAutoNum type="arabicPeriod"/>
            </a:pPr>
            <a:r>
              <a:rPr lang="en-US" sz="3200" b="1" dirty="0"/>
              <a:t>Isometric Projection</a:t>
            </a:r>
          </a:p>
          <a:p>
            <a:pPr marL="742950" indent="-742950" algn="just">
              <a:lnSpc>
                <a:spcPct val="100000"/>
              </a:lnSpc>
              <a:buFont typeface="+mj-lt"/>
              <a:buAutoNum type="arabicPeriod"/>
            </a:pPr>
            <a:r>
              <a:rPr lang="en-US" sz="3200" dirty="0" err="1"/>
              <a:t>Dimetric</a:t>
            </a:r>
            <a:r>
              <a:rPr lang="en-US" sz="3200" dirty="0"/>
              <a:t> Projection</a:t>
            </a:r>
          </a:p>
          <a:p>
            <a:pPr marL="742950" indent="-742950" algn="just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Trimetric Projection</a:t>
            </a:r>
          </a:p>
        </p:txBody>
      </p:sp>
    </p:spTree>
    <p:extLst>
      <p:ext uri="{BB962C8B-B14F-4D97-AF65-F5344CB8AC3E}">
        <p14:creationId xmlns:p14="http://schemas.microsoft.com/office/powerpoint/2010/main" val="415306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288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+mn-lt"/>
              </a:rPr>
              <a:t>ISOMETRIC PROJECTION</a:t>
            </a:r>
            <a:endParaRPr lang="en-IN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975"/>
            <a:ext cx="12192000" cy="61110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32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3200" b="1" dirty="0"/>
          </a:p>
          <a:p>
            <a:pPr marL="742950" indent="-742950" algn="just">
              <a:lnSpc>
                <a:spcPct val="100000"/>
              </a:lnSpc>
              <a:buFont typeface="+mj-lt"/>
              <a:buAutoNum type="arabicPeriod"/>
            </a:pPr>
            <a:r>
              <a:rPr lang="en-US" sz="4400" b="1" dirty="0"/>
              <a:t>Principles of Isometric Projection</a:t>
            </a:r>
          </a:p>
          <a:p>
            <a:pPr marL="742950" indent="-742950" algn="just">
              <a:lnSpc>
                <a:spcPct val="100000"/>
              </a:lnSpc>
              <a:buFont typeface="+mj-lt"/>
              <a:buAutoNum type="arabicPeriod"/>
            </a:pPr>
            <a:r>
              <a:rPr lang="en-US" sz="4400" b="1" dirty="0"/>
              <a:t> Isometric Scale</a:t>
            </a:r>
          </a:p>
          <a:p>
            <a:pPr marL="742950" indent="-742950" algn="just">
              <a:lnSpc>
                <a:spcPct val="100000"/>
              </a:lnSpc>
              <a:buFont typeface="+mj-lt"/>
              <a:buAutoNum type="arabicPeriod"/>
            </a:pPr>
            <a:r>
              <a:rPr lang="en-US" sz="4400" b="1" dirty="0"/>
              <a:t>Isometric Drawing (View)</a:t>
            </a:r>
          </a:p>
          <a:p>
            <a:pPr marL="742950" indent="-742950" algn="just">
              <a:lnSpc>
                <a:spcPct val="100000"/>
              </a:lnSpc>
              <a:buFont typeface="+mj-lt"/>
              <a:buAutoNum type="arabicPeriod"/>
            </a:pPr>
            <a:r>
              <a:rPr lang="en-US" sz="4400" b="1" dirty="0"/>
              <a:t>Positioning of Isometric Axes</a:t>
            </a:r>
          </a:p>
          <a:p>
            <a:pPr marL="742950" indent="-742950" algn="just">
              <a:lnSpc>
                <a:spcPct val="100000"/>
              </a:lnSpc>
              <a:buFont typeface="+mj-lt"/>
              <a:buAutoNum type="arabicPeriod"/>
            </a:pPr>
            <a:r>
              <a:rPr lang="en-US" sz="4400" b="1" dirty="0"/>
              <a:t>Centre and Dimension lines</a:t>
            </a:r>
          </a:p>
        </p:txBody>
      </p:sp>
    </p:spTree>
    <p:extLst>
      <p:ext uri="{BB962C8B-B14F-4D97-AF65-F5344CB8AC3E}">
        <p14:creationId xmlns:p14="http://schemas.microsoft.com/office/powerpoint/2010/main" val="141467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288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+mn-lt"/>
              </a:rPr>
              <a:t>PLATE NO. 5</a:t>
            </a:r>
            <a:endParaRPr lang="en-IN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975"/>
            <a:ext cx="12192000" cy="61110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32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4" t="6337" r="22707" b="3222"/>
          <a:stretch/>
        </p:blipFill>
        <p:spPr>
          <a:xfrm rot="10800000">
            <a:off x="2737178" y="1074553"/>
            <a:ext cx="6616047" cy="5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9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288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+mn-lt"/>
              </a:rPr>
              <a:t>PLATE NO. 5</a:t>
            </a:r>
            <a:endParaRPr lang="en-IN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975"/>
            <a:ext cx="12192000" cy="61110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32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5" t="14554" r="4116" b="17840"/>
          <a:stretch/>
        </p:blipFill>
        <p:spPr>
          <a:xfrm rot="10800000">
            <a:off x="2425519" y="862885"/>
            <a:ext cx="7340957" cy="59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6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288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+mn-lt"/>
              </a:rPr>
              <a:t>ISOMETRIC PROJECTION AND DRAWING</a:t>
            </a:r>
            <a:endParaRPr lang="en-IN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975"/>
            <a:ext cx="12192000" cy="61110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32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4" t="6337" r="22707" b="3222"/>
          <a:stretch/>
        </p:blipFill>
        <p:spPr>
          <a:xfrm rot="10800000">
            <a:off x="3753177" y="862885"/>
            <a:ext cx="4685646" cy="5995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9" t="2176" r="5728" b="16510"/>
          <a:stretch/>
        </p:blipFill>
        <p:spPr>
          <a:xfrm rot="5400000">
            <a:off x="3570668" y="1052848"/>
            <a:ext cx="6033752" cy="55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0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2884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+mn-lt"/>
              </a:rPr>
              <a:t>ISOMETRIC PROJECTION AND DRAWING</a:t>
            </a:r>
            <a:endParaRPr lang="en-IN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975"/>
            <a:ext cx="12192000" cy="61110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3200" b="1" dirty="0"/>
          </a:p>
          <a:p>
            <a:pPr marL="0" indent="0" algn="just">
              <a:lnSpc>
                <a:spcPct val="100000"/>
              </a:lnSpc>
              <a:buNone/>
            </a:pP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" t="13316" r="50049" b="18028"/>
          <a:stretch/>
        </p:blipFill>
        <p:spPr>
          <a:xfrm rot="5400000">
            <a:off x="3098444" y="-1243821"/>
            <a:ext cx="5995113" cy="102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75B333748E74B844DC44E89404066" ma:contentTypeVersion="7" ma:contentTypeDescription="Create a new document." ma:contentTypeScope="" ma:versionID="a486b1a1e4727d7bd30835379bab1979">
  <xsd:schema xmlns:xsd="http://www.w3.org/2001/XMLSchema" xmlns:xs="http://www.w3.org/2001/XMLSchema" xmlns:p="http://schemas.microsoft.com/office/2006/metadata/properties" xmlns:ns2="d7cc143a-3f67-42fd-9118-f78946efae5b" xmlns:ns3="20c546e2-e958-4cfa-8e37-6669aa5a0fa7" targetNamespace="http://schemas.microsoft.com/office/2006/metadata/properties" ma:root="true" ma:fieldsID="95649ddf54480a334d4e9de6b93cc474" ns2:_="" ns3:_="">
    <xsd:import namespace="d7cc143a-3f67-42fd-9118-f78946efae5b"/>
    <xsd:import namespace="20c546e2-e958-4cfa-8e37-6669aa5a0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c143a-3f67-42fd-9118-f78946efa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546e2-e958-4cfa-8e37-6669aa5a0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6E42F0-C450-4A65-BD5F-6D91BE7991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72160D-C41F-4D7F-B34C-DB05932E39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cc143a-3f67-42fd-9118-f78946efae5b"/>
    <ds:schemaRef ds:uri="20c546e2-e958-4cfa-8e37-6669aa5a0f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124049-12EB-4E9E-9E79-B203BFD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PICTORIAL VIEWS AND PROJECTIONS</vt:lpstr>
      <vt:lpstr>ISOMETRIC PROJECTION</vt:lpstr>
      <vt:lpstr>PLATE NO. 5</vt:lpstr>
      <vt:lpstr>PLATE NO. 5</vt:lpstr>
      <vt:lpstr>ISOMETRIC PROJECTION AND DRAWING</vt:lpstr>
      <vt:lpstr>ISOMETRIC PROJECTION AND DRAWING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PICTORIAL VIEWS AND PROJECTIONS</dc:title>
  <dc:creator>acer</dc:creator>
  <cp:lastModifiedBy>acer</cp:lastModifiedBy>
  <cp:revision>18</cp:revision>
  <dcterms:created xsi:type="dcterms:W3CDTF">2022-02-28T06:14:51Z</dcterms:created>
  <dcterms:modified xsi:type="dcterms:W3CDTF">2022-03-05T18:27:21Z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0x0101001C975B333748E74B844DC44E89404066</vt:lpwstr>
  </property>
</Properties>
</file>