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6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26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8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83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3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3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8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1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BDF5B-0941-424C-A087-B10303DA294C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6119-B50F-4504-8FD5-01CFEC4194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9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34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DIAGONAL SCALE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3341"/>
            <a:ext cx="12192000" cy="5724659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b="1" dirty="0" smtClean="0"/>
          </a:p>
          <a:p>
            <a:pPr marL="0" lvl="0" indent="0">
              <a:buNone/>
            </a:pPr>
            <a:r>
              <a:rPr lang="en-US" b="1" dirty="0"/>
              <a:t>A distance of 2 m 47 cm is represented by a line 6.5 cm long. Find R.F. of the scale and draw a diagonal scale of the R.F. so that </a:t>
            </a:r>
            <a:r>
              <a:rPr lang="en-US" b="1" dirty="0" err="1"/>
              <a:t>metres</a:t>
            </a:r>
            <a:r>
              <a:rPr lang="en-US" b="1" dirty="0"/>
              <a:t>, decimeters and centimeters can be read off the scale. The scale should be long enough to read </a:t>
            </a:r>
            <a:r>
              <a:rPr lang="en-US" b="1" dirty="0" err="1"/>
              <a:t>upto</a:t>
            </a:r>
            <a:r>
              <a:rPr lang="en-US" b="1" dirty="0"/>
              <a:t> 6 </a:t>
            </a:r>
            <a:r>
              <a:rPr lang="en-US" b="1" dirty="0" err="1"/>
              <a:t>metres</a:t>
            </a:r>
            <a:r>
              <a:rPr lang="en-US" b="1" dirty="0"/>
              <a:t>. Also mark two points on the scale, at 3.76 </a:t>
            </a:r>
            <a:r>
              <a:rPr lang="en-US" b="1" dirty="0" err="1"/>
              <a:t>metres</a:t>
            </a:r>
            <a:r>
              <a:rPr lang="en-US" b="1" dirty="0"/>
              <a:t> apart</a:t>
            </a:r>
            <a:r>
              <a:rPr lang="en-US" b="1" dirty="0" smtClean="0"/>
              <a:t>.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 smtClean="0"/>
              <a:t>SOLUTION:</a:t>
            </a:r>
          </a:p>
          <a:p>
            <a:pPr marL="0" lvl="0" indent="0">
              <a:buNone/>
            </a:pPr>
            <a:r>
              <a:rPr lang="en-US" b="1" dirty="0" smtClean="0"/>
              <a:t>RF = 6.5/247 = 0.0263</a:t>
            </a:r>
          </a:p>
          <a:p>
            <a:pPr marL="0" lvl="0" indent="0">
              <a:buNone/>
            </a:pPr>
            <a:r>
              <a:rPr lang="en-US" b="1" dirty="0" smtClean="0"/>
              <a:t>LENGTH OF SCALE = 15.79 </a:t>
            </a:r>
            <a:r>
              <a:rPr lang="en-US" b="1" dirty="0" smtClean="0"/>
              <a:t>cm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sz="4800" b="1" dirty="0" smtClean="0"/>
              <a:t>Assignment : Mark two points 4.75 m apart.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80068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75B333748E74B844DC44E89404066" ma:contentTypeVersion="7" ma:contentTypeDescription="Create a new document." ma:contentTypeScope="" ma:versionID="a486b1a1e4727d7bd30835379bab1979">
  <xsd:schema xmlns:xsd="http://www.w3.org/2001/XMLSchema" xmlns:xs="http://www.w3.org/2001/XMLSchema" xmlns:p="http://schemas.microsoft.com/office/2006/metadata/properties" xmlns:ns2="d7cc143a-3f67-42fd-9118-f78946efae5b" xmlns:ns3="20c546e2-e958-4cfa-8e37-6669aa5a0fa7" targetNamespace="http://schemas.microsoft.com/office/2006/metadata/properties" ma:root="true" ma:fieldsID="95649ddf54480a334d4e9de6b93cc474" ns2:_="" ns3:_="">
    <xsd:import namespace="d7cc143a-3f67-42fd-9118-f78946efae5b"/>
    <xsd:import namespace="20c546e2-e958-4cfa-8e37-6669aa5a0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c143a-3f67-42fd-9118-f78946efa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546e2-e958-4cfa-8e37-6669aa5a0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A66C75-D78B-4420-8957-9315DA31536B}"/>
</file>

<file path=customXml/itemProps2.xml><?xml version="1.0" encoding="utf-8"?>
<ds:datastoreItem xmlns:ds="http://schemas.openxmlformats.org/officeDocument/2006/customXml" ds:itemID="{5F274D73-261C-434D-8838-C2061A504D21}"/>
</file>

<file path=customXml/itemProps3.xml><?xml version="1.0" encoding="utf-8"?>
<ds:datastoreItem xmlns:ds="http://schemas.openxmlformats.org/officeDocument/2006/customXml" ds:itemID="{7DBF9983-8AB8-4365-910C-64A0784313AC}"/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DIAGONAL SCALE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SCALE</dc:title>
  <dc:creator>acer</dc:creator>
  <cp:lastModifiedBy>acer</cp:lastModifiedBy>
  <cp:revision>6</cp:revision>
  <dcterms:created xsi:type="dcterms:W3CDTF">2022-01-31T03:57:28Z</dcterms:created>
  <dcterms:modified xsi:type="dcterms:W3CDTF">2022-01-31T13:25:28Z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0x0101001C975B333748E74B844DC44E89404066</vt:lpwstr>
  </property>
</Properties>
</file>