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60" d="100"/>
          <a:sy n="60" d="100"/>
        </p:scale>
        <p:origin x="11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0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3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4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4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8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AA5A-0745-4003-B956-879FD6E51EEE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0754-2B72-4892-A71C-C31EE7DC5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25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Hints for Probs. 2 and 3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100149"/>
              </p:ext>
            </p:extLst>
          </p:nvPr>
        </p:nvGraphicFramePr>
        <p:xfrm>
          <a:off x="0" y="685801"/>
          <a:ext cx="12192000" cy="617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61721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6428" r="19846" b="4524"/>
          <a:stretch/>
        </p:blipFill>
        <p:spPr>
          <a:xfrm>
            <a:off x="0" y="689941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889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Problems - Type 1 (ii)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1"/>
            <a:ext cx="12192000" cy="5245100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800" dirty="0" smtClean="0"/>
              <a:t>Turning moment curve for an engine is represented by the equation T = (2000 + 950sin2</a:t>
            </a:r>
            <a:r>
              <a:rPr lang="en-US" sz="2800" dirty="0" smtClean="0">
                <a:sym typeface="Symbol" panose="05050102010706020507" pitchFamily="18" charset="2"/>
              </a:rPr>
              <a:t> -570cos2) in Nm where  is the angle moved by the crank from the IDC. If the resisting torque is constant, find: (</a:t>
            </a:r>
            <a:r>
              <a:rPr lang="en-US" sz="2800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) HP developed by the engine, (ii) Moment of inertia of the flywheel if the total fluctuation of speed is not to exceed 1% of the mean speed of 200 rpm, and (iii) angular acceleration of the flywheel when  = 45</a:t>
            </a:r>
            <a:r>
              <a:rPr lang="en-US" sz="2800" baseline="30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US" sz="2800" dirty="0">
              <a:sym typeface="Symbol" panose="05050102010706020507" pitchFamily="18" charset="2"/>
            </a:endParaRP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The equation of a turning moment curve for a three crank engine is (</a:t>
            </a:r>
            <a:r>
              <a:rPr lang="en-US" sz="2800" dirty="0">
                <a:sym typeface="Symbol" panose="05050102010706020507" pitchFamily="18" charset="2"/>
              </a:rPr>
              <a:t>5</a:t>
            </a:r>
            <a:r>
              <a:rPr lang="en-US" sz="2800" dirty="0" smtClean="0"/>
              <a:t>000 + 1500sin3</a:t>
            </a:r>
            <a:r>
              <a:rPr lang="en-US" sz="2800" dirty="0" smtClean="0">
                <a:sym typeface="Symbol" panose="05050102010706020507" pitchFamily="18" charset="2"/>
              </a:rPr>
              <a:t>) Nm, where   is the crank angle in radians. The MOI of the flywheel is 1000 kgm</a:t>
            </a:r>
            <a:r>
              <a:rPr lang="en-US" sz="2800" baseline="30000" dirty="0" smtClean="0">
                <a:sym typeface="Symbol" panose="05050102010706020507" pitchFamily="18" charset="2"/>
              </a:rPr>
              <a:t>2</a:t>
            </a:r>
            <a:r>
              <a:rPr lang="en-US" sz="2800" dirty="0" smtClean="0">
                <a:sym typeface="Symbol" panose="05050102010706020507" pitchFamily="18" charset="2"/>
              </a:rPr>
              <a:t> and the mean speed is 300 rpm. Calculate: (a) power of the engine and (b) maximum percentage fluctuation of speed of the flywheel when (</a:t>
            </a:r>
            <a:r>
              <a:rPr lang="en-US" sz="2800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) the resisting torque is constant and (ii) when the resisting torque is (5</a:t>
            </a:r>
            <a:r>
              <a:rPr lang="en-US" sz="2800" dirty="0" smtClean="0"/>
              <a:t>000 + 600sin</a:t>
            </a:r>
            <a:r>
              <a:rPr lang="en-US" sz="2800" dirty="0" smtClean="0">
                <a:sym typeface="Symbol" panose="05050102010706020507" pitchFamily="18" charset="2"/>
              </a:rPr>
              <a:t>) Nm.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525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99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Solution of Prob. 1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99591"/>
              </p:ext>
            </p:extLst>
          </p:nvPr>
        </p:nvGraphicFramePr>
        <p:xfrm>
          <a:off x="0" y="509951"/>
          <a:ext cx="12192000" cy="622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546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740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38352" r="10221" b="12009"/>
          <a:stretch/>
        </p:blipFill>
        <p:spPr>
          <a:xfrm>
            <a:off x="0" y="509955"/>
            <a:ext cx="12191999" cy="302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12582" r="4784" b="34273"/>
          <a:stretch/>
        </p:blipFill>
        <p:spPr>
          <a:xfrm>
            <a:off x="1" y="3533616"/>
            <a:ext cx="12191998" cy="3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Hints for Probs. 2 and 3</vt:lpstr>
      <vt:lpstr>Problems - Type 1 (ii)</vt:lpstr>
      <vt:lpstr>Solution of Prob.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- Type 1 (ii)</dc:title>
  <dc:creator>acer</dc:creator>
  <cp:lastModifiedBy>acer</cp:lastModifiedBy>
  <cp:revision>13</cp:revision>
  <dcterms:created xsi:type="dcterms:W3CDTF">2020-11-18T02:53:35Z</dcterms:created>
  <dcterms:modified xsi:type="dcterms:W3CDTF">2020-11-18T10:15:47Z</dcterms:modified>
</cp:coreProperties>
</file>