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4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7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A1F3-946A-48EB-BC9F-4C217A70FBA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06CC-83D3-41FD-80CA-DD08E2F1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242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SIMPLE GOVERNOR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2428"/>
            <a:ext cx="12192000" cy="626557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Engines are frequently required to run at an approximately constant speed irrespective of the power they are being asked to produce. The control could be a valve in the case of a steam engine, a throttle for a petrol engine, a fuel-pump setting for an oil engine, and so on: the device to set the control at the appropriate level is called a governor. Thus governor is a device backed by a mechanism to control the speed within prescribed range during entire operation of the machine.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/>
              <a:t>[Important: Though both devices are meant for controlling the speed of operation of the machine, what are the essential differences of operation between a flywheel and a governor? – See book.]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/>
              <a:t>Types of Governors: (1) Centrifugal Governors; (2) Inertia Governors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Our study will be limited within Centrifugal Governors only : 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arenBoth"/>
            </a:pPr>
            <a:r>
              <a:rPr lang="en-US" sz="2200" dirty="0" smtClean="0"/>
              <a:t>Watt Governor, (2) Porter Governor, (3) </a:t>
            </a:r>
            <a:r>
              <a:rPr lang="en-US" sz="2200" dirty="0" err="1" smtClean="0"/>
              <a:t>Hartnell</a:t>
            </a:r>
            <a:r>
              <a:rPr lang="en-US" sz="2200" dirty="0" smtClean="0"/>
              <a:t> Governor (spring loaded)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84363"/>
              </p:ext>
            </p:extLst>
          </p:nvPr>
        </p:nvGraphicFramePr>
        <p:xfrm>
          <a:off x="1339402" y="4172755"/>
          <a:ext cx="9453093" cy="270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093"/>
              </a:tblGrid>
              <a:tr h="27045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13334" r="2574" b="38461"/>
          <a:stretch/>
        </p:blipFill>
        <p:spPr>
          <a:xfrm>
            <a:off x="1339402" y="4146997"/>
            <a:ext cx="9453093" cy="27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242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Terms </a:t>
            </a:r>
            <a:r>
              <a:rPr lang="en-US" sz="4000" b="1" dirty="0">
                <a:latin typeface="+mn-lt"/>
              </a:rPr>
              <a:t>U</a:t>
            </a:r>
            <a:r>
              <a:rPr lang="en-US" sz="4000" b="1" dirty="0" smtClean="0">
                <a:latin typeface="+mn-lt"/>
              </a:rPr>
              <a:t>sed in </a:t>
            </a:r>
            <a:r>
              <a:rPr lang="en-US" sz="4000" b="1" dirty="0" smtClean="0">
                <a:latin typeface="+mn-lt"/>
              </a:rPr>
              <a:t>Governor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2428"/>
            <a:ext cx="12192000" cy="626557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arenBoth"/>
            </a:pPr>
            <a:r>
              <a:rPr lang="en-US" sz="2200" dirty="0" smtClean="0"/>
              <a:t>Height of governor; (2) Radius of governor; (3) Equilibrium speed; (4) Mean equilibrium speed; (5) Maximum and minimum equilibrium speed and speed range; (6) Sleeve lift. </a:t>
            </a:r>
            <a:r>
              <a:rPr lang="en-US" sz="2200" b="1" dirty="0" smtClean="0"/>
              <a:t>– </a:t>
            </a:r>
            <a:r>
              <a:rPr lang="en-US" sz="2200" b="1" dirty="0" smtClean="0"/>
              <a:t>See book</a:t>
            </a:r>
            <a:r>
              <a:rPr lang="en-US" sz="2200" b="1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5934"/>
              </p:ext>
            </p:extLst>
          </p:nvPr>
        </p:nvGraphicFramePr>
        <p:xfrm>
          <a:off x="1435100" y="1422400"/>
          <a:ext cx="9347200" cy="542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200"/>
              </a:tblGrid>
              <a:tr h="54229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4815" r="9398" b="5556"/>
          <a:stretch/>
        </p:blipFill>
        <p:spPr>
          <a:xfrm>
            <a:off x="1435100" y="1435100"/>
            <a:ext cx="9347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SIMPLE GOVERNOR</vt:lpstr>
      <vt:lpstr>Terms Used in Governor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GOVERNOR</dc:title>
  <dc:creator>acer</dc:creator>
  <cp:lastModifiedBy>acer</cp:lastModifiedBy>
  <cp:revision>10</cp:revision>
  <dcterms:created xsi:type="dcterms:W3CDTF">2020-12-09T02:48:03Z</dcterms:created>
  <dcterms:modified xsi:type="dcterms:W3CDTF">2020-12-09T07:37:42Z</dcterms:modified>
</cp:coreProperties>
</file>