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2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08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0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6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4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7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3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3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AEFF9-EFF9-4ADE-B027-F4B552542EB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5E57-CB7B-4A73-B547-DBCDCB7C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9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121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ASK YOURSELF</a:t>
            </a:r>
            <a:endParaRPr lang="en-IN" sz="4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21217"/>
            <a:ext cx="12192000" cy="613678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What is a machine?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What are the difference and interrelation between mechanism and machine?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How </a:t>
            </a:r>
            <a:r>
              <a:rPr lang="en-US" sz="2800" b="1" dirty="0"/>
              <a:t>are the </a:t>
            </a:r>
            <a:r>
              <a:rPr lang="en-US" sz="2800" b="1" dirty="0" smtClean="0"/>
              <a:t>three streams of mechanics e.g. statics, kinematics and kinetics related to the analyses of structure, mechanism and machine respectively?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What is a kinematic pair? What do you mean by higher and lower pairs? Explain a few types of kinematic pairs through sketches.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What </a:t>
            </a:r>
            <a:r>
              <a:rPr lang="en-US" sz="2800" b="1" dirty="0" smtClean="0"/>
              <a:t>is </a:t>
            </a:r>
            <a:r>
              <a:rPr lang="en-US" sz="2800" b="1" dirty="0" smtClean="0"/>
              <a:t>a linkage? </a:t>
            </a:r>
            <a:r>
              <a:rPr lang="en-US" sz="2800" b="1" dirty="0" smtClean="0"/>
              <a:t>What type of mechanism is it</a:t>
            </a:r>
            <a:r>
              <a:rPr lang="en-US" sz="2800" b="1" dirty="0" smtClean="0"/>
              <a:t>?</a:t>
            </a:r>
            <a:endParaRPr lang="en-US" sz="28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What is mobility? Starting from </a:t>
            </a:r>
            <a:r>
              <a:rPr lang="en-US" sz="2800" b="1" dirty="0" err="1" smtClean="0"/>
              <a:t>Kutzbach</a:t>
            </a:r>
            <a:r>
              <a:rPr lang="en-US" sz="2800" b="1" dirty="0" smtClean="0"/>
              <a:t> Criterion show that </a:t>
            </a:r>
            <a:r>
              <a:rPr lang="en-US" sz="2800" b="1" dirty="0" err="1" smtClean="0"/>
              <a:t>Grubler’s</a:t>
            </a:r>
            <a:r>
              <a:rPr lang="en-US" sz="2800" b="1" dirty="0" smtClean="0"/>
              <a:t> criterion is a special case. Verify </a:t>
            </a:r>
            <a:r>
              <a:rPr lang="en-US" sz="2800" b="1" dirty="0" err="1" smtClean="0"/>
              <a:t>Grubler’s</a:t>
            </a:r>
            <a:r>
              <a:rPr lang="en-US" sz="2800" b="1" dirty="0" smtClean="0"/>
              <a:t> criterion for a simple mechanism.</a:t>
            </a:r>
            <a:endParaRPr lang="en-US" sz="28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Verify </a:t>
            </a:r>
            <a:r>
              <a:rPr lang="en-US" sz="2800" b="1" dirty="0" err="1" smtClean="0"/>
              <a:t>Grashof’s</a:t>
            </a:r>
            <a:r>
              <a:rPr lang="en-US" sz="2800" b="1" dirty="0" smtClean="0"/>
              <a:t> law through a suitable </a:t>
            </a:r>
            <a:r>
              <a:rPr lang="en-US" sz="2800" b="1" dirty="0"/>
              <a:t>mechanism</a:t>
            </a:r>
            <a:r>
              <a:rPr lang="en-US" sz="2800" b="1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What is inversion? Show different inversions for </a:t>
            </a:r>
            <a:r>
              <a:rPr lang="en-US" sz="2800" b="1" dirty="0"/>
              <a:t>a known </a:t>
            </a:r>
            <a:r>
              <a:rPr lang="en-US" sz="2800" b="1" dirty="0" smtClean="0"/>
              <a:t>mechanism.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What is quick re</a:t>
            </a:r>
            <a:r>
              <a:rPr lang="en-US" sz="2800" b="1" dirty="0"/>
              <a:t>turn </a:t>
            </a:r>
            <a:r>
              <a:rPr lang="en-US" sz="2800" b="1" dirty="0" smtClean="0"/>
              <a:t>mechanism? For </a:t>
            </a:r>
            <a:r>
              <a:rPr lang="en-US" sz="2800" b="1" dirty="0"/>
              <a:t>a quick return mechanism s</a:t>
            </a:r>
            <a:r>
              <a:rPr lang="en-US" sz="2800" b="1" dirty="0" smtClean="0"/>
              <a:t>how that the advance-to-return ratio is always greater than one.</a:t>
            </a:r>
            <a:endParaRPr lang="en-US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2690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ASK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</dc:title>
  <dc:creator>acer</dc:creator>
  <cp:lastModifiedBy>acer</cp:lastModifiedBy>
  <cp:revision>13</cp:revision>
  <dcterms:created xsi:type="dcterms:W3CDTF">2020-09-25T05:22:59Z</dcterms:created>
  <dcterms:modified xsi:type="dcterms:W3CDTF">2022-08-04T15:27:14Z</dcterms:modified>
</cp:coreProperties>
</file>