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5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4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6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3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BFB8F-E89F-4665-BC12-44B25F609826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3B7A-75B5-42CC-80E6-3C58CE0D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15483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+mn-lt"/>
              </a:rPr>
              <a:t>Introduction to Mechanisms and </a:t>
            </a:r>
            <a:r>
              <a:rPr lang="en-US" sz="4800" b="1" i="1" dirty="0" smtClean="0">
                <a:latin typeface="+mn-lt"/>
              </a:rPr>
              <a:t>Machines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84556"/>
            <a:ext cx="12192000" cy="4816869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Theory </a:t>
            </a:r>
            <a:r>
              <a:rPr lang="en-US" sz="4400" b="1" dirty="0"/>
              <a:t>of Machines</a:t>
            </a:r>
            <a:endParaRPr lang="en-IN" sz="4400" dirty="0"/>
          </a:p>
          <a:p>
            <a:pPr algn="just"/>
            <a:r>
              <a:rPr lang="en-US" sz="4400" dirty="0"/>
              <a:t>The theory of machines and mechanisms is an applied science that is used to understand the relationships between the geometry and motions of the parts of a machine or mechanism and the forces that produce these motions.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4012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770"/>
            <a:ext cx="10515600" cy="14859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+mn-lt"/>
              </a:rPr>
              <a:t>Machine</a:t>
            </a:r>
            <a:endParaRPr lang="en-IN" sz="8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6020"/>
            <a:ext cx="12192000" cy="4411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6000" dirty="0" smtClean="0"/>
              <a:t>A </a:t>
            </a:r>
            <a:r>
              <a:rPr lang="en-US" sz="6000" b="1" i="1" dirty="0"/>
              <a:t>machine</a:t>
            </a:r>
            <a:r>
              <a:rPr lang="en-US" sz="6000" dirty="0"/>
              <a:t> is an apparatus for applying mechanical power, consisting of a number of interrelated parts, each having a definite function.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065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390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Structure, Mechanism and Machine</a:t>
            </a:r>
            <a:endParaRPr lang="en-IN" sz="5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1102"/>
            <a:ext cx="12192000" cy="4325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800" dirty="0" smtClean="0"/>
              <a:t>There </a:t>
            </a:r>
            <a:r>
              <a:rPr lang="en-US" sz="4800" dirty="0"/>
              <a:t>is a direct analogy between the terms structure, mechanism and machine and the three branches of mechanics. The term ‘</a:t>
            </a:r>
            <a:r>
              <a:rPr lang="en-US" sz="4800" b="1" dirty="0"/>
              <a:t>structure</a:t>
            </a:r>
            <a:r>
              <a:rPr lang="en-US" sz="4800" dirty="0"/>
              <a:t>’ is to </a:t>
            </a:r>
            <a:r>
              <a:rPr lang="en-US" sz="4800" b="1" dirty="0"/>
              <a:t>statics</a:t>
            </a:r>
            <a:r>
              <a:rPr lang="en-US" sz="4800" dirty="0"/>
              <a:t> as the term ‘</a:t>
            </a:r>
            <a:r>
              <a:rPr lang="en-US" sz="4800" b="1" dirty="0"/>
              <a:t>mechanism</a:t>
            </a:r>
            <a:r>
              <a:rPr lang="en-US" sz="4800" dirty="0"/>
              <a:t>’ is to </a:t>
            </a:r>
            <a:r>
              <a:rPr lang="en-US" sz="4800" b="1" dirty="0"/>
              <a:t>kinematics</a:t>
            </a:r>
            <a:r>
              <a:rPr lang="en-US" sz="4800" dirty="0"/>
              <a:t> as the term ‘</a:t>
            </a:r>
            <a:r>
              <a:rPr lang="en-US" sz="4800" b="1" dirty="0"/>
              <a:t>machine</a:t>
            </a:r>
            <a:r>
              <a:rPr lang="en-US" sz="4800" dirty="0"/>
              <a:t>’ is to </a:t>
            </a:r>
            <a:r>
              <a:rPr lang="en-US" sz="4800" b="1" dirty="0"/>
              <a:t>kinetics</a:t>
            </a:r>
            <a:r>
              <a:rPr lang="en-US" sz="4800" dirty="0"/>
              <a:t>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510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1133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430"/>
            <a:ext cx="12192000" cy="57035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/>
              <a:t>The parts of the machine are usually called </a:t>
            </a:r>
            <a:r>
              <a:rPr lang="en-US" sz="4000" b="1" i="1" dirty="0"/>
              <a:t>elements</a:t>
            </a:r>
            <a:r>
              <a:rPr lang="en-US" sz="4000" dirty="0"/>
              <a:t>, and two elements which are in contact, and between which there is relative motion, are known as a </a:t>
            </a:r>
            <a:r>
              <a:rPr lang="en-US" sz="4000" b="1" i="1" dirty="0"/>
              <a:t>pair</a:t>
            </a:r>
            <a:r>
              <a:rPr lang="en-US" sz="4000" dirty="0"/>
              <a:t>. An element joining two pairs is called a </a:t>
            </a:r>
            <a:r>
              <a:rPr lang="en-US" sz="4000" b="1" i="1" dirty="0"/>
              <a:t>link</a:t>
            </a:r>
            <a:r>
              <a:rPr lang="en-US" sz="4000" dirty="0"/>
              <a:t> or </a:t>
            </a:r>
            <a:r>
              <a:rPr lang="en-US" sz="4000" b="1" i="1" dirty="0"/>
              <a:t>bar</a:t>
            </a:r>
            <a:r>
              <a:rPr lang="en-US" sz="4000" dirty="0"/>
              <a:t>. If a group of links and pairs is capable of relative motion but can be made rigid by joining any two elements it is called a </a:t>
            </a:r>
            <a:r>
              <a:rPr lang="en-US" sz="4000" b="1" i="1" dirty="0"/>
              <a:t>kinematic chain</a:t>
            </a:r>
            <a:r>
              <a:rPr lang="en-US" sz="4000" dirty="0"/>
              <a:t>. If one of the links of a kinematic chain is ‘fixed’ the chain becomes a </a:t>
            </a:r>
            <a:r>
              <a:rPr lang="en-US" sz="4000" b="1" i="1" dirty="0"/>
              <a:t>mechanism</a:t>
            </a:r>
            <a:r>
              <a:rPr lang="en-US" sz="4000" dirty="0"/>
              <a:t>, and if a mechanism is used to transmit force it becomes a </a:t>
            </a:r>
            <a:r>
              <a:rPr lang="en-US" sz="4000" b="1" i="1" dirty="0"/>
              <a:t>machine</a:t>
            </a:r>
            <a:r>
              <a:rPr lang="en-US" sz="4000" dirty="0"/>
              <a:t>.</a:t>
            </a:r>
            <a:endParaRPr lang="en-IN" sz="4000" dirty="0"/>
          </a:p>
          <a:p>
            <a:pPr marL="0" indent="0" algn="just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92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2240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+mn-lt"/>
              </a:rPr>
              <a:t>Conventions for representation</a:t>
            </a:r>
            <a:r>
              <a:rPr lang="en-US" sz="2400" dirty="0">
                <a:latin typeface="+mn-lt"/>
              </a:rPr>
              <a:t>: </a:t>
            </a:r>
            <a:r>
              <a:rPr lang="en-US" sz="2400" i="1" dirty="0">
                <a:latin typeface="+mn-lt"/>
              </a:rPr>
              <a:t>links/bar by straight lines; turning pair by small circle; piston/slider by rectangle; ‘fixed’ point by vertical cross; ‘fixed’ member by hatching</a:t>
            </a:r>
            <a:r>
              <a:rPr lang="en-US" sz="2400" i="1" dirty="0" smtClean="0">
                <a:latin typeface="+mn-lt"/>
              </a:rPr>
              <a:t>.</a:t>
            </a:r>
            <a:endParaRPr lang="en-IN" sz="24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422401"/>
            <a:ext cx="12192000" cy="5435598"/>
          </a:xfrm>
        </p:spPr>
      </p:pic>
    </p:spTree>
    <p:extLst>
      <p:ext uri="{BB962C8B-B14F-4D97-AF65-F5344CB8AC3E}">
        <p14:creationId xmlns:p14="http://schemas.microsoft.com/office/powerpoint/2010/main" val="15892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Mechanisms and Machines</vt:lpstr>
      <vt:lpstr>Machine</vt:lpstr>
      <vt:lpstr>Structure, Mechanism and Machine</vt:lpstr>
      <vt:lpstr>PowerPoint Presentation</vt:lpstr>
      <vt:lpstr>Conventions for representation: links/bar by straight lines; turning pair by small circle; piston/slider by rectangle; ‘fixed’ point by vertical cross; ‘fixed’ member by hatching.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MECHANISMS AND MACHINES MEC 302 (3-1-0) for ME</dc:title>
  <dc:creator>acer</dc:creator>
  <cp:lastModifiedBy>acer</cp:lastModifiedBy>
  <cp:revision>28</cp:revision>
  <dcterms:created xsi:type="dcterms:W3CDTF">2020-09-15T15:17:29Z</dcterms:created>
  <dcterms:modified xsi:type="dcterms:W3CDTF">2022-08-03T08:01:53Z</dcterms:modified>
</cp:coreProperties>
</file>