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EFF9-EFF9-4ADE-B027-F4B552542EBF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5E57-CB7B-4A73-B547-DBCDCB7C2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87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EFF9-EFF9-4ADE-B027-F4B552542EBF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5E57-CB7B-4A73-B547-DBCDCB7C2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02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EFF9-EFF9-4ADE-B027-F4B552542EBF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5E57-CB7B-4A73-B547-DBCDCB7C2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08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EFF9-EFF9-4ADE-B027-F4B552542EBF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5E57-CB7B-4A73-B547-DBCDCB7C2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44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EFF9-EFF9-4ADE-B027-F4B552542EBF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5E57-CB7B-4A73-B547-DBCDCB7C2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90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EFF9-EFF9-4ADE-B027-F4B552542EBF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5E57-CB7B-4A73-B547-DBCDCB7C2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96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EFF9-EFF9-4ADE-B027-F4B552542EBF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5E57-CB7B-4A73-B547-DBCDCB7C2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042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EFF9-EFF9-4ADE-B027-F4B552542EBF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5E57-CB7B-4A73-B547-DBCDCB7C2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372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EFF9-EFF9-4ADE-B027-F4B552542EBF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5E57-CB7B-4A73-B547-DBCDCB7C2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73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EFF9-EFF9-4ADE-B027-F4B552542EBF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5E57-CB7B-4A73-B547-DBCDCB7C2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730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EFF9-EFF9-4ADE-B027-F4B552542EBF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5E57-CB7B-4A73-B547-DBCDCB7C2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73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AEFF9-EFF9-4ADE-B027-F4B552542EBF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35E57-CB7B-4A73-B547-DBCDCB7C2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39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925689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+mn-lt"/>
              </a:rPr>
              <a:t>ASK YOURSELF</a:t>
            </a:r>
            <a:endParaRPr lang="en-IN" sz="48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25689"/>
            <a:ext cx="12192000" cy="5932311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b="1" smtClean="0"/>
              <a:t>What </a:t>
            </a:r>
            <a:r>
              <a:rPr lang="en-US" sz="3200" b="1" dirty="0" smtClean="0"/>
              <a:t>is inertia force and why is it a pseudo force?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b="1" dirty="0" smtClean="0"/>
              <a:t>What is dynamic equilibrium?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b="1" dirty="0" smtClean="0"/>
              <a:t>With the help of inertia force and dynamic equilibrium explain D’ Alembert’s principle.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b="1" dirty="0" smtClean="0"/>
              <a:t>What is the efficacy of D’ Alembert's principle? </a:t>
            </a:r>
          </a:p>
        </p:txBody>
      </p:sp>
    </p:spTree>
    <p:extLst>
      <p:ext uri="{BB962C8B-B14F-4D97-AF65-F5344CB8AC3E}">
        <p14:creationId xmlns:p14="http://schemas.microsoft.com/office/powerpoint/2010/main" val="2026903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44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ASK YOURSELF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ASK YOURSELF</dc:title>
  <dc:creator>acer</dc:creator>
  <cp:lastModifiedBy>acer</cp:lastModifiedBy>
  <cp:revision>11</cp:revision>
  <dcterms:created xsi:type="dcterms:W3CDTF">2020-09-25T05:22:59Z</dcterms:created>
  <dcterms:modified xsi:type="dcterms:W3CDTF">2022-08-25T02:05:17Z</dcterms:modified>
</cp:coreProperties>
</file>