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12A51B21-70B1-4287-85D4-E8230296F03F}" type="datetimeFigureOut">
              <a:rPr lang="en-IN" smtClean="0"/>
              <a:t>25-08-2022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AB564B-CCC1-4BBD-B1F7-3AA2222D835C}" type="slidenum">
              <a:rPr lang="en-IN" smtClean="0"/>
              <a:t>‹#›</a:t>
            </a:fld>
            <a:endParaRPr lang="en-IN"/>
          </a:p>
        </p:txBody>
      </p:sp>
    </p:spTree>
    <p:extLst>
      <p:ext uri="{BB962C8B-B14F-4D97-AF65-F5344CB8AC3E}">
        <p14:creationId xmlns:p14="http://schemas.microsoft.com/office/powerpoint/2010/main" val="24081849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2A51B21-70B1-4287-85D4-E8230296F03F}" type="datetimeFigureOut">
              <a:rPr lang="en-IN" smtClean="0"/>
              <a:t>25-08-2022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AB564B-CCC1-4BBD-B1F7-3AA2222D835C}" type="slidenum">
              <a:rPr lang="en-IN" smtClean="0"/>
              <a:t>‹#›</a:t>
            </a:fld>
            <a:endParaRPr lang="en-IN"/>
          </a:p>
        </p:txBody>
      </p:sp>
    </p:spTree>
    <p:extLst>
      <p:ext uri="{BB962C8B-B14F-4D97-AF65-F5344CB8AC3E}">
        <p14:creationId xmlns:p14="http://schemas.microsoft.com/office/powerpoint/2010/main" val="36999474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2A51B21-70B1-4287-85D4-E8230296F03F}" type="datetimeFigureOut">
              <a:rPr lang="en-IN" smtClean="0"/>
              <a:t>25-08-2022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AB564B-CCC1-4BBD-B1F7-3AA2222D835C}" type="slidenum">
              <a:rPr lang="en-IN" smtClean="0"/>
              <a:t>‹#›</a:t>
            </a:fld>
            <a:endParaRPr lang="en-IN"/>
          </a:p>
        </p:txBody>
      </p:sp>
    </p:spTree>
    <p:extLst>
      <p:ext uri="{BB962C8B-B14F-4D97-AF65-F5344CB8AC3E}">
        <p14:creationId xmlns:p14="http://schemas.microsoft.com/office/powerpoint/2010/main" val="23645736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2A51B21-70B1-4287-85D4-E8230296F03F}" type="datetimeFigureOut">
              <a:rPr lang="en-IN" smtClean="0"/>
              <a:t>25-08-2022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AB564B-CCC1-4BBD-B1F7-3AA2222D835C}" type="slidenum">
              <a:rPr lang="en-IN" smtClean="0"/>
              <a:t>‹#›</a:t>
            </a:fld>
            <a:endParaRPr lang="en-IN"/>
          </a:p>
        </p:txBody>
      </p:sp>
    </p:spTree>
    <p:extLst>
      <p:ext uri="{BB962C8B-B14F-4D97-AF65-F5344CB8AC3E}">
        <p14:creationId xmlns:p14="http://schemas.microsoft.com/office/powerpoint/2010/main" val="17916113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2A51B21-70B1-4287-85D4-E8230296F03F}" type="datetimeFigureOut">
              <a:rPr lang="en-IN" smtClean="0"/>
              <a:t>25-08-2022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AB564B-CCC1-4BBD-B1F7-3AA2222D835C}" type="slidenum">
              <a:rPr lang="en-IN" smtClean="0"/>
              <a:t>‹#›</a:t>
            </a:fld>
            <a:endParaRPr lang="en-IN"/>
          </a:p>
        </p:txBody>
      </p:sp>
    </p:spTree>
    <p:extLst>
      <p:ext uri="{BB962C8B-B14F-4D97-AF65-F5344CB8AC3E}">
        <p14:creationId xmlns:p14="http://schemas.microsoft.com/office/powerpoint/2010/main" val="11266821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12A51B21-70B1-4287-85D4-E8230296F03F}" type="datetimeFigureOut">
              <a:rPr lang="en-IN" smtClean="0"/>
              <a:t>25-08-2022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FAB564B-CCC1-4BBD-B1F7-3AA2222D835C}" type="slidenum">
              <a:rPr lang="en-IN" smtClean="0"/>
              <a:t>‹#›</a:t>
            </a:fld>
            <a:endParaRPr lang="en-IN"/>
          </a:p>
        </p:txBody>
      </p:sp>
    </p:spTree>
    <p:extLst>
      <p:ext uri="{BB962C8B-B14F-4D97-AF65-F5344CB8AC3E}">
        <p14:creationId xmlns:p14="http://schemas.microsoft.com/office/powerpoint/2010/main" val="26950185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12A51B21-70B1-4287-85D4-E8230296F03F}" type="datetimeFigureOut">
              <a:rPr lang="en-IN" smtClean="0"/>
              <a:t>25-08-2022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FAB564B-CCC1-4BBD-B1F7-3AA2222D835C}" type="slidenum">
              <a:rPr lang="en-IN" smtClean="0"/>
              <a:t>‹#›</a:t>
            </a:fld>
            <a:endParaRPr lang="en-IN"/>
          </a:p>
        </p:txBody>
      </p:sp>
    </p:spTree>
    <p:extLst>
      <p:ext uri="{BB962C8B-B14F-4D97-AF65-F5344CB8AC3E}">
        <p14:creationId xmlns:p14="http://schemas.microsoft.com/office/powerpoint/2010/main" val="35335676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12A51B21-70B1-4287-85D4-E8230296F03F}" type="datetimeFigureOut">
              <a:rPr lang="en-IN" smtClean="0"/>
              <a:t>25-08-2022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FAB564B-CCC1-4BBD-B1F7-3AA2222D835C}" type="slidenum">
              <a:rPr lang="en-IN" smtClean="0"/>
              <a:t>‹#›</a:t>
            </a:fld>
            <a:endParaRPr lang="en-IN"/>
          </a:p>
        </p:txBody>
      </p:sp>
    </p:spTree>
    <p:extLst>
      <p:ext uri="{BB962C8B-B14F-4D97-AF65-F5344CB8AC3E}">
        <p14:creationId xmlns:p14="http://schemas.microsoft.com/office/powerpoint/2010/main" val="28686189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A51B21-70B1-4287-85D4-E8230296F03F}" type="datetimeFigureOut">
              <a:rPr lang="en-IN" smtClean="0"/>
              <a:t>25-08-2022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FAB564B-CCC1-4BBD-B1F7-3AA2222D835C}" type="slidenum">
              <a:rPr lang="en-IN" smtClean="0"/>
              <a:t>‹#›</a:t>
            </a:fld>
            <a:endParaRPr lang="en-IN"/>
          </a:p>
        </p:txBody>
      </p:sp>
    </p:spTree>
    <p:extLst>
      <p:ext uri="{BB962C8B-B14F-4D97-AF65-F5344CB8AC3E}">
        <p14:creationId xmlns:p14="http://schemas.microsoft.com/office/powerpoint/2010/main" val="38150057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2A51B21-70B1-4287-85D4-E8230296F03F}" type="datetimeFigureOut">
              <a:rPr lang="en-IN" smtClean="0"/>
              <a:t>25-08-2022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FAB564B-CCC1-4BBD-B1F7-3AA2222D835C}" type="slidenum">
              <a:rPr lang="en-IN" smtClean="0"/>
              <a:t>‹#›</a:t>
            </a:fld>
            <a:endParaRPr lang="en-IN"/>
          </a:p>
        </p:txBody>
      </p:sp>
    </p:spTree>
    <p:extLst>
      <p:ext uri="{BB962C8B-B14F-4D97-AF65-F5344CB8AC3E}">
        <p14:creationId xmlns:p14="http://schemas.microsoft.com/office/powerpoint/2010/main" val="34648351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2A51B21-70B1-4287-85D4-E8230296F03F}" type="datetimeFigureOut">
              <a:rPr lang="en-IN" smtClean="0"/>
              <a:t>25-08-2022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FAB564B-CCC1-4BBD-B1F7-3AA2222D835C}" type="slidenum">
              <a:rPr lang="en-IN" smtClean="0"/>
              <a:t>‹#›</a:t>
            </a:fld>
            <a:endParaRPr lang="en-IN"/>
          </a:p>
        </p:txBody>
      </p:sp>
    </p:spTree>
    <p:extLst>
      <p:ext uri="{BB962C8B-B14F-4D97-AF65-F5344CB8AC3E}">
        <p14:creationId xmlns:p14="http://schemas.microsoft.com/office/powerpoint/2010/main" val="29621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A51B21-70B1-4287-85D4-E8230296F03F}" type="datetimeFigureOut">
              <a:rPr lang="en-IN" smtClean="0"/>
              <a:t>25-08-2022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AB564B-CCC1-4BBD-B1F7-3AA2222D835C}" type="slidenum">
              <a:rPr lang="en-IN" smtClean="0"/>
              <a:t>‹#›</a:t>
            </a:fld>
            <a:endParaRPr lang="en-IN"/>
          </a:p>
        </p:txBody>
      </p:sp>
    </p:spTree>
    <p:extLst>
      <p:ext uri="{BB962C8B-B14F-4D97-AF65-F5344CB8AC3E}">
        <p14:creationId xmlns:p14="http://schemas.microsoft.com/office/powerpoint/2010/main" val="20596694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12192000" cy="814039"/>
          </a:xfrm>
        </p:spPr>
        <p:txBody>
          <a:bodyPr>
            <a:normAutofit/>
          </a:bodyPr>
          <a:lstStyle/>
          <a:p>
            <a:r>
              <a:rPr lang="en-US" sz="4400" b="1" dirty="0" smtClean="0">
                <a:latin typeface="+mn-lt"/>
              </a:rPr>
              <a:t>ASK YOURSELF</a:t>
            </a:r>
            <a:endParaRPr lang="en-IN" sz="4400" b="1" dirty="0">
              <a:latin typeface="+mn-lt"/>
            </a:endParaRPr>
          </a:p>
        </p:txBody>
      </p:sp>
      <p:sp>
        <p:nvSpPr>
          <p:cNvPr id="3" name="Subtitle 2"/>
          <p:cNvSpPr>
            <a:spLocks noGrp="1"/>
          </p:cNvSpPr>
          <p:nvPr>
            <p:ph type="subTitle" idx="1"/>
          </p:nvPr>
        </p:nvSpPr>
        <p:spPr>
          <a:xfrm>
            <a:off x="0" y="1014762"/>
            <a:ext cx="12192000" cy="5843238"/>
          </a:xfrm>
        </p:spPr>
        <p:txBody>
          <a:bodyPr>
            <a:normAutofit/>
          </a:bodyPr>
          <a:lstStyle/>
          <a:p>
            <a:pPr marL="342900" indent="-342900" algn="just">
              <a:buFont typeface="Arial" panose="020B0604020202020204" pitchFamily="34" charset="0"/>
              <a:buChar char="•"/>
            </a:pPr>
            <a:r>
              <a:rPr lang="en-US" sz="2800" b="1" dirty="0" smtClean="0"/>
              <a:t>Machine elements are subjected to two kinds of forces e.g. static and dynamic – explain.</a:t>
            </a:r>
          </a:p>
          <a:p>
            <a:pPr marL="342900" indent="-342900" algn="just">
              <a:buFont typeface="Arial" panose="020B0604020202020204" pitchFamily="34" charset="0"/>
              <a:buChar char="•"/>
            </a:pPr>
            <a:r>
              <a:rPr lang="en-US" sz="2800" b="1" dirty="0" smtClean="0"/>
              <a:t>With </a:t>
            </a:r>
            <a:r>
              <a:rPr lang="en-US" sz="2800" b="1" dirty="0" smtClean="0"/>
              <a:t>the help of a sketch explain primary and secondary forces for a simple engine.</a:t>
            </a:r>
          </a:p>
          <a:p>
            <a:pPr marL="342900" indent="-342900" algn="just">
              <a:buFont typeface="Arial" panose="020B0604020202020204" pitchFamily="34" charset="0"/>
              <a:buChar char="•"/>
            </a:pPr>
            <a:r>
              <a:rPr lang="en-US" sz="2800" b="1" dirty="0" smtClean="0"/>
              <a:t>The existence of secondary force is due the finite length of the connecting rod – explain.</a:t>
            </a:r>
          </a:p>
          <a:p>
            <a:pPr marL="342900" indent="-342900" algn="just">
              <a:buFont typeface="Arial" panose="020B0604020202020204" pitchFamily="34" charset="0"/>
              <a:buChar char="•"/>
            </a:pPr>
            <a:r>
              <a:rPr lang="en-US" sz="2800" b="1" dirty="0" smtClean="0"/>
              <a:t>Though primary force has the same frequency as that of the crank the frequency of secondary force is double – why?</a:t>
            </a:r>
          </a:p>
          <a:p>
            <a:pPr marL="342900" indent="-342900" algn="just">
              <a:buFont typeface="Arial" panose="020B0604020202020204" pitchFamily="34" charset="0"/>
              <a:buChar char="•"/>
            </a:pPr>
            <a:r>
              <a:rPr lang="en-US" sz="2800" b="1" dirty="0" smtClean="0"/>
              <a:t>Define piston effort with the schematic of a simple engine.</a:t>
            </a:r>
          </a:p>
          <a:p>
            <a:pPr marL="342900" indent="-342900" algn="just">
              <a:buFont typeface="Arial" panose="020B0604020202020204" pitchFamily="34" charset="0"/>
              <a:buChar char="•"/>
            </a:pPr>
            <a:r>
              <a:rPr lang="en-US" sz="2800" b="1" dirty="0" smtClean="0"/>
              <a:t>Starting from the FBD of the gudgeon pin in dynamic equilibrium derive the expressions for force on connecting rod, thrust on cylinder wall, crank pin effort, thrust on bearing and turning moment on crank shaft – in terms of piston effort and crank angle.</a:t>
            </a:r>
            <a:endParaRPr lang="en-IN" sz="2800" b="1" dirty="0"/>
          </a:p>
        </p:txBody>
      </p:sp>
    </p:spTree>
    <p:extLst>
      <p:ext uri="{BB962C8B-B14F-4D97-AF65-F5344CB8AC3E}">
        <p14:creationId xmlns:p14="http://schemas.microsoft.com/office/powerpoint/2010/main" val="26209785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TotalTime>
  <Words>133</Words>
  <Application>Microsoft Office PowerPoint</Application>
  <PresentationFormat>Widescreen</PresentationFormat>
  <Paragraphs>7</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ASK YOURSELF</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ASK YOURSELF</dc:title>
  <dc:creator>acer</dc:creator>
  <cp:lastModifiedBy>acer</cp:lastModifiedBy>
  <cp:revision>6</cp:revision>
  <dcterms:created xsi:type="dcterms:W3CDTF">2020-10-02T02:50:27Z</dcterms:created>
  <dcterms:modified xsi:type="dcterms:W3CDTF">2022-08-25T02:05:02Z</dcterms:modified>
</cp:coreProperties>
</file>