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7FE4-F8CB-44C5-81C5-8483DB9F5A3B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20CE0-F5FF-4658-B3E3-6C918D2DD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07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7FE4-F8CB-44C5-81C5-8483DB9F5A3B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20CE0-F5FF-4658-B3E3-6C918D2DD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12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7FE4-F8CB-44C5-81C5-8483DB9F5A3B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20CE0-F5FF-4658-B3E3-6C918D2DD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8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7FE4-F8CB-44C5-81C5-8483DB9F5A3B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20CE0-F5FF-4658-B3E3-6C918D2DD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84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7FE4-F8CB-44C5-81C5-8483DB9F5A3B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20CE0-F5FF-4658-B3E3-6C918D2DD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85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7FE4-F8CB-44C5-81C5-8483DB9F5A3B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20CE0-F5FF-4658-B3E3-6C918D2DD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24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7FE4-F8CB-44C5-81C5-8483DB9F5A3B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20CE0-F5FF-4658-B3E3-6C918D2DD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3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7FE4-F8CB-44C5-81C5-8483DB9F5A3B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20CE0-F5FF-4658-B3E3-6C918D2DD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690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7FE4-F8CB-44C5-81C5-8483DB9F5A3B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20CE0-F5FF-4658-B3E3-6C918D2DD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64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7FE4-F8CB-44C5-81C5-8483DB9F5A3B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20CE0-F5FF-4658-B3E3-6C918D2DD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62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47FE4-F8CB-44C5-81C5-8483DB9F5A3B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20CE0-F5FF-4658-B3E3-6C918D2DD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088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47FE4-F8CB-44C5-81C5-8483DB9F5A3B}" type="datetimeFigureOut">
              <a:rPr lang="en-IN" smtClean="0"/>
              <a:t>30-08-2021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20CE0-F5FF-4658-B3E3-6C918D2DDF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7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20889"/>
            <a:ext cx="9144000" cy="936978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+mn-lt"/>
              </a:rPr>
              <a:t>ASK YOURSELF</a:t>
            </a:r>
            <a:endParaRPr lang="en-IN" sz="48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37410"/>
            <a:ext cx="12192000" cy="4720589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Explain static and dynamic equivalences</a:t>
            </a:r>
            <a:r>
              <a:rPr lang="en-US" sz="3200" b="1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If a system is represented by another dynamically equivalent system it must be statically equivalent too - but not vise versa.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Why on the arbitrary (though reasonable) choice of one of the four variables connected with the dynamic equivalence of the connecting rod the other three variables are automatically determined – explain. 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21177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ASK YOURSELF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 YOURSELF</dc:title>
  <dc:creator>acer</dc:creator>
  <cp:lastModifiedBy>acer</cp:lastModifiedBy>
  <cp:revision>3</cp:revision>
  <dcterms:created xsi:type="dcterms:W3CDTF">2021-08-30T03:14:52Z</dcterms:created>
  <dcterms:modified xsi:type="dcterms:W3CDTF">2021-08-30T03:40:37Z</dcterms:modified>
</cp:coreProperties>
</file>