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2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30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9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9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1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3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2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8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7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5186-1D46-4AC6-B008-CB5E03CA6B12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27B8-183E-4A06-B4C3-46710590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8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7181"/>
            <a:ext cx="9144000" cy="98298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ASK YOURSELF</a:t>
            </a:r>
            <a:endParaRPr lang="en-IN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25930"/>
            <a:ext cx="12192000" cy="513206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What is the duration of a cycle in a two stroke IC engine?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What is the duration of a cycle in a four stroke IC engine?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Explain the operation during the four strokes in sequence.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Why apart from the power stroke are the other three strokes called idle strokes?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With reference to the indicator or torque diagram why the work is negative during the three idle strokes?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Why for all practical purposes is the work during exhaust and suction strokes neglected? </a:t>
            </a:r>
          </a:p>
          <a:p>
            <a:pPr algn="just"/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5993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ASK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</dc:title>
  <dc:creator>acer</dc:creator>
  <cp:lastModifiedBy>acer</cp:lastModifiedBy>
  <cp:revision>3</cp:revision>
  <dcterms:created xsi:type="dcterms:W3CDTF">2021-09-27T05:26:00Z</dcterms:created>
  <dcterms:modified xsi:type="dcterms:W3CDTF">2021-09-27T05:27:22Z</dcterms:modified>
</cp:coreProperties>
</file>