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4" d="100"/>
          <a:sy n="84" d="100"/>
        </p:scale>
        <p:origin x="1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2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068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3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07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35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969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90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813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4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18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4A37B-6D8C-4B88-89EE-E5946BF6E12A}" type="datetimeFigureOut">
              <a:rPr lang="en-IN" smtClean="0"/>
              <a:t>25-10-2021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5BCE8-6252-4C79-BDF2-F70501138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8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02970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latin typeface="+mn-lt"/>
              </a:rPr>
              <a:t>ASK YOURSELF</a:t>
            </a:r>
            <a:endParaRPr lang="en-IN" sz="48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51560"/>
            <a:ext cx="12192000" cy="5806440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What is the </a:t>
            </a:r>
            <a:r>
              <a:rPr lang="en-US" sz="3200" b="1" dirty="0" smtClean="0"/>
              <a:t>purpose of a flywheel? </a:t>
            </a:r>
            <a:r>
              <a:rPr lang="en-US" sz="3200" b="1" dirty="0" smtClean="0"/>
              <a:t>What is a rim-type flywheel?</a:t>
            </a:r>
            <a:endParaRPr lang="en-US" sz="32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How to locate the minimum and maximum speed points in a turning moment diagram?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From a TM diagram how do you assess the duration of a cycle?</a:t>
            </a:r>
            <a:endParaRPr lang="en-US" sz="32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What is the difference between WD/cycle and WD/revolution? When are they equal?</a:t>
            </a:r>
            <a:endParaRPr lang="en-US" sz="32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What is fluctuation of energy? How is it connected with the MOI of the flywheel?</a:t>
            </a:r>
            <a:endParaRPr lang="en-US" sz="3200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A </a:t>
            </a:r>
            <a:r>
              <a:rPr lang="en-US" sz="3200" b="1" dirty="0" smtClean="0"/>
              <a:t>2-stroke and a four stroke petrol engines are producing same power. If all other conditions remain the same which one will require a larger flywheel and why?</a:t>
            </a:r>
          </a:p>
          <a:p>
            <a:pPr algn="just"/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83403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106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ASK YOURSELF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ASK YOURSELF</dc:title>
  <dc:creator>acer</dc:creator>
  <cp:lastModifiedBy>acer</cp:lastModifiedBy>
  <cp:revision>3</cp:revision>
  <dcterms:created xsi:type="dcterms:W3CDTF">2021-10-25T02:57:18Z</dcterms:created>
  <dcterms:modified xsi:type="dcterms:W3CDTF">2021-10-25T03:20:42Z</dcterms:modified>
</cp:coreProperties>
</file>