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5407-AC48-47F5-9FD2-F61FEE743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A7E3C-FDE6-40D2-ACC7-94E0755DF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B26-7FBD-4CD3-BD9D-1CCCFB36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DF7B-2180-4DFC-AB20-A8FE7FCF460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21007-9001-4E71-9245-05465364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7164-CD1F-4D08-A303-E458C4D5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EE00-CE85-4ADF-91B6-DC21432F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6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54C7-B43D-4F91-BB72-7A437F58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544DE-E002-439B-8030-37B9A05C6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9C8B8-1754-4760-B627-05E022A4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DF7B-2180-4DFC-AB20-A8FE7FCF460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4B97E-EFBC-42F1-83D5-AA1EED8B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EED8-FD23-434A-83C9-64A07B92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EE00-CE85-4ADF-91B6-DC21432F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4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46FD6-31D4-42D6-BB0D-FC399B9F4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51E84-7067-4532-8525-31116CEC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F6EF9-5F3F-4B8F-B95A-3DD612BD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DF7B-2180-4DFC-AB20-A8FE7FCF460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58DC-0B9F-49E1-9010-EC949F5C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E6131-D0DB-45B9-A7D6-F46BAB17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EE00-CE85-4ADF-91B6-DC21432F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22B2-D0C2-4C96-9078-1999EDD0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70F3-635C-4E78-9C0C-DA60A087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48104-861F-4D93-BAFE-CF0DA0E5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DF7B-2180-4DFC-AB20-A8FE7FCF460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80B8-2175-4B7F-95A5-CCFAB026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A615-41E8-4932-AA47-975BBE2A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EE00-CE85-4ADF-91B6-DC21432F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0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B530-A068-457F-BFD9-400F9D64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52392-01CE-453B-B42E-6D652A1D0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17C9-B9DF-47CD-BD4E-0332EC31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DF7B-2180-4DFC-AB20-A8FE7FCF460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C6AD3-356C-4DA8-A278-B95947D4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BCBED-4181-4BE0-A520-7B695A0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EE00-CE85-4ADF-91B6-DC21432F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5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7656-8392-4579-A57D-EC44EB9F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75B1-79D6-4A80-AFF1-D532C238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114D0-81EA-4DC8-985D-32DB1598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CD49B-608F-465A-AB95-815CB995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DF7B-2180-4DFC-AB20-A8FE7FCF460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3FFF5-F1C8-445F-AE4B-B3C7DC18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F1673-6CD3-478C-82CB-D9640482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EE00-CE85-4ADF-91B6-DC21432F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6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E182-BCC9-4E8C-8D42-2439DC88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350AA-6C88-4CF7-A579-12E56FD60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35C78-9D3E-4ECB-9CC1-96E269752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4C88F-26A4-41CE-8058-30198A16F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299A3-A39D-4E63-9AD4-6D536530F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97E15-DB86-4805-9173-9663B241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DF7B-2180-4DFC-AB20-A8FE7FCF460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73098-578C-42FB-A391-051A3018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BB44A-A87C-4816-BE67-9BA6BA38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EE00-CE85-4ADF-91B6-DC21432F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B3D1-8310-4265-A43C-335E076A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08D6E-31A5-45E5-BDE4-961084CD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DF7B-2180-4DFC-AB20-A8FE7FCF460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E4538-BD62-467E-B8EA-60128081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D2802-903B-4567-9C60-83604E1D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EE00-CE85-4ADF-91B6-DC21432F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6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91E43-6AE8-42C8-94F5-7A69594A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DF7B-2180-4DFC-AB20-A8FE7FCF460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BC417-72D8-4B41-920B-B9C6FB4B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AA2EE-4B6A-4F31-A07B-98C64F27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EE00-CE85-4ADF-91B6-DC21432F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3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6FF6-8F2D-490A-A427-B825EAF0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EF12-6498-4757-818F-DE2131B7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78642-5A40-46D7-89FA-7C2E516BC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B07FD-2C40-40F0-9F3E-26DBC189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DF7B-2180-4DFC-AB20-A8FE7FCF460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4177A-B029-4FA0-BFF1-55547498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A187F-6E78-4AA1-9D8D-2A6A257B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EE00-CE85-4ADF-91B6-DC21432F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4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0C93-EA88-41F7-85A2-AAB0C958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BEF9F-BCBE-4255-814B-AD5A9C0CD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6CDCE-D505-40EE-AB3A-8555AECE3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77681-EEF7-457F-9185-CE9EA155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DF7B-2180-4DFC-AB20-A8FE7FCF460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E8F90-9B79-4C25-B905-723D948C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4E88E-E0DE-460D-B5A5-ABF829EC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EE00-CE85-4ADF-91B6-DC21432F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7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43037-3B63-470B-916F-E5E31AFA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044B7-1666-4476-BCF9-64DD343D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9323F-C09B-4B71-BA8F-BB47147BB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CDF7B-2180-4DFC-AB20-A8FE7FCF460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245C-28A9-4CE8-A1EA-7C4EE3D0D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B3B4D-7D7F-43E1-AFAE-462D05848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EE00-CE85-4ADF-91B6-DC21432F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lho40/Mediation/tree/main/mediation_adapter_mopu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4ACC-2682-4334-99B2-C7C33CF1B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3687"/>
          </a:xfrm>
        </p:spPr>
        <p:txBody>
          <a:bodyPr>
            <a:normAutofit/>
          </a:bodyPr>
          <a:lstStyle/>
          <a:p>
            <a:r>
              <a:rPr lang="en-US" dirty="0" err="1"/>
              <a:t>Mopub</a:t>
            </a:r>
            <a:r>
              <a:rPr lang="en-US" dirty="0"/>
              <a:t>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42A07-7C81-4111-A307-EEBD08B54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5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ED9B-6969-4296-84F1-CAC6E6E9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Huawei Ads adapter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C5AA8-F962-453C-BC3E-7FFC349BFAEB}"/>
              </a:ext>
            </a:extLst>
          </p:cNvPr>
          <p:cNvSpPr txBox="1"/>
          <p:nvPr/>
        </p:nvSpPr>
        <p:spPr>
          <a:xfrm>
            <a:off x="838200" y="1811044"/>
            <a:ext cx="931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link: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https://github.com/clho40/Mediation/tree/main/mediation_adapter_mopub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A83EA-5473-4D17-9D13-74037FAC6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4374"/>
            <a:ext cx="7406936" cy="38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0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F7DA-8191-4C7C-9668-F8E26674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event classes with </a:t>
            </a:r>
            <a:r>
              <a:rPr lang="en-US" dirty="0" err="1"/>
              <a:t>Mopub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44E65-BED7-4F61-88DC-5194B4D6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6"/>
            <a:ext cx="4476750" cy="1690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386024-C343-4FC3-9D26-BCEF8964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516416"/>
            <a:ext cx="4476750" cy="2413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08308-1134-4B8F-9BEF-CB305DD5B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921" y="1386939"/>
            <a:ext cx="6447079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4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1694B7-6FAA-4180-BCA0-AB90336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4" y="86552"/>
            <a:ext cx="10515600" cy="1134161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MoPub</a:t>
            </a:r>
            <a:r>
              <a:rPr lang="en-US" b="1" dirty="0"/>
              <a:t>  Mediation Demo Workflow for Interstitial 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610213-2349-40CA-85AE-F9963633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002"/>
            <a:ext cx="10515600" cy="1710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Huawei Ads Console Setup for Ad Unit for CP app based on type of ads.</a:t>
            </a:r>
          </a:p>
          <a:p>
            <a:pPr marL="0" indent="0">
              <a:buNone/>
            </a:pPr>
            <a:r>
              <a:rPr lang="en-US" sz="2000" dirty="0" err="1"/>
              <a:t>MoPub</a:t>
            </a:r>
            <a:r>
              <a:rPr lang="en-US" sz="2000" dirty="0"/>
              <a:t> supports Interstitial, Banner, Rewarded, and Native shown below.</a:t>
            </a:r>
          </a:p>
          <a:p>
            <a:pPr marL="0" indent="0">
              <a:buNone/>
            </a:pPr>
            <a:r>
              <a:rPr lang="en-US" sz="2000" dirty="0"/>
              <a:t>We skipped this set up since we are going to use test </a:t>
            </a:r>
            <a:r>
              <a:rPr lang="en-US" sz="2000" dirty="0" err="1"/>
              <a:t>AdunitID</a:t>
            </a:r>
            <a:r>
              <a:rPr lang="en-US" sz="2000" dirty="0"/>
              <a:t> instead of real </a:t>
            </a:r>
            <a:r>
              <a:rPr lang="en-US" sz="2000" dirty="0" err="1"/>
              <a:t>adunitID</a:t>
            </a:r>
            <a:r>
              <a:rPr lang="en-US" sz="2000" dirty="0"/>
              <a:t> from the release app. (Our demo is not published in AG)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EB2A0-5303-45B3-B0A7-8DE12EBA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5647"/>
            <a:ext cx="3962545" cy="3119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AD095-203C-47EA-9668-AB39E5A75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12" y="3156945"/>
            <a:ext cx="6235352" cy="304742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EB289A-60E4-42AF-9964-C1F0D56157EF}"/>
              </a:ext>
            </a:extLst>
          </p:cNvPr>
          <p:cNvSpPr/>
          <p:nvPr/>
        </p:nvSpPr>
        <p:spPr>
          <a:xfrm>
            <a:off x="6096000" y="3713746"/>
            <a:ext cx="3858126" cy="2069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83883-F03B-42F3-AF98-759C4FE81B35}"/>
              </a:ext>
            </a:extLst>
          </p:cNvPr>
          <p:cNvSpPr/>
          <p:nvPr/>
        </p:nvSpPr>
        <p:spPr>
          <a:xfrm>
            <a:off x="1694779" y="5486399"/>
            <a:ext cx="1740568" cy="5935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8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1694B7-6FAA-4180-BCA0-AB90336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-2717"/>
            <a:ext cx="10515600" cy="1134161"/>
          </a:xfrm>
        </p:spPr>
        <p:txBody>
          <a:bodyPr>
            <a:noAutofit/>
          </a:bodyPr>
          <a:lstStyle/>
          <a:p>
            <a:r>
              <a:rPr lang="en-US" sz="3600" b="1" dirty="0" err="1"/>
              <a:t>MoPub</a:t>
            </a:r>
            <a:r>
              <a:rPr lang="en-US" sz="3600" b="1" dirty="0"/>
              <a:t>  Mediation Demo Workflow for Interstitial 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610213-2349-40CA-85AE-F9963633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673"/>
            <a:ext cx="10515600" cy="54061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MoPub</a:t>
            </a:r>
            <a:r>
              <a:rPr lang="en-US" dirty="0"/>
              <a:t> Console Setup for CP App ; add new ad unit for </a:t>
            </a:r>
            <a:r>
              <a:rPr lang="en-US" dirty="0" err="1"/>
              <a:t>FullI</a:t>
            </a:r>
            <a:r>
              <a:rPr lang="en-US" dirty="0"/>
              <a:t> Screen(Interstitial) ad type with custom event class and Custom Event data from information from Huawei Console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Show demo app for four type ads : Interstitial, Banner, Rewarded, and Native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B09A5-5E8B-4D1A-AF0C-610543F5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9" y="2024070"/>
            <a:ext cx="3777916" cy="3174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3D2B7B-4C04-4959-8CB3-132DB4162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874" y="2024070"/>
            <a:ext cx="2843550" cy="32665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6C6896-FD6C-4903-8CAA-5A410CC0013B}"/>
              </a:ext>
            </a:extLst>
          </p:cNvPr>
          <p:cNvSpPr/>
          <p:nvPr/>
        </p:nvSpPr>
        <p:spPr>
          <a:xfrm>
            <a:off x="9537031" y="2618873"/>
            <a:ext cx="1491916" cy="176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from Huawei Console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6D350A-1FCF-42BE-8F8C-3CF25DB54FAA}"/>
              </a:ext>
            </a:extLst>
          </p:cNvPr>
          <p:cNvCxnSpPr>
            <a:stCxn id="3" idx="1"/>
          </p:cNvCxnSpPr>
          <p:nvPr/>
        </p:nvCxnSpPr>
        <p:spPr>
          <a:xfrm flipH="1">
            <a:off x="8510424" y="3503417"/>
            <a:ext cx="1026607" cy="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0EFAA7-2D66-416D-8E06-9CE8FDEFAB8C}"/>
              </a:ext>
            </a:extLst>
          </p:cNvPr>
          <p:cNvSpPr/>
          <p:nvPr/>
        </p:nvSpPr>
        <p:spPr>
          <a:xfrm>
            <a:off x="136358" y="3938087"/>
            <a:ext cx="1147011" cy="145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 from Huawei Github Code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446D3-0EB7-4EDA-98F8-2DD29E260E25}"/>
              </a:ext>
            </a:extLst>
          </p:cNvPr>
          <p:cNvCxnSpPr/>
          <p:nvPr/>
        </p:nvCxnSpPr>
        <p:spPr>
          <a:xfrm>
            <a:off x="1299411" y="4644189"/>
            <a:ext cx="50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0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F47931-4453-482C-AFE5-835D3495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0" y="1532376"/>
            <a:ext cx="2838115" cy="440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109695-417A-4B49-8265-762307797089}"/>
              </a:ext>
            </a:extLst>
          </p:cNvPr>
          <p:cNvSpPr txBox="1"/>
          <p:nvPr/>
        </p:nvSpPr>
        <p:spPr>
          <a:xfrm>
            <a:off x="189172" y="902517"/>
            <a:ext cx="2838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 </a:t>
            </a:r>
            <a:r>
              <a:rPr lang="en-US" sz="1600" dirty="0" err="1"/>
              <a:t>Mopub</a:t>
            </a:r>
            <a:r>
              <a:rPr lang="en-US" sz="1600" dirty="0"/>
              <a:t> console, navigate to Apps tab and select New App.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6E63DF-CD47-4C41-84BF-BE03953F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70" y="3247277"/>
            <a:ext cx="2838114" cy="728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C45F98-B0FB-4836-B2B9-2F67A182A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09" y="4174953"/>
            <a:ext cx="2825633" cy="2297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06F24B-4540-4F30-94E1-A89034681936}"/>
              </a:ext>
            </a:extLst>
          </p:cNvPr>
          <p:cNvSpPr txBox="1"/>
          <p:nvPr/>
        </p:nvSpPr>
        <p:spPr>
          <a:xfrm>
            <a:off x="189171" y="2249988"/>
            <a:ext cx="283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unpublished, select unpublished and fill out application information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E204D5-D76D-4877-8D2E-D4BEF50E8252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1608228" y="1973317"/>
            <a:ext cx="0" cy="27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E69BEC-020E-4B58-BD4E-723B383ED083}"/>
              </a:ext>
            </a:extLst>
          </p:cNvPr>
          <p:cNvSpPr txBox="1"/>
          <p:nvPr/>
        </p:nvSpPr>
        <p:spPr>
          <a:xfrm>
            <a:off x="3858827" y="932090"/>
            <a:ext cx="35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Navigate into app and select New ad unit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21A67A8-A15A-4834-9C26-FBE7204A6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827" y="1532376"/>
            <a:ext cx="3585795" cy="18439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F096489-06E9-4A9C-88B5-A0D23C910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118" y="5100042"/>
            <a:ext cx="2675449" cy="15872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E47F40B-55B6-4629-9295-63BAA9CFCB3E}"/>
              </a:ext>
            </a:extLst>
          </p:cNvPr>
          <p:cNvSpPr txBox="1"/>
          <p:nvPr/>
        </p:nvSpPr>
        <p:spPr>
          <a:xfrm>
            <a:off x="3858827" y="4174953"/>
            <a:ext cx="3585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Fill out ad unit information (using </a:t>
            </a:r>
            <a:r>
              <a:rPr lang="en-US" sz="1600" dirty="0" err="1"/>
              <a:t>fullscreen</a:t>
            </a:r>
            <a:r>
              <a:rPr lang="en-US" sz="1600" dirty="0"/>
              <a:t> as example)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6E2AC44-5DCE-4041-BACF-DB53336E3728}"/>
              </a:ext>
            </a:extLst>
          </p:cNvPr>
          <p:cNvCxnSpPr>
            <a:stCxn id="14" idx="3"/>
            <a:endCxn id="32" idx="1"/>
          </p:cNvCxnSpPr>
          <p:nvPr/>
        </p:nvCxnSpPr>
        <p:spPr>
          <a:xfrm flipV="1">
            <a:off x="3008342" y="2454371"/>
            <a:ext cx="850485" cy="28691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B37F64-7BDD-4F42-A81C-85674AC71E9A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5651725" y="3376366"/>
            <a:ext cx="0" cy="79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A8D9E8AB-F9A9-442D-85C0-A4EFB025F4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6164" y="1384671"/>
            <a:ext cx="3165434" cy="10696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B1C8876-7A10-4142-B66E-1A7FA252DD5D}"/>
              </a:ext>
            </a:extLst>
          </p:cNvPr>
          <p:cNvSpPr txBox="1"/>
          <p:nvPr/>
        </p:nvSpPr>
        <p:spPr>
          <a:xfrm>
            <a:off x="8182862" y="963215"/>
            <a:ext cx="35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Navigate into orders and create order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0172884-552D-4560-A415-AD32DA41B1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7624" y="2549646"/>
            <a:ext cx="3121169" cy="1694917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CD3B772F-BA1B-4667-AEF4-85E581332EF6}"/>
              </a:ext>
            </a:extLst>
          </p:cNvPr>
          <p:cNvSpPr txBox="1">
            <a:spLocks/>
          </p:cNvSpPr>
          <p:nvPr/>
        </p:nvSpPr>
        <p:spPr>
          <a:xfrm>
            <a:off x="-1070812" y="-138210"/>
            <a:ext cx="14193253" cy="1134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MoPub</a:t>
            </a:r>
            <a:r>
              <a:rPr lang="en-US" sz="4000" dirty="0"/>
              <a:t> Console Setup Workflow for CP App </a:t>
            </a:r>
          </a:p>
        </p:txBody>
      </p:sp>
    </p:spTree>
    <p:extLst>
      <p:ext uri="{BB962C8B-B14F-4D97-AF65-F5344CB8AC3E}">
        <p14:creationId xmlns:p14="http://schemas.microsoft.com/office/powerpoint/2010/main" val="115630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EEA590-345A-40E6-84E6-B3FACCB6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693" y="1240084"/>
            <a:ext cx="2709972" cy="1978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EAA182-5898-414A-94BD-9D1AEB6CF165}"/>
              </a:ext>
            </a:extLst>
          </p:cNvPr>
          <p:cNvSpPr txBox="1"/>
          <p:nvPr/>
        </p:nvSpPr>
        <p:spPr>
          <a:xfrm>
            <a:off x="6585615" y="772231"/>
            <a:ext cx="35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Target the ad unit you created previously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1C82E8-5F40-42DE-8DF5-66694D2E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299" y="4189298"/>
            <a:ext cx="2585515" cy="24354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B5290A-9B31-4E09-AD43-D16F42BE9730}"/>
              </a:ext>
            </a:extLst>
          </p:cNvPr>
          <p:cNvSpPr txBox="1"/>
          <p:nvPr/>
        </p:nvSpPr>
        <p:spPr>
          <a:xfrm>
            <a:off x="6264465" y="3639872"/>
            <a:ext cx="3585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the ad unit id to integrate the ad into your application.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28DEF6-E023-4EE0-AD6B-5628C852A02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77679" y="3218128"/>
            <a:ext cx="1" cy="42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E07914-1A2F-4929-9873-F7B4EEFC70E3}"/>
              </a:ext>
            </a:extLst>
          </p:cNvPr>
          <p:cNvSpPr txBox="1"/>
          <p:nvPr/>
        </p:nvSpPr>
        <p:spPr>
          <a:xfrm>
            <a:off x="1173371" y="777061"/>
            <a:ext cx="3781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new line item, filling out the information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CAF414-396F-4D2D-9B97-787734198387}"/>
              </a:ext>
            </a:extLst>
          </p:cNvPr>
          <p:cNvCxnSpPr>
            <a:cxnSpLocks/>
          </p:cNvCxnSpPr>
          <p:nvPr/>
        </p:nvCxnSpPr>
        <p:spPr>
          <a:xfrm>
            <a:off x="2839661" y="416642"/>
            <a:ext cx="0" cy="44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2BF032F-812F-4DCD-A78E-8470CFAE3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95" y="1588512"/>
            <a:ext cx="2860377" cy="3680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282759-E148-4D4B-8726-A03AD8B0C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216" y="1629323"/>
            <a:ext cx="3157320" cy="36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0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BF6B36-AB49-48FE-8F7C-3F1C09326330}"/>
              </a:ext>
            </a:extLst>
          </p:cNvPr>
          <p:cNvGrpSpPr/>
          <p:nvPr/>
        </p:nvGrpSpPr>
        <p:grpSpPr>
          <a:xfrm>
            <a:off x="288758" y="1155030"/>
            <a:ext cx="11081301" cy="5004503"/>
            <a:chOff x="164822" y="53159"/>
            <a:chExt cx="11846921" cy="66437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1E8007-FEB3-4501-8E13-5695F7BAF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822" y="2213777"/>
              <a:ext cx="3296171" cy="14028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8E7169-C628-46FF-A13E-06FD021F2C26}"/>
                </a:ext>
              </a:extLst>
            </p:cNvPr>
            <p:cNvSpPr txBox="1"/>
            <p:nvPr/>
          </p:nvSpPr>
          <p:spPr>
            <a:xfrm>
              <a:off x="164822" y="1217500"/>
              <a:ext cx="2889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Sign into your enterprise </a:t>
              </a:r>
              <a:r>
                <a:rPr lang="en-US" sz="1600" dirty="0" err="1"/>
                <a:t>Futurewei</a:t>
              </a:r>
              <a:r>
                <a:rPr lang="en-US" sz="1600" dirty="0"/>
                <a:t> account and access Publisher Service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555C2D-B2B5-456A-9482-61BD2CB90DCA}"/>
                </a:ext>
              </a:extLst>
            </p:cNvPr>
            <p:cNvSpPr/>
            <p:nvPr/>
          </p:nvSpPr>
          <p:spPr>
            <a:xfrm>
              <a:off x="259404" y="2589389"/>
              <a:ext cx="768485" cy="4863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B2CD51-DA6E-4956-BBD3-3599470D26A1}"/>
                </a:ext>
              </a:extLst>
            </p:cNvPr>
            <p:cNvSpPr txBox="1"/>
            <p:nvPr/>
          </p:nvSpPr>
          <p:spPr>
            <a:xfrm>
              <a:off x="4270631" y="53159"/>
              <a:ext cx="344559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On your ads publisher console, select my apps and add an app. This app must have been integrated into your </a:t>
              </a:r>
              <a:r>
                <a:rPr lang="en-US" sz="1600" dirty="0" err="1"/>
                <a:t>Appgallery</a:t>
              </a:r>
              <a:r>
                <a:rPr lang="en-US" sz="1600" dirty="0"/>
                <a:t> connect for it to show up.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D1CDDD-11F2-435B-82CA-63D746F15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0631" y="1329799"/>
              <a:ext cx="3151101" cy="1027275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0894E01-D9ED-4D6E-8453-AFBC0F6EB552}"/>
                </a:ext>
              </a:extLst>
            </p:cNvPr>
            <p:cNvCxnSpPr/>
            <p:nvPr/>
          </p:nvCxnSpPr>
          <p:spPr>
            <a:xfrm>
              <a:off x="3296171" y="1580454"/>
              <a:ext cx="840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81F6C32-7464-4BD6-9F2C-5EFAF46C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9412" y="2357073"/>
              <a:ext cx="2298766" cy="18728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043A93-D312-4F7C-82EC-8F48A4E8A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9004" y="637934"/>
              <a:ext cx="3368626" cy="138373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31BAC6-7C22-41C4-81F9-74D63387CC6B}"/>
                </a:ext>
              </a:extLst>
            </p:cNvPr>
            <p:cNvSpPr txBox="1"/>
            <p:nvPr/>
          </p:nvSpPr>
          <p:spPr>
            <a:xfrm>
              <a:off x="8489004" y="53159"/>
              <a:ext cx="34455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Add an ad unit, using interstitial as example.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1F8B55B-9BF2-4242-A0F4-DE4B004AB0AC}"/>
                </a:ext>
              </a:extLst>
            </p:cNvPr>
            <p:cNvCxnSpPr/>
            <p:nvPr/>
          </p:nvCxnSpPr>
          <p:spPr>
            <a:xfrm>
              <a:off x="7849865" y="914400"/>
              <a:ext cx="5484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C2B2B8-8DDF-433F-89EF-BF097BB1B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4891" y="2238452"/>
              <a:ext cx="3676852" cy="156722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AF2878F-1DB5-41A1-A935-18D95ED98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92586" y="5129724"/>
              <a:ext cx="2127813" cy="156722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84222C-E59D-4BF7-AACF-B2F90F37C8A4}"/>
                </a:ext>
              </a:extLst>
            </p:cNvPr>
            <p:cNvSpPr txBox="1"/>
            <p:nvPr/>
          </p:nvSpPr>
          <p:spPr>
            <a:xfrm>
              <a:off x="8450518" y="4422452"/>
              <a:ext cx="34455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Fill ad unit information and append image/video of ad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536A9-8324-4CB9-AEA6-DD68BE4856D5}"/>
                </a:ext>
              </a:extLst>
            </p:cNvPr>
            <p:cNvCxnSpPr>
              <a:stCxn id="25" idx="2"/>
              <a:endCxn id="29" idx="0"/>
            </p:cNvCxnSpPr>
            <p:nvPr/>
          </p:nvCxnSpPr>
          <p:spPr>
            <a:xfrm>
              <a:off x="10173317" y="3805673"/>
              <a:ext cx="0" cy="61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E5AF3F-A432-4F7C-819A-ABA3EE760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54424" y="5129724"/>
              <a:ext cx="4627928" cy="131225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F1E396-078E-4788-8751-B195C7AC6DD2}"/>
                </a:ext>
              </a:extLst>
            </p:cNvPr>
            <p:cNvSpPr txBox="1"/>
            <p:nvPr/>
          </p:nvSpPr>
          <p:spPr>
            <a:xfrm>
              <a:off x="3550536" y="4387223"/>
              <a:ext cx="34455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 the app id and the ad id to integrate the ads into your application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FDA068C-1ADD-41BE-A3EE-407064EBC0B3}"/>
                </a:ext>
              </a:extLst>
            </p:cNvPr>
            <p:cNvCxnSpPr/>
            <p:nvPr/>
          </p:nvCxnSpPr>
          <p:spPr>
            <a:xfrm flipH="1">
              <a:off x="7282352" y="5129724"/>
              <a:ext cx="1115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3">
            <a:extLst>
              <a:ext uri="{FF2B5EF4-FFF2-40B4-BE49-F238E27FC236}">
                <a16:creationId xmlns:a16="http://schemas.microsoft.com/office/drawing/2014/main" id="{DB070ABB-42F7-42F4-A501-C587F3586375}"/>
              </a:ext>
            </a:extLst>
          </p:cNvPr>
          <p:cNvSpPr txBox="1">
            <a:spLocks/>
          </p:cNvSpPr>
          <p:nvPr/>
        </p:nvSpPr>
        <p:spPr>
          <a:xfrm>
            <a:off x="-1070812" y="-138210"/>
            <a:ext cx="14193253" cy="1134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MoPub</a:t>
            </a:r>
            <a:r>
              <a:rPr lang="en-US" sz="4000" dirty="0"/>
              <a:t> Console Setup Workflow for CP App </a:t>
            </a:r>
          </a:p>
        </p:txBody>
      </p:sp>
    </p:spTree>
    <p:extLst>
      <p:ext uri="{BB962C8B-B14F-4D97-AF65-F5344CB8AC3E}">
        <p14:creationId xmlns:p14="http://schemas.microsoft.com/office/powerpoint/2010/main" val="52842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C851005-C86A-4CBE-876C-714FD13F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0" y="194855"/>
            <a:ext cx="3208298" cy="53497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95C0489-B0E2-47E9-BCE8-6C66A5C8214D}"/>
              </a:ext>
            </a:extLst>
          </p:cNvPr>
          <p:cNvSpPr/>
          <p:nvPr/>
        </p:nvSpPr>
        <p:spPr>
          <a:xfrm>
            <a:off x="365464" y="4820575"/>
            <a:ext cx="2938509" cy="541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5421155-9063-40B6-A9B6-E0BAE868AD60}"/>
              </a:ext>
            </a:extLst>
          </p:cNvPr>
          <p:cNvCxnSpPr>
            <a:stCxn id="13" idx="2"/>
          </p:cNvCxnSpPr>
          <p:nvPr/>
        </p:nvCxnSpPr>
        <p:spPr>
          <a:xfrm>
            <a:off x="1834718" y="5362113"/>
            <a:ext cx="914400" cy="9144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73A91D-0DF1-43EE-AA43-F56BFBB325B5}"/>
              </a:ext>
            </a:extLst>
          </p:cNvPr>
          <p:cNvSpPr txBox="1"/>
          <p:nvPr/>
        </p:nvSpPr>
        <p:spPr>
          <a:xfrm>
            <a:off x="2749118" y="6091847"/>
            <a:ext cx="11659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Banner 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FB08BC-36B9-4582-8805-75608F7095B0}"/>
              </a:ext>
            </a:extLst>
          </p:cNvPr>
          <p:cNvSpPr/>
          <p:nvPr/>
        </p:nvSpPr>
        <p:spPr>
          <a:xfrm>
            <a:off x="861134" y="4403324"/>
            <a:ext cx="1887984" cy="4115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AEBE68-A39A-429E-AAD1-383EEB082186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2749118" y="4609074"/>
            <a:ext cx="824644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9545DC-2250-412E-B79F-9A3EDDE75205}"/>
              </a:ext>
            </a:extLst>
          </p:cNvPr>
          <p:cNvSpPr txBox="1"/>
          <p:nvPr/>
        </p:nvSpPr>
        <p:spPr>
          <a:xfrm>
            <a:off x="3573762" y="4285908"/>
            <a:ext cx="1497367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Rewarded Video Ad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C53582-248C-49D8-9BBE-9C424B702E67}"/>
              </a:ext>
            </a:extLst>
          </p:cNvPr>
          <p:cNvSpPr/>
          <p:nvPr/>
        </p:nvSpPr>
        <p:spPr>
          <a:xfrm>
            <a:off x="745724" y="4021584"/>
            <a:ext cx="2130641" cy="3759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AA0154F-6D78-41DC-A67B-AE5BEFD5F47C}"/>
              </a:ext>
            </a:extLst>
          </p:cNvPr>
          <p:cNvCxnSpPr>
            <a:cxnSpLocks/>
            <a:stCxn id="23" idx="3"/>
            <a:endCxn id="26" idx="2"/>
          </p:cNvCxnSpPr>
          <p:nvPr/>
        </p:nvCxnSpPr>
        <p:spPr>
          <a:xfrm flipV="1">
            <a:off x="2876365" y="3088137"/>
            <a:ext cx="1671961" cy="1121441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EE170A-02D9-40FD-A6AF-B659AD7BD8D2}"/>
              </a:ext>
            </a:extLst>
          </p:cNvPr>
          <p:cNvSpPr txBox="1"/>
          <p:nvPr/>
        </p:nvSpPr>
        <p:spPr>
          <a:xfrm>
            <a:off x="3441576" y="2441806"/>
            <a:ext cx="2213499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Fullscreen/Interstitial 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9CA815-5BB1-4A73-B59A-5EB02D97F4E8}"/>
              </a:ext>
            </a:extLst>
          </p:cNvPr>
          <p:cNvSpPr/>
          <p:nvPr/>
        </p:nvSpPr>
        <p:spPr>
          <a:xfrm>
            <a:off x="230570" y="2334827"/>
            <a:ext cx="3208298" cy="147525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42CEBD-F9E0-4AB5-A2CE-18485A9F04A4}"/>
              </a:ext>
            </a:extLst>
          </p:cNvPr>
          <p:cNvCxnSpPr>
            <a:cxnSpLocks/>
            <a:stCxn id="28" idx="0"/>
            <a:endCxn id="32" idx="1"/>
          </p:cNvCxnSpPr>
          <p:nvPr/>
        </p:nvCxnSpPr>
        <p:spPr>
          <a:xfrm rot="5400000" flipH="1" flipV="1">
            <a:off x="2095912" y="991872"/>
            <a:ext cx="1081763" cy="160414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148D4A-B2FD-4A6C-83DA-4FCF5592D44E}"/>
              </a:ext>
            </a:extLst>
          </p:cNvPr>
          <p:cNvSpPr txBox="1"/>
          <p:nvPr/>
        </p:nvSpPr>
        <p:spPr>
          <a:xfrm>
            <a:off x="3438868" y="1068398"/>
            <a:ext cx="117777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Native Ad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F55970B-DC63-48AB-B40E-FEA4BCF0300C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5655075" y="1508978"/>
            <a:ext cx="992091" cy="125599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2A7E302B-ECDC-4D1E-8397-7EF6D1DE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66" y="194856"/>
            <a:ext cx="1705349" cy="262824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1EE3EA8-E071-49A5-809B-DFD8B77CC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197" y="285398"/>
            <a:ext cx="1483514" cy="262824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02B7B08-F1AC-4CB7-B5FF-8F5655A53EDE}"/>
              </a:ext>
            </a:extLst>
          </p:cNvPr>
          <p:cNvSpPr txBox="1"/>
          <p:nvPr/>
        </p:nvSpPr>
        <p:spPr>
          <a:xfrm>
            <a:off x="8350493" y="1213645"/>
            <a:ext cx="1936704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(Multiple ad source example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DFF702B-DAD7-4D36-BF4D-20B44026E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166" y="3125209"/>
            <a:ext cx="1708703" cy="297026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EE4F73-44C1-4297-B3E4-8808BC3C6438}"/>
              </a:ext>
            </a:extLst>
          </p:cNvPr>
          <p:cNvCxnSpPr>
            <a:stCxn id="20" idx="3"/>
            <a:endCxn id="47" idx="1"/>
          </p:cNvCxnSpPr>
          <p:nvPr/>
        </p:nvCxnSpPr>
        <p:spPr>
          <a:xfrm>
            <a:off x="5071129" y="4609074"/>
            <a:ext cx="1576037" cy="12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10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33176</TotalTime>
  <Words>356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Mopub Documentation</vt:lpstr>
      <vt:lpstr>Huawei Ads adapter code</vt:lpstr>
      <vt:lpstr>Custom event classes with Mopub</vt:lpstr>
      <vt:lpstr>MoPub  Mediation Demo Workflow for Interstitial ads</vt:lpstr>
      <vt:lpstr>MoPub  Mediation Demo Workflow for Interstitial ads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Mopub Documentation</dc:title>
  <dc:creator>Haitian Gao</dc:creator>
  <cp:lastModifiedBy>Haitian Gao</cp:lastModifiedBy>
  <cp:revision>8</cp:revision>
  <dcterms:created xsi:type="dcterms:W3CDTF">2021-06-07T17:28:09Z</dcterms:created>
  <dcterms:modified xsi:type="dcterms:W3CDTF">2021-06-30T18:24:54Z</dcterms:modified>
</cp:coreProperties>
</file>