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1" r:id="rId9"/>
    <p:sldId id="260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54EE7-DCEA-4E94-9398-C9E6E4358A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37569C-26C0-4762-AB10-199A6F6F0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E2839-3020-483C-9977-E57DF2EEB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11C1-EF1A-4030-A2AC-A66C375FAEC2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9B4CF-D5F0-4FF2-A309-86169B1B7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BA247-4952-418D-97D0-96B13CD48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7A45-0A39-40DC-A7E1-FC325AAFC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13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C0051-15B1-4ABA-9C0A-058E70F57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C1FDD-B813-495E-AED5-34EEC61E9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405E9-5257-4484-A0DA-13F58D664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11C1-EF1A-4030-A2AC-A66C375FAEC2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2CD43-E2AA-4B75-B119-ECEF2731E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974EE-98E8-4B73-B383-50B08792C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7A45-0A39-40DC-A7E1-FC325AAFC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12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4CE97-4D41-4FA5-A1EB-78D254E7BE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789F1-8CC3-4696-9D29-BCE663F3A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709D8-DB6B-403F-A90B-0EF84E021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11C1-EF1A-4030-A2AC-A66C375FAEC2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DA1E4-835F-45BE-B2D5-0842878A7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52FC1-1E36-4952-BD6A-B342B4D02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7A45-0A39-40DC-A7E1-FC325AAFC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98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55E96-1BDA-4FE7-8B60-F5BCC2C25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1F697-3164-4646-828A-EA17AFF26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51D12-31C0-4A45-8CE6-A3014514C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11C1-EF1A-4030-A2AC-A66C375FAEC2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4630F-5DBE-477D-B578-851D8DC1E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6F67D-63F2-46D9-AB56-E76F421C2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7A45-0A39-40DC-A7E1-FC325AAFC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369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EDF4B-DB93-4852-AB39-E07CBCA51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B2229-EA19-43B6-885A-CB38756B5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DB3CD-98B1-4F9B-8658-0661806DE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11C1-EF1A-4030-A2AC-A66C375FAEC2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F4CBA-A0CF-47D1-AB83-4B358A2AB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E192E-A1EF-41E2-9B2B-3F918D64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7A45-0A39-40DC-A7E1-FC325AAFC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60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D5E35-1437-45AD-90D3-186E92B63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CAE0C-9DC4-4AFE-9BEE-AEAFCEF50D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3FACB-7B2D-4A92-9A4C-6368459B7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B356D-1A3F-49DF-B838-25C16A0AF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11C1-EF1A-4030-A2AC-A66C375FAEC2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7F97C-FD0C-4EDB-A204-CCF90817B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98205-A795-407F-AEDF-2478FD451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7A45-0A39-40DC-A7E1-FC325AAFC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58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E57F3-8352-46B2-AABA-5E76D1D11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E3300-4280-4CCB-8732-6C61FDA50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629B68-A53F-4365-BC3F-859C95B2E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41254A-6C69-408A-926D-D4E764B002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8CA28-C714-4CF9-A6BC-00B7321332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3B0AFF-8906-43BD-A539-D0D2E507B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11C1-EF1A-4030-A2AC-A66C375FAEC2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A04741-934F-4613-A066-8A8DE9483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0EA5BD-C1F2-4D62-8BB5-F06565986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7A45-0A39-40DC-A7E1-FC325AAFC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4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69CE2-196A-43D9-947C-845BCA35B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AFB212-E227-4668-A0C8-32D54BCC8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11C1-EF1A-4030-A2AC-A66C375FAEC2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FB8921-6A4D-4C3E-85B2-B8FB103DA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D443ED-840B-4E55-AF65-7DDC464A3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7A45-0A39-40DC-A7E1-FC325AAFC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92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E4BCAA-CA5B-411D-A197-2B5C8095A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11C1-EF1A-4030-A2AC-A66C375FAEC2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E38BFC-09CC-49C5-A492-6FB23E9CE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151AC-DC70-4996-8E9E-513DACE65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7A45-0A39-40DC-A7E1-FC325AAFC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92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1FD8-B739-4E7F-8FEB-765964BFE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43293-99CE-4433-8E3B-3410445E6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175809-C878-4C6B-A698-0BFF49A32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70CEE-5E19-4E2E-A9CB-1C8C5469A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11C1-EF1A-4030-A2AC-A66C375FAEC2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D6D8E3-36BC-46FC-A70E-815EDFD8C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D802D-D8D8-42E1-A5BB-2581C90D7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7A45-0A39-40DC-A7E1-FC325AAFC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97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DF3B0-290A-4578-80B8-C7E9BF432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825DC2-6220-4AF0-BADD-302547F27A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D0E46-6DC7-4A31-BFF7-3042DB317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3A5C1-8E1E-41C8-AB59-BA2DDD76B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11C1-EF1A-4030-A2AC-A66C375FAEC2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71F3C-4706-4D52-A991-491E7117B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04B04-9B4E-402D-B558-2EF7C60A5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7A45-0A39-40DC-A7E1-FC325AAFC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75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0FEF2D-B4F9-4614-9F8C-65DF10853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27BC6-4656-425F-905D-7F7876E00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8D50E-E7D4-4AF0-A324-C64BB862C5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C11C1-EF1A-4030-A2AC-A66C375FAEC2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BE59E-0044-4A4C-A22E-25E06ABE9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28C61-C942-4B2D-A655-A1278A2BE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C7A45-0A39-40DC-A7E1-FC325AAFC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73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veloper.huawei.com/consumer/en/hms/huawei-pushki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veloper.huawei.com/consumer/en/codelab/HMSPushKit/index.html#0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eveloper.huawei.com/consumer/en/doc/HMSCore-Guides-V5/android-config-agc-0000001050170137-V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985A0-CF0A-4938-ADAA-6248BA310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154112"/>
          </a:xfrm>
        </p:spPr>
        <p:txBody>
          <a:bodyPr/>
          <a:lstStyle/>
          <a:p>
            <a:r>
              <a:rPr lang="en-US" dirty="0" err="1"/>
              <a:t>Swrve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4A310-BF97-4D76-81B3-9105CA722C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01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460D0-9870-4CC4-B03F-EB68681B7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Huawei Push Kit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977E8-A6DE-4F9E-80FB-E4522A9CA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3681"/>
          </a:xfrm>
        </p:spPr>
        <p:txBody>
          <a:bodyPr/>
          <a:lstStyle/>
          <a:p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https://developer.huawei.com/consumer/en/hms/huawei-pushkit/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1A60ED-4325-4F9B-92A4-1CC1B7707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14243"/>
            <a:ext cx="9810750" cy="38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18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CBB0-D160-487F-B2A5-B823CD891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server integration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F358B-8196-48C2-9561-C60D96281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05608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201F1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Follow the </a:t>
            </a:r>
            <a:r>
              <a:rPr lang="en-US" sz="1800" dirty="0" err="1">
                <a:solidFill>
                  <a:srgbClr val="201F1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codelab</a:t>
            </a:r>
            <a:r>
              <a:rPr lang="en-US" sz="1800" dirty="0">
                <a:solidFill>
                  <a:srgbClr val="201F1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here to integrate Push Kit: </a:t>
            </a:r>
            <a:r>
              <a:rPr lang="en-US" sz="1800" u="sng" dirty="0">
                <a:solidFill>
                  <a:srgbClr val="201F1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https://developer.huawei.com/consumer/en/codelab/HMSPushKit/index.html#0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7B2E68-ECE2-49E9-80C0-20CC7F624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59808"/>
            <a:ext cx="3378926" cy="38917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D14511-8E5E-4BDA-A1E8-FD1FE1C5D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0754" y="2659808"/>
            <a:ext cx="3792016" cy="37488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14E46A-12E6-4697-B51C-D03F4BD98D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6398" y="2631233"/>
            <a:ext cx="3644351" cy="252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474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AB703-1DE8-4567-A86C-17E809819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6531"/>
            <a:ext cx="9629775" cy="2076644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07000"/>
              </a:lnSpc>
              <a:spcBef>
                <a:spcPts val="0"/>
              </a:spcBef>
              <a:buFont typeface="+mj-lt"/>
              <a:buAutoNum type="arabicPeriod" startAt="2"/>
              <a:tabLst>
                <a:tab pos="1371600" algn="l"/>
              </a:tabLst>
            </a:pPr>
            <a:r>
              <a:rPr lang="en-US" sz="1900" dirty="0">
                <a:solidFill>
                  <a:srgbClr val="201F1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integrate </a:t>
            </a:r>
            <a:r>
              <a:rPr lang="en-US" sz="1900" dirty="0" err="1">
                <a:solidFill>
                  <a:srgbClr val="201F1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swrve</a:t>
            </a:r>
            <a:r>
              <a:rPr lang="en-US" sz="1900" dirty="0">
                <a:solidFill>
                  <a:srgbClr val="201F1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914400" lvl="1" indent="-4572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  <a:tabLst>
                <a:tab pos="1371600" algn="l"/>
              </a:tabLst>
            </a:pPr>
            <a:r>
              <a:rPr lang="en-US" sz="1700" dirty="0">
                <a:solidFill>
                  <a:srgbClr val="201F1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Enter your developer console</a:t>
            </a:r>
          </a:p>
          <a:p>
            <a:pPr marL="914400" lvl="1" indent="-4572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  <a:tabLst>
                <a:tab pos="1371600" algn="l"/>
              </a:tabLst>
            </a:pPr>
            <a:r>
              <a:rPr lang="en-US" sz="1700" dirty="0">
                <a:solidFill>
                  <a:srgbClr val="201F1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new app and project set under this. You will also need to change the package name, refactor as needed and be sure that it is correct. Put the </a:t>
            </a:r>
            <a:r>
              <a:rPr lang="en-US" sz="1700" dirty="0" err="1">
                <a:solidFill>
                  <a:srgbClr val="201F1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agconnect-services.json</a:t>
            </a:r>
            <a:r>
              <a:rPr lang="en-US" sz="1700" dirty="0">
                <a:solidFill>
                  <a:srgbClr val="201F1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the proper place, you will be overwriting the original file.</a:t>
            </a:r>
          </a:p>
          <a:p>
            <a:pPr marL="914400" lvl="1" indent="-4572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  <a:tabLst>
                <a:tab pos="1371600" algn="l"/>
              </a:tabLst>
            </a:pPr>
            <a:r>
              <a:rPr lang="en-US" sz="1700" dirty="0">
                <a:solidFill>
                  <a:srgbClr val="201F1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Follow steps here to set up the HMS app and project page properly: </a:t>
            </a:r>
            <a:r>
              <a:rPr lang="en-US" sz="1700" dirty="0">
                <a:solidFill>
                  <a:srgbClr val="201F1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https://developer.huawei.com/consumer/en/doc/HMSCore-Guides-V5/android-config-agc-0000001050170137-V5</a:t>
            </a:r>
            <a:r>
              <a:rPr lang="en-US" sz="1700" dirty="0">
                <a:solidFill>
                  <a:srgbClr val="201F1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  <a:tabLst>
                <a:tab pos="1371600" algn="l"/>
              </a:tabLst>
            </a:pPr>
            <a:r>
              <a:rPr lang="en-US" sz="1700" dirty="0">
                <a:solidFill>
                  <a:srgbClr val="201F1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to </a:t>
            </a:r>
            <a:r>
              <a:rPr lang="en-US" sz="1700" dirty="0" err="1">
                <a:solidFill>
                  <a:srgbClr val="201F1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swrve</a:t>
            </a:r>
            <a:r>
              <a:rPr lang="en-US" sz="1700" dirty="0">
                <a:solidFill>
                  <a:srgbClr val="201F1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dashboard and go to settings-&gt;integration settings. Find your API key </a:t>
            </a:r>
            <a:endParaRPr lang="en-US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Text, timeline&#10;&#10;Description automatically generated">
            <a:extLst>
              <a:ext uri="{FF2B5EF4-FFF2-40B4-BE49-F238E27FC236}">
                <a16:creationId xmlns:a16="http://schemas.microsoft.com/office/drawing/2014/main" id="{A3D08008-56F8-413E-9A38-D1B22261CD2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077" y="2543175"/>
            <a:ext cx="5943600" cy="153479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E359842-1D24-4A65-B38C-F84BF4EF3C94}"/>
              </a:ext>
            </a:extLst>
          </p:cNvPr>
          <p:cNvSpPr txBox="1">
            <a:spLocks/>
          </p:cNvSpPr>
          <p:nvPr/>
        </p:nvSpPr>
        <p:spPr>
          <a:xfrm>
            <a:off x="838200" y="4166334"/>
            <a:ext cx="9629775" cy="2076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lnSpc>
                <a:spcPct val="107000"/>
              </a:lnSpc>
              <a:spcBef>
                <a:spcPts val="0"/>
              </a:spcBef>
              <a:buFont typeface="+mj-lt"/>
              <a:buAutoNum type="arabicPeriod" startAt="5"/>
              <a:tabLst>
                <a:tab pos="1371600" algn="l"/>
              </a:tabLst>
            </a:pPr>
            <a:r>
              <a:rPr lang="en-US" sz="1400" dirty="0">
                <a:solidFill>
                  <a:srgbClr val="201F1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Use this API key for the </a:t>
            </a:r>
            <a:r>
              <a:rPr lang="en-US" sz="1400" dirty="0" err="1">
                <a:solidFill>
                  <a:srgbClr val="201F1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SwrveSDK.createInstance</a:t>
            </a:r>
            <a:r>
              <a:rPr lang="en-US" sz="1400" dirty="0">
                <a:solidFill>
                  <a:srgbClr val="201F1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n-US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A356C1E4-D42A-4885-988D-0A691967020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077" y="4538247"/>
            <a:ext cx="5374432" cy="19768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031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9AF64-6B6D-4B24-BD6A-CF58BEAD6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04" y="201012"/>
            <a:ext cx="7666608" cy="1325947"/>
          </a:xfrm>
        </p:spPr>
        <p:txBody>
          <a:bodyPr>
            <a:noAutofit/>
          </a:bodyPr>
          <a:lstStyle/>
          <a:p>
            <a:pPr marL="914400" lvl="1" indent="-457200">
              <a:lnSpc>
                <a:spcPct val="107000"/>
              </a:lnSpc>
              <a:spcBef>
                <a:spcPts val="0"/>
              </a:spcBef>
              <a:buFont typeface="+mj-lt"/>
              <a:buAutoNum type="arabicPeriod" startAt="6"/>
              <a:tabLst>
                <a:tab pos="1828800" algn="l"/>
              </a:tabLst>
            </a:pPr>
            <a:r>
              <a:rPr lang="en-US" sz="1600" dirty="0">
                <a:solidFill>
                  <a:srgbClr val="201F1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 app on your device.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07000"/>
              </a:lnSpc>
              <a:spcBef>
                <a:spcPts val="0"/>
              </a:spcBef>
              <a:buFont typeface="+mj-lt"/>
              <a:buAutoNum type="arabicPeriod" startAt="6"/>
              <a:tabLst>
                <a:tab pos="1828800" algn="l"/>
              </a:tabLst>
            </a:pPr>
            <a:r>
              <a:rPr lang="en-US" sz="1600" dirty="0">
                <a:solidFill>
                  <a:srgbClr val="201F1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After a while, go into the </a:t>
            </a:r>
            <a:r>
              <a:rPr lang="en-US" sz="1600" dirty="0" err="1">
                <a:solidFill>
                  <a:srgbClr val="201F1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swrve</a:t>
            </a:r>
            <a:r>
              <a:rPr lang="en-US" sz="1600" dirty="0">
                <a:solidFill>
                  <a:srgbClr val="201F1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dashboard and go to Settings-&gt; QA devices. Press add QA device on the top right side and press "Yes, I have opened app". Register all devices present under different names.</a:t>
            </a:r>
          </a:p>
          <a:p>
            <a:pPr marL="914400" lvl="1" indent="-457200">
              <a:lnSpc>
                <a:spcPct val="107000"/>
              </a:lnSpc>
              <a:spcBef>
                <a:spcPts val="0"/>
              </a:spcBef>
              <a:buFont typeface="+mj-lt"/>
              <a:buAutoNum type="arabicPeriod" startAt="6"/>
              <a:tabLst>
                <a:tab pos="1828800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01F1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into each device log and find the one that actually has logs recorded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371600" lvl="2" indent="-457200">
              <a:lnSpc>
                <a:spcPct val="107000"/>
              </a:lnSpc>
              <a:spcBef>
                <a:spcPts val="0"/>
              </a:spcBef>
              <a:buFont typeface="+mj-lt"/>
              <a:buAutoNum type="arabicPeriod" startAt="6"/>
              <a:tabLst>
                <a:tab pos="1828800" algn="l"/>
              </a:tabLst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pic>
        <p:nvPicPr>
          <p:cNvPr id="307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E723499-8E44-4F0A-9E01-69197AA4E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465" y="1526959"/>
            <a:ext cx="4776187" cy="114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8DA2026-03B2-4249-88CE-13512BF77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005" y="2881193"/>
            <a:ext cx="4742774" cy="2635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2779027-FC30-4FE9-9377-B08169216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882775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AE0101-DE7F-41C7-8A86-9954C4CBF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189538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14C78D-0CCC-46AD-BA4B-16043D0DAD64}"/>
              </a:ext>
            </a:extLst>
          </p:cNvPr>
          <p:cNvSpPr txBox="1">
            <a:spLocks/>
          </p:cNvSpPr>
          <p:nvPr/>
        </p:nvSpPr>
        <p:spPr>
          <a:xfrm>
            <a:off x="5633623" y="2218602"/>
            <a:ext cx="6431132" cy="4769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lnSpc>
                <a:spcPct val="107000"/>
              </a:lnSpc>
              <a:spcBef>
                <a:spcPts val="0"/>
              </a:spcBef>
              <a:buFont typeface="+mj-lt"/>
              <a:buAutoNum type="arabicPeriod" startAt="9"/>
              <a:tabLst>
                <a:tab pos="1828800" algn="l"/>
              </a:tabLst>
            </a:pPr>
            <a:r>
              <a:rPr lang="en-US" sz="1600" dirty="0">
                <a:solidFill>
                  <a:srgbClr val="201F1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a QA device does not have logs, that is not the one that is listening to logs, and may be deleted safely.</a:t>
            </a:r>
          </a:p>
          <a:p>
            <a:pPr marL="914400" lvl="1" indent="-457200">
              <a:lnSpc>
                <a:spcPct val="107000"/>
              </a:lnSpc>
              <a:spcBef>
                <a:spcPts val="0"/>
              </a:spcBef>
              <a:buFont typeface="+mj-lt"/>
              <a:buAutoNum type="arabicPeriod" startAt="9"/>
              <a:tabLst>
                <a:tab pos="1828800" algn="l"/>
              </a:tabLst>
            </a:pPr>
            <a:r>
              <a:rPr lang="en-US" sz="1600" dirty="0">
                <a:solidFill>
                  <a:srgbClr val="201F1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into application again and press on "Huawei Push Message Demo" and return 1 layer. Press get token. If the token is successful, exit application and reset the application. If it is throwing errors, you may not have set the sha-256 code properly.</a:t>
            </a:r>
          </a:p>
          <a:p>
            <a:pPr marL="914400" lvl="1" indent="-457200">
              <a:lnSpc>
                <a:spcPct val="107000"/>
              </a:lnSpc>
              <a:spcBef>
                <a:spcPts val="0"/>
              </a:spcBef>
              <a:buFont typeface="+mj-lt"/>
              <a:buAutoNum type="arabicPeriod" startAt="9"/>
              <a:tabLst>
                <a:tab pos="1828800" algn="l"/>
              </a:tabLst>
            </a:pPr>
            <a:r>
              <a:rPr lang="en-US" sz="1600" dirty="0">
                <a:solidFill>
                  <a:srgbClr val="201F1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back to the QA device on </a:t>
            </a:r>
            <a:r>
              <a:rPr lang="en-US" sz="1600" dirty="0" err="1">
                <a:solidFill>
                  <a:srgbClr val="201F1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swrve</a:t>
            </a:r>
            <a:r>
              <a:rPr lang="en-US" sz="1600" dirty="0">
                <a:solidFill>
                  <a:srgbClr val="201F1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the settings now should say that "Huawei push enabled". If it does not, allow a few hours for it to fully register. Restart your device as well to ensure this step.</a:t>
            </a:r>
          </a:p>
          <a:p>
            <a:pPr marL="914400" lvl="1" indent="-457200">
              <a:lnSpc>
                <a:spcPct val="107000"/>
              </a:lnSpc>
              <a:spcBef>
                <a:spcPts val="0"/>
              </a:spcBef>
              <a:buFont typeface="+mj-lt"/>
              <a:buAutoNum type="arabicPeriod" startAt="9"/>
              <a:tabLst>
                <a:tab pos="1828800" algn="l"/>
              </a:tabLst>
            </a:pPr>
            <a:r>
              <a:rPr lang="en-US" sz="1600" dirty="0">
                <a:solidFill>
                  <a:srgbClr val="201F1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should be able to use your QA device to obtain campaign messages and notifications now.</a:t>
            </a:r>
          </a:p>
        </p:txBody>
      </p:sp>
    </p:spTree>
    <p:extLst>
      <p:ext uri="{BB962C8B-B14F-4D97-AF65-F5344CB8AC3E}">
        <p14:creationId xmlns:p14="http://schemas.microsoft.com/office/powerpoint/2010/main" val="3340462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B474E-1EE3-47E5-99A7-3C6565586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test detail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F66E76-7697-4846-9727-3EDA40D1C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65" y="1627494"/>
            <a:ext cx="5997435" cy="24885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DDAFA1-DC23-4B6F-98B9-D5BED4027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75" y="4116090"/>
            <a:ext cx="5702626" cy="25527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26C6EC-DDD2-402F-8920-1F76E17F2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850" y="1690688"/>
            <a:ext cx="5399248" cy="6604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1132F8D-BA47-4CAC-A95F-AA088E22B511}"/>
              </a:ext>
            </a:extLst>
          </p:cNvPr>
          <p:cNvSpPr txBox="1"/>
          <p:nvPr/>
        </p:nvSpPr>
        <p:spPr>
          <a:xfrm>
            <a:off x="6419850" y="2676525"/>
            <a:ext cx="4933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*Tests listed as NA or has remarks other than pass was checked and confirmed by other testers.</a:t>
            </a:r>
          </a:p>
        </p:txBody>
      </p:sp>
    </p:spTree>
    <p:extLst>
      <p:ext uri="{BB962C8B-B14F-4D97-AF65-F5344CB8AC3E}">
        <p14:creationId xmlns:p14="http://schemas.microsoft.com/office/powerpoint/2010/main" val="836445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2F48A-05E4-4913-9C1D-30E9B692F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Using 3rd party vendor’s dashboard to verify push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7EB71-B908-4463-82D8-D604B593E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757910" cy="353648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tabLst>
                <a:tab pos="1371600" algn="l"/>
              </a:tabLst>
            </a:pPr>
            <a:r>
              <a:rPr lang="en-US" sz="2600" dirty="0">
                <a:solidFill>
                  <a:srgbClr val="201F1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On the </a:t>
            </a:r>
            <a:r>
              <a:rPr lang="en-US" sz="2600" dirty="0" err="1">
                <a:solidFill>
                  <a:srgbClr val="201F1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swrve</a:t>
            </a:r>
            <a:r>
              <a:rPr lang="en-US" sz="2600" dirty="0">
                <a:solidFill>
                  <a:srgbClr val="201F1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dashboard, create your application with the correct settings. </a:t>
            </a:r>
            <a:endParaRPr lang="en-US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tabLst>
                <a:tab pos="1371600" algn="l"/>
              </a:tabLst>
            </a:pPr>
            <a:r>
              <a:rPr lang="en-US" sz="2600" dirty="0">
                <a:solidFill>
                  <a:srgbClr val="201F1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Create a push notification campaigns under the campaign tab. </a:t>
            </a:r>
            <a:endParaRPr lang="en-US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tabLst>
                <a:tab pos="1371600" algn="l"/>
              </a:tabLst>
            </a:pPr>
            <a:r>
              <a:rPr lang="en-US" sz="2600" dirty="0">
                <a:solidFill>
                  <a:srgbClr val="201F1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Under content, you can test the message.</a:t>
            </a:r>
            <a:endParaRPr lang="en-US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tabLst>
                <a:tab pos="1371600" algn="l"/>
              </a:tabLst>
            </a:pPr>
            <a:r>
              <a:rPr lang="en-US" sz="2600" dirty="0">
                <a:solidFill>
                  <a:srgbClr val="201F1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Once you start the campaign, check again if the message is received by the device, make sure that the device is connected and using the application.</a:t>
            </a:r>
            <a:endParaRPr lang="en-US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tabLst>
                <a:tab pos="1371600" algn="l"/>
              </a:tabLst>
            </a:pPr>
            <a:r>
              <a:rPr lang="en-US" sz="2600" dirty="0">
                <a:solidFill>
                  <a:srgbClr val="201F1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New devices can take up to 12-24 hours to be registered fully, so take this into mind when verifying messages</a:t>
            </a:r>
            <a:endParaRPr lang="en-US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+mj-lt"/>
              <a:buAutoNum type="arabicPeriod"/>
            </a:pPr>
            <a:endParaRPr lang="en-US" sz="1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B16064-C5BF-4571-8677-017D64D59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579" y="1266215"/>
            <a:ext cx="3048431" cy="3901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683F89-AD6C-45EB-BC55-24A1769A7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579" y="1958104"/>
            <a:ext cx="3609974" cy="6411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03F30E-FABE-4A53-9674-089B1CD3B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7404" y="2726975"/>
            <a:ext cx="2042061" cy="18655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F7EABB-69D6-4A68-A76C-C07F4F06C1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6110" y="4686729"/>
            <a:ext cx="5019675" cy="186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793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26B58A8FAD4A4E85C1DCEF7CCFBBF2" ma:contentTypeVersion="2" ma:contentTypeDescription="Create a new document." ma:contentTypeScope="" ma:versionID="d14e9d16850fe04713f5b52f1a168e7d">
  <xsd:schema xmlns:xsd="http://www.w3.org/2001/XMLSchema" xmlns:xs="http://www.w3.org/2001/XMLSchema" xmlns:p="http://schemas.microsoft.com/office/2006/metadata/properties" xmlns:ns3="bf34258b-9027-4758-8063-5917212122fb" targetNamespace="http://schemas.microsoft.com/office/2006/metadata/properties" ma:root="true" ma:fieldsID="29f59d5ce7525c1c59179e712e9df399" ns3:_="">
    <xsd:import namespace="bf34258b-9027-4758-8063-5917212122f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34258b-9027-4758-8063-5917212122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97D97D1-988A-4707-BAC4-C34EF8CDE0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34258b-9027-4758-8063-5917212122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7D77566-5B45-4349-B8F2-B153567F764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373C3D-6CB7-4E42-91D3-7836EEA7E340}">
  <ds:schemaRefs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elements/1.1/"/>
    <ds:schemaRef ds:uri="bf34258b-9027-4758-8063-5917212122fb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484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Swrve</vt:lpstr>
      <vt:lpstr>Huawei Push Kit Link</vt:lpstr>
      <vt:lpstr>Push server integration steps</vt:lpstr>
      <vt:lpstr>PowerPoint Presentation</vt:lpstr>
      <vt:lpstr>PowerPoint Presentation</vt:lpstr>
      <vt:lpstr>Acceptance test detail</vt:lpstr>
      <vt:lpstr>Using 3rd party vendor’s dashboard to verify push messages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Swrve</dc:title>
  <dc:creator>Haitian Gao</dc:creator>
  <cp:lastModifiedBy>Haitian Gao</cp:lastModifiedBy>
  <cp:revision>3</cp:revision>
  <dcterms:created xsi:type="dcterms:W3CDTF">2021-06-07T17:01:34Z</dcterms:created>
  <dcterms:modified xsi:type="dcterms:W3CDTF">2021-06-07T17:26:48Z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0x010100DA26B58A8FAD4A4E85C1DCEF7CCFBBF2</vt:lpwstr>
  </property>
</Properties>
</file>