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302" r:id="rId6"/>
    <p:sldId id="289" r:id="rId7"/>
    <p:sldId id="290" r:id="rId8"/>
    <p:sldId id="291" r:id="rId9"/>
    <p:sldId id="293" r:id="rId10"/>
    <p:sldId id="294" r:id="rId11"/>
    <p:sldId id="295" r:id="rId12"/>
    <p:sldId id="298" r:id="rId13"/>
    <p:sldId id="306" r:id="rId14"/>
    <p:sldId id="297" r:id="rId15"/>
    <p:sldId id="299" r:id="rId16"/>
    <p:sldId id="307" r:id="rId17"/>
    <p:sldId id="300" r:id="rId18"/>
    <p:sldId id="301" r:id="rId19"/>
    <p:sldId id="308" r:id="rId20"/>
    <p:sldId id="309" r:id="rId21"/>
    <p:sldId id="310" r:id="rId22"/>
    <p:sldId id="286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9" autoAdjust="0"/>
    <p:restoredTop sz="94619" autoAdjust="0"/>
  </p:normalViewPr>
  <p:slideViewPr>
    <p:cSldViewPr snapToGrid="0">
      <p:cViewPr varScale="1">
        <p:scale>
          <a:sx n="157" d="100"/>
          <a:sy n="157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5C97B-312A-4E62-86BE-22FDCEAE701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846EF86-9F62-4D5D-B708-DDC71E545395}">
      <dgm:prSet/>
      <dgm:spPr/>
      <dgm:t>
        <a:bodyPr/>
        <a:lstStyle/>
        <a:p>
          <a:r>
            <a:rPr lang="en-US"/>
            <a:t>Sandeep Giri</a:t>
          </a:r>
        </a:p>
      </dgm:t>
    </dgm:pt>
    <dgm:pt modelId="{7656C46F-DF92-47BA-A5C9-27B2369380E2}" type="parTrans" cxnId="{2A47B07B-F6D5-4198-8322-B49BA4B4D6CC}">
      <dgm:prSet/>
      <dgm:spPr/>
      <dgm:t>
        <a:bodyPr/>
        <a:lstStyle/>
        <a:p>
          <a:endParaRPr lang="en-US"/>
        </a:p>
      </dgm:t>
    </dgm:pt>
    <dgm:pt modelId="{5E56AAC4-B126-4709-8000-3D3BAD1FF720}" type="sibTrans" cxnId="{2A47B07B-F6D5-4198-8322-B49BA4B4D6CC}">
      <dgm:prSet/>
      <dgm:spPr/>
      <dgm:t>
        <a:bodyPr/>
        <a:lstStyle/>
        <a:p>
          <a:endParaRPr lang="en-US"/>
        </a:p>
      </dgm:t>
    </dgm:pt>
    <dgm:pt modelId="{3CCE3DBE-8039-45C9-80B6-62BAAF158F56}">
      <dgm:prSet/>
      <dgm:spPr/>
      <dgm:t>
        <a:bodyPr/>
        <a:lstStyle/>
        <a:p>
          <a:r>
            <a:rPr lang="en-US"/>
            <a:t>Akjol Syeryekkhaan</a:t>
          </a:r>
        </a:p>
      </dgm:t>
    </dgm:pt>
    <dgm:pt modelId="{E6874F4F-6669-40A7-BB30-E7C8FEFE12D6}" type="parTrans" cxnId="{C0A74011-78DC-4DEE-8E04-2F1774D2EED5}">
      <dgm:prSet/>
      <dgm:spPr/>
      <dgm:t>
        <a:bodyPr/>
        <a:lstStyle/>
        <a:p>
          <a:endParaRPr lang="en-US"/>
        </a:p>
      </dgm:t>
    </dgm:pt>
    <dgm:pt modelId="{3A2E2E0D-82C4-401E-B30D-63AC8FC7D090}" type="sibTrans" cxnId="{C0A74011-78DC-4DEE-8E04-2F1774D2EED5}">
      <dgm:prSet/>
      <dgm:spPr/>
      <dgm:t>
        <a:bodyPr/>
        <a:lstStyle/>
        <a:p>
          <a:endParaRPr lang="en-US"/>
        </a:p>
      </dgm:t>
    </dgm:pt>
    <dgm:pt modelId="{12D51F87-7421-4BB6-936F-3A795D081F18}">
      <dgm:prSet/>
      <dgm:spPr/>
      <dgm:t>
        <a:bodyPr/>
        <a:lstStyle/>
        <a:p>
          <a:r>
            <a:rPr lang="en-US"/>
            <a:t>Bayasgalantuguldur Batjargal</a:t>
          </a:r>
        </a:p>
      </dgm:t>
    </dgm:pt>
    <dgm:pt modelId="{7B427065-8337-4778-8573-97DCCBCE0260}" type="parTrans" cxnId="{332F5A9A-36C6-4223-9528-EAB8E7E6E2DA}">
      <dgm:prSet/>
      <dgm:spPr/>
      <dgm:t>
        <a:bodyPr/>
        <a:lstStyle/>
        <a:p>
          <a:endParaRPr lang="en-US"/>
        </a:p>
      </dgm:t>
    </dgm:pt>
    <dgm:pt modelId="{444D5C2C-EBD2-42C0-8945-F247B5B8BAFD}" type="sibTrans" cxnId="{332F5A9A-36C6-4223-9528-EAB8E7E6E2DA}">
      <dgm:prSet/>
      <dgm:spPr/>
      <dgm:t>
        <a:bodyPr/>
        <a:lstStyle/>
        <a:p>
          <a:endParaRPr lang="en-US"/>
        </a:p>
      </dgm:t>
    </dgm:pt>
    <dgm:pt modelId="{A0B4E4FA-866C-48FC-A8AE-2CB4886B06B1}">
      <dgm:prSet/>
      <dgm:spPr/>
      <dgm:t>
        <a:bodyPr/>
        <a:lstStyle/>
        <a:p>
          <a:r>
            <a:rPr lang="en-US"/>
            <a:t>Duy Trung Do</a:t>
          </a:r>
        </a:p>
      </dgm:t>
    </dgm:pt>
    <dgm:pt modelId="{09909072-2BD4-4AB7-8FF2-2AF6269C2E16}" type="parTrans" cxnId="{119FC5EB-0C5F-446A-A0AC-454431CA9FFD}">
      <dgm:prSet/>
      <dgm:spPr/>
      <dgm:t>
        <a:bodyPr/>
        <a:lstStyle/>
        <a:p>
          <a:endParaRPr lang="en-US"/>
        </a:p>
      </dgm:t>
    </dgm:pt>
    <dgm:pt modelId="{89B550DC-0E5B-48F8-B842-1A271E7C3EB6}" type="sibTrans" cxnId="{119FC5EB-0C5F-446A-A0AC-454431CA9FFD}">
      <dgm:prSet/>
      <dgm:spPr/>
      <dgm:t>
        <a:bodyPr/>
        <a:lstStyle/>
        <a:p>
          <a:endParaRPr lang="en-US"/>
        </a:p>
      </dgm:t>
    </dgm:pt>
    <dgm:pt modelId="{C87F96FF-34E7-4660-B771-19194787B24B}">
      <dgm:prSet/>
      <dgm:spPr/>
      <dgm:t>
        <a:bodyPr/>
        <a:lstStyle/>
        <a:p>
          <a:r>
            <a:rPr lang="en-US"/>
            <a:t>Fikir Melkamu Walle</a:t>
          </a:r>
        </a:p>
      </dgm:t>
    </dgm:pt>
    <dgm:pt modelId="{4015AD8C-0B1A-4EBF-9FEE-3C64CC2A74BA}" type="parTrans" cxnId="{959C7680-9BEF-4FFC-89E0-FB3F8AEBE1F6}">
      <dgm:prSet/>
      <dgm:spPr/>
      <dgm:t>
        <a:bodyPr/>
        <a:lstStyle/>
        <a:p>
          <a:endParaRPr lang="en-US"/>
        </a:p>
      </dgm:t>
    </dgm:pt>
    <dgm:pt modelId="{5444281E-9998-434D-BF6B-4BDF27D2CD39}" type="sibTrans" cxnId="{959C7680-9BEF-4FFC-89E0-FB3F8AEBE1F6}">
      <dgm:prSet/>
      <dgm:spPr/>
      <dgm:t>
        <a:bodyPr/>
        <a:lstStyle/>
        <a:p>
          <a:endParaRPr lang="en-US"/>
        </a:p>
      </dgm:t>
    </dgm:pt>
    <dgm:pt modelId="{81C8C160-99DE-4355-9F70-CFBFD40EB3FE}">
      <dgm:prSet/>
      <dgm:spPr/>
      <dgm:t>
        <a:bodyPr/>
        <a:lstStyle/>
        <a:p>
          <a:r>
            <a:rPr lang="en-US"/>
            <a:t>Manduul Enkhee</a:t>
          </a:r>
        </a:p>
      </dgm:t>
    </dgm:pt>
    <dgm:pt modelId="{EF38C4EA-BFC5-4511-A387-84F493AD666E}" type="parTrans" cxnId="{042B4DB5-6FAA-47F7-8375-57E68F73A5B7}">
      <dgm:prSet/>
      <dgm:spPr/>
      <dgm:t>
        <a:bodyPr/>
        <a:lstStyle/>
        <a:p>
          <a:endParaRPr lang="en-US"/>
        </a:p>
      </dgm:t>
    </dgm:pt>
    <dgm:pt modelId="{CF6F1507-DFBC-4B3F-89F5-09F12321E2E0}" type="sibTrans" cxnId="{042B4DB5-6FAA-47F7-8375-57E68F73A5B7}">
      <dgm:prSet/>
      <dgm:spPr/>
      <dgm:t>
        <a:bodyPr/>
        <a:lstStyle/>
        <a:p>
          <a:endParaRPr lang="en-US"/>
        </a:p>
      </dgm:t>
    </dgm:pt>
    <dgm:pt modelId="{C9DFE47B-2B93-423F-A2BB-1BDEFC67AD05}">
      <dgm:prSet/>
      <dgm:spPr/>
      <dgm:t>
        <a:bodyPr/>
        <a:lstStyle/>
        <a:p>
          <a:r>
            <a:rPr lang="en-US"/>
            <a:t>Purevdemberel Byambatogtokh</a:t>
          </a:r>
        </a:p>
      </dgm:t>
    </dgm:pt>
    <dgm:pt modelId="{25A9C6D2-A506-4EE2-883B-C426E7C52AE5}" type="parTrans" cxnId="{11642E29-274E-4AC8-8AFD-955EF5BC41F5}">
      <dgm:prSet/>
      <dgm:spPr/>
      <dgm:t>
        <a:bodyPr/>
        <a:lstStyle/>
        <a:p>
          <a:endParaRPr lang="en-US"/>
        </a:p>
      </dgm:t>
    </dgm:pt>
    <dgm:pt modelId="{FD9170DB-1D4A-4ECC-BEDC-B43FB74A1C5C}" type="sibTrans" cxnId="{11642E29-274E-4AC8-8AFD-955EF5BC41F5}">
      <dgm:prSet/>
      <dgm:spPr/>
      <dgm:t>
        <a:bodyPr/>
        <a:lstStyle/>
        <a:p>
          <a:endParaRPr lang="en-US"/>
        </a:p>
      </dgm:t>
    </dgm:pt>
    <dgm:pt modelId="{112746EA-FFAB-4E47-A3E7-95610E743878}">
      <dgm:prSet/>
      <dgm:spPr/>
      <dgm:t>
        <a:bodyPr/>
        <a:lstStyle/>
        <a:p>
          <a:r>
            <a:rPr lang="en-US"/>
            <a:t>Samiksha Gautam</a:t>
          </a:r>
        </a:p>
      </dgm:t>
    </dgm:pt>
    <dgm:pt modelId="{C4B300D2-8593-4718-905E-E371CD0B8CFE}" type="parTrans" cxnId="{C597AF71-F981-43EC-A839-FA964D224951}">
      <dgm:prSet/>
      <dgm:spPr/>
      <dgm:t>
        <a:bodyPr/>
        <a:lstStyle/>
        <a:p>
          <a:endParaRPr lang="en-US"/>
        </a:p>
      </dgm:t>
    </dgm:pt>
    <dgm:pt modelId="{44C7839F-BBE4-460E-87CB-FB47AB2F4B56}" type="sibTrans" cxnId="{C597AF71-F981-43EC-A839-FA964D224951}">
      <dgm:prSet/>
      <dgm:spPr/>
      <dgm:t>
        <a:bodyPr/>
        <a:lstStyle/>
        <a:p>
          <a:endParaRPr lang="en-US"/>
        </a:p>
      </dgm:t>
    </dgm:pt>
    <dgm:pt modelId="{270BCE48-C3D1-4FB8-97F9-D96C9020C5DC}">
      <dgm:prSet/>
      <dgm:spPr/>
      <dgm:t>
        <a:bodyPr/>
        <a:lstStyle/>
        <a:p>
          <a:r>
            <a:rPr lang="en-US"/>
            <a:t>Sibtain Raza</a:t>
          </a:r>
        </a:p>
      </dgm:t>
    </dgm:pt>
    <dgm:pt modelId="{3A137780-D100-4140-B724-959222055C2D}" type="parTrans" cxnId="{9614DAB3-8286-4611-AEC3-A3D0F6FA6B3F}">
      <dgm:prSet/>
      <dgm:spPr/>
      <dgm:t>
        <a:bodyPr/>
        <a:lstStyle/>
        <a:p>
          <a:endParaRPr lang="en-US"/>
        </a:p>
      </dgm:t>
    </dgm:pt>
    <dgm:pt modelId="{4E3B4DF4-478E-45C3-8855-7FABDD91A8C3}" type="sibTrans" cxnId="{9614DAB3-8286-4611-AEC3-A3D0F6FA6B3F}">
      <dgm:prSet/>
      <dgm:spPr/>
      <dgm:t>
        <a:bodyPr/>
        <a:lstStyle/>
        <a:p>
          <a:endParaRPr lang="en-US"/>
        </a:p>
      </dgm:t>
    </dgm:pt>
    <dgm:pt modelId="{6FD60B69-4D9D-47AE-871F-4D8434BEC032}">
      <dgm:prSet/>
      <dgm:spPr/>
      <dgm:t>
        <a:bodyPr/>
        <a:lstStyle/>
        <a:p>
          <a:r>
            <a:rPr lang="en-US"/>
            <a:t>Zayed Hassan</a:t>
          </a:r>
        </a:p>
      </dgm:t>
    </dgm:pt>
    <dgm:pt modelId="{7C4909F4-EB62-4353-B185-03CBF90E3A19}" type="parTrans" cxnId="{2CEF6387-7D5F-4764-A08C-C8735BB5251C}">
      <dgm:prSet/>
      <dgm:spPr/>
      <dgm:t>
        <a:bodyPr/>
        <a:lstStyle/>
        <a:p>
          <a:endParaRPr lang="en-US"/>
        </a:p>
      </dgm:t>
    </dgm:pt>
    <dgm:pt modelId="{8A3BCDB5-4D89-4484-8702-7622519EDA4D}" type="sibTrans" cxnId="{2CEF6387-7D5F-4764-A08C-C8735BB5251C}">
      <dgm:prSet/>
      <dgm:spPr/>
      <dgm:t>
        <a:bodyPr/>
        <a:lstStyle/>
        <a:p>
          <a:endParaRPr lang="en-US"/>
        </a:p>
      </dgm:t>
    </dgm:pt>
    <dgm:pt modelId="{1EDB5A45-13A6-4BC5-B896-FE95024A94EE}" type="pres">
      <dgm:prSet presAssocID="{CA85C97B-312A-4E62-86BE-22FDCEAE7013}" presName="vert0" presStyleCnt="0">
        <dgm:presLayoutVars>
          <dgm:dir/>
          <dgm:animOne val="branch"/>
          <dgm:animLvl val="lvl"/>
        </dgm:presLayoutVars>
      </dgm:prSet>
      <dgm:spPr/>
    </dgm:pt>
    <dgm:pt modelId="{76A1D8D0-008C-4F93-B99C-5D3A988D0F08}" type="pres">
      <dgm:prSet presAssocID="{8846EF86-9F62-4D5D-B708-DDC71E545395}" presName="thickLine" presStyleLbl="alignNode1" presStyleIdx="0" presStyleCnt="10"/>
      <dgm:spPr/>
    </dgm:pt>
    <dgm:pt modelId="{438F2047-1D2F-4F80-95E9-6F9451488B18}" type="pres">
      <dgm:prSet presAssocID="{8846EF86-9F62-4D5D-B708-DDC71E545395}" presName="horz1" presStyleCnt="0"/>
      <dgm:spPr/>
    </dgm:pt>
    <dgm:pt modelId="{1C5204A0-1008-4EA8-A651-F0B4D31B064C}" type="pres">
      <dgm:prSet presAssocID="{8846EF86-9F62-4D5D-B708-DDC71E545395}" presName="tx1" presStyleLbl="revTx" presStyleIdx="0" presStyleCnt="10"/>
      <dgm:spPr/>
    </dgm:pt>
    <dgm:pt modelId="{1C9494AB-08E0-431D-A065-AE5791BE5F27}" type="pres">
      <dgm:prSet presAssocID="{8846EF86-9F62-4D5D-B708-DDC71E545395}" presName="vert1" presStyleCnt="0"/>
      <dgm:spPr/>
    </dgm:pt>
    <dgm:pt modelId="{23D4E3E9-9221-47F1-8DBC-BFBD0E7E6CF0}" type="pres">
      <dgm:prSet presAssocID="{3CCE3DBE-8039-45C9-80B6-62BAAF158F56}" presName="thickLine" presStyleLbl="alignNode1" presStyleIdx="1" presStyleCnt="10"/>
      <dgm:spPr/>
    </dgm:pt>
    <dgm:pt modelId="{592149A1-D5DC-4318-B6C1-147FE9262B8B}" type="pres">
      <dgm:prSet presAssocID="{3CCE3DBE-8039-45C9-80B6-62BAAF158F56}" presName="horz1" presStyleCnt="0"/>
      <dgm:spPr/>
    </dgm:pt>
    <dgm:pt modelId="{1F94C81D-7A06-4913-9D7C-92A55E01010C}" type="pres">
      <dgm:prSet presAssocID="{3CCE3DBE-8039-45C9-80B6-62BAAF158F56}" presName="tx1" presStyleLbl="revTx" presStyleIdx="1" presStyleCnt="10"/>
      <dgm:spPr/>
    </dgm:pt>
    <dgm:pt modelId="{6888A2BB-390D-4994-8189-D27267B30D3E}" type="pres">
      <dgm:prSet presAssocID="{3CCE3DBE-8039-45C9-80B6-62BAAF158F56}" presName="vert1" presStyleCnt="0"/>
      <dgm:spPr/>
    </dgm:pt>
    <dgm:pt modelId="{669F58DF-261C-4916-BB8A-04AFFEF93737}" type="pres">
      <dgm:prSet presAssocID="{12D51F87-7421-4BB6-936F-3A795D081F18}" presName="thickLine" presStyleLbl="alignNode1" presStyleIdx="2" presStyleCnt="10"/>
      <dgm:spPr/>
    </dgm:pt>
    <dgm:pt modelId="{F623E2E4-4876-4147-8905-626EF990772F}" type="pres">
      <dgm:prSet presAssocID="{12D51F87-7421-4BB6-936F-3A795D081F18}" presName="horz1" presStyleCnt="0"/>
      <dgm:spPr/>
    </dgm:pt>
    <dgm:pt modelId="{6137BA79-25CD-4F7E-BE2A-9262F5CDF20E}" type="pres">
      <dgm:prSet presAssocID="{12D51F87-7421-4BB6-936F-3A795D081F18}" presName="tx1" presStyleLbl="revTx" presStyleIdx="2" presStyleCnt="10"/>
      <dgm:spPr/>
    </dgm:pt>
    <dgm:pt modelId="{1A91AFD3-86EE-43EE-93F3-647D1A5CF953}" type="pres">
      <dgm:prSet presAssocID="{12D51F87-7421-4BB6-936F-3A795D081F18}" presName="vert1" presStyleCnt="0"/>
      <dgm:spPr/>
    </dgm:pt>
    <dgm:pt modelId="{F1B48761-8CBA-4379-8D2B-869E3007BFF6}" type="pres">
      <dgm:prSet presAssocID="{A0B4E4FA-866C-48FC-A8AE-2CB4886B06B1}" presName="thickLine" presStyleLbl="alignNode1" presStyleIdx="3" presStyleCnt="10"/>
      <dgm:spPr/>
    </dgm:pt>
    <dgm:pt modelId="{86C9B531-5FD9-4097-9523-A3AFC1F4D957}" type="pres">
      <dgm:prSet presAssocID="{A0B4E4FA-866C-48FC-A8AE-2CB4886B06B1}" presName="horz1" presStyleCnt="0"/>
      <dgm:spPr/>
    </dgm:pt>
    <dgm:pt modelId="{8F47731B-58F0-470E-B8C6-259CD652C087}" type="pres">
      <dgm:prSet presAssocID="{A0B4E4FA-866C-48FC-A8AE-2CB4886B06B1}" presName="tx1" presStyleLbl="revTx" presStyleIdx="3" presStyleCnt="10"/>
      <dgm:spPr/>
    </dgm:pt>
    <dgm:pt modelId="{7448F692-5D72-4E0D-A59F-37B24CFCEAC1}" type="pres">
      <dgm:prSet presAssocID="{A0B4E4FA-866C-48FC-A8AE-2CB4886B06B1}" presName="vert1" presStyleCnt="0"/>
      <dgm:spPr/>
    </dgm:pt>
    <dgm:pt modelId="{A5661F50-F782-4B9C-B301-90A01C75097F}" type="pres">
      <dgm:prSet presAssocID="{C87F96FF-34E7-4660-B771-19194787B24B}" presName="thickLine" presStyleLbl="alignNode1" presStyleIdx="4" presStyleCnt="10"/>
      <dgm:spPr/>
    </dgm:pt>
    <dgm:pt modelId="{5E4C8F6D-59CA-4700-B49D-50D29681866A}" type="pres">
      <dgm:prSet presAssocID="{C87F96FF-34E7-4660-B771-19194787B24B}" presName="horz1" presStyleCnt="0"/>
      <dgm:spPr/>
    </dgm:pt>
    <dgm:pt modelId="{45AEE114-5352-4477-A1B7-16797808A60F}" type="pres">
      <dgm:prSet presAssocID="{C87F96FF-34E7-4660-B771-19194787B24B}" presName="tx1" presStyleLbl="revTx" presStyleIdx="4" presStyleCnt="10"/>
      <dgm:spPr/>
    </dgm:pt>
    <dgm:pt modelId="{B9953D4C-4CE5-415A-8742-0B2408CDCEE2}" type="pres">
      <dgm:prSet presAssocID="{C87F96FF-34E7-4660-B771-19194787B24B}" presName="vert1" presStyleCnt="0"/>
      <dgm:spPr/>
    </dgm:pt>
    <dgm:pt modelId="{11473267-77EF-4E08-8DD1-6B296A6162CD}" type="pres">
      <dgm:prSet presAssocID="{81C8C160-99DE-4355-9F70-CFBFD40EB3FE}" presName="thickLine" presStyleLbl="alignNode1" presStyleIdx="5" presStyleCnt="10"/>
      <dgm:spPr/>
    </dgm:pt>
    <dgm:pt modelId="{32B26094-0F2B-4FF5-8E23-60E3A2462F1C}" type="pres">
      <dgm:prSet presAssocID="{81C8C160-99DE-4355-9F70-CFBFD40EB3FE}" presName="horz1" presStyleCnt="0"/>
      <dgm:spPr/>
    </dgm:pt>
    <dgm:pt modelId="{2FFD9E14-FA6B-49AE-B3DF-E3B6F0F5A224}" type="pres">
      <dgm:prSet presAssocID="{81C8C160-99DE-4355-9F70-CFBFD40EB3FE}" presName="tx1" presStyleLbl="revTx" presStyleIdx="5" presStyleCnt="10"/>
      <dgm:spPr/>
    </dgm:pt>
    <dgm:pt modelId="{485E26DB-E089-4016-8B76-1847F65EB7B8}" type="pres">
      <dgm:prSet presAssocID="{81C8C160-99DE-4355-9F70-CFBFD40EB3FE}" presName="vert1" presStyleCnt="0"/>
      <dgm:spPr/>
    </dgm:pt>
    <dgm:pt modelId="{327ED018-EC70-4C34-B2D8-EAAB4ACE6638}" type="pres">
      <dgm:prSet presAssocID="{C9DFE47B-2B93-423F-A2BB-1BDEFC67AD05}" presName="thickLine" presStyleLbl="alignNode1" presStyleIdx="6" presStyleCnt="10"/>
      <dgm:spPr/>
    </dgm:pt>
    <dgm:pt modelId="{8AF69A36-015F-425C-8DDB-46D1F5E280C7}" type="pres">
      <dgm:prSet presAssocID="{C9DFE47B-2B93-423F-A2BB-1BDEFC67AD05}" presName="horz1" presStyleCnt="0"/>
      <dgm:spPr/>
    </dgm:pt>
    <dgm:pt modelId="{1975E78E-8DCF-4817-B921-9355C7CBA66A}" type="pres">
      <dgm:prSet presAssocID="{C9DFE47B-2B93-423F-A2BB-1BDEFC67AD05}" presName="tx1" presStyleLbl="revTx" presStyleIdx="6" presStyleCnt="10"/>
      <dgm:spPr/>
    </dgm:pt>
    <dgm:pt modelId="{A986B338-4564-41F3-811B-4572F0D66E24}" type="pres">
      <dgm:prSet presAssocID="{C9DFE47B-2B93-423F-A2BB-1BDEFC67AD05}" presName="vert1" presStyleCnt="0"/>
      <dgm:spPr/>
    </dgm:pt>
    <dgm:pt modelId="{1C139A7C-5D0A-445C-BC90-70DC6F17FCBF}" type="pres">
      <dgm:prSet presAssocID="{112746EA-FFAB-4E47-A3E7-95610E743878}" presName="thickLine" presStyleLbl="alignNode1" presStyleIdx="7" presStyleCnt="10"/>
      <dgm:spPr/>
    </dgm:pt>
    <dgm:pt modelId="{E0D5C9C5-0E44-425A-A893-AF6CBFB47D94}" type="pres">
      <dgm:prSet presAssocID="{112746EA-FFAB-4E47-A3E7-95610E743878}" presName="horz1" presStyleCnt="0"/>
      <dgm:spPr/>
    </dgm:pt>
    <dgm:pt modelId="{4B9949A9-BF5D-41B1-9DCF-0F22EC947730}" type="pres">
      <dgm:prSet presAssocID="{112746EA-FFAB-4E47-A3E7-95610E743878}" presName="tx1" presStyleLbl="revTx" presStyleIdx="7" presStyleCnt="10"/>
      <dgm:spPr/>
    </dgm:pt>
    <dgm:pt modelId="{52D2E5B6-BE29-4BA3-89F8-D107C357B88F}" type="pres">
      <dgm:prSet presAssocID="{112746EA-FFAB-4E47-A3E7-95610E743878}" presName="vert1" presStyleCnt="0"/>
      <dgm:spPr/>
    </dgm:pt>
    <dgm:pt modelId="{A59B7875-DCBB-46F3-A3D9-A7EBDE401B6F}" type="pres">
      <dgm:prSet presAssocID="{270BCE48-C3D1-4FB8-97F9-D96C9020C5DC}" presName="thickLine" presStyleLbl="alignNode1" presStyleIdx="8" presStyleCnt="10"/>
      <dgm:spPr/>
    </dgm:pt>
    <dgm:pt modelId="{888BFCD5-DE0A-417F-972D-58B7C081DF73}" type="pres">
      <dgm:prSet presAssocID="{270BCE48-C3D1-4FB8-97F9-D96C9020C5DC}" presName="horz1" presStyleCnt="0"/>
      <dgm:spPr/>
    </dgm:pt>
    <dgm:pt modelId="{92AB4A5D-DAA8-40E5-A6D9-940869F8AD28}" type="pres">
      <dgm:prSet presAssocID="{270BCE48-C3D1-4FB8-97F9-D96C9020C5DC}" presName="tx1" presStyleLbl="revTx" presStyleIdx="8" presStyleCnt="10"/>
      <dgm:spPr/>
    </dgm:pt>
    <dgm:pt modelId="{8FD5137F-DB0F-4E5B-A8AC-DB52928C2154}" type="pres">
      <dgm:prSet presAssocID="{270BCE48-C3D1-4FB8-97F9-D96C9020C5DC}" presName="vert1" presStyleCnt="0"/>
      <dgm:spPr/>
    </dgm:pt>
    <dgm:pt modelId="{AEE6B9D1-8DBE-4C4B-85F8-B4C23B9608C6}" type="pres">
      <dgm:prSet presAssocID="{6FD60B69-4D9D-47AE-871F-4D8434BEC032}" presName="thickLine" presStyleLbl="alignNode1" presStyleIdx="9" presStyleCnt="10"/>
      <dgm:spPr/>
    </dgm:pt>
    <dgm:pt modelId="{DF5775C5-F95B-4B77-90C1-497D78585BD3}" type="pres">
      <dgm:prSet presAssocID="{6FD60B69-4D9D-47AE-871F-4D8434BEC032}" presName="horz1" presStyleCnt="0"/>
      <dgm:spPr/>
    </dgm:pt>
    <dgm:pt modelId="{B7F75257-569C-450A-BAF7-EFA758C155F7}" type="pres">
      <dgm:prSet presAssocID="{6FD60B69-4D9D-47AE-871F-4D8434BEC032}" presName="tx1" presStyleLbl="revTx" presStyleIdx="9" presStyleCnt="10"/>
      <dgm:spPr/>
    </dgm:pt>
    <dgm:pt modelId="{22ED687A-A902-45FA-8407-1740748E88AD}" type="pres">
      <dgm:prSet presAssocID="{6FD60B69-4D9D-47AE-871F-4D8434BEC032}" presName="vert1" presStyleCnt="0"/>
      <dgm:spPr/>
    </dgm:pt>
  </dgm:ptLst>
  <dgm:cxnLst>
    <dgm:cxn modelId="{C0A74011-78DC-4DEE-8E04-2F1774D2EED5}" srcId="{CA85C97B-312A-4E62-86BE-22FDCEAE7013}" destId="{3CCE3DBE-8039-45C9-80B6-62BAAF158F56}" srcOrd="1" destOrd="0" parTransId="{E6874F4F-6669-40A7-BB30-E7C8FEFE12D6}" sibTransId="{3A2E2E0D-82C4-401E-B30D-63AC8FC7D090}"/>
    <dgm:cxn modelId="{F82FA428-D2E9-4EB9-8556-6E61D98AA89D}" type="presOf" srcId="{6FD60B69-4D9D-47AE-871F-4D8434BEC032}" destId="{B7F75257-569C-450A-BAF7-EFA758C155F7}" srcOrd="0" destOrd="0" presId="urn:microsoft.com/office/officeart/2008/layout/LinedList"/>
    <dgm:cxn modelId="{11642E29-274E-4AC8-8AFD-955EF5BC41F5}" srcId="{CA85C97B-312A-4E62-86BE-22FDCEAE7013}" destId="{C9DFE47B-2B93-423F-A2BB-1BDEFC67AD05}" srcOrd="6" destOrd="0" parTransId="{25A9C6D2-A506-4EE2-883B-C426E7C52AE5}" sibTransId="{FD9170DB-1D4A-4ECC-BEDC-B43FB74A1C5C}"/>
    <dgm:cxn modelId="{454E603E-2FC3-43FC-B958-6763724543F2}" type="presOf" srcId="{C87F96FF-34E7-4660-B771-19194787B24B}" destId="{45AEE114-5352-4477-A1B7-16797808A60F}" srcOrd="0" destOrd="0" presId="urn:microsoft.com/office/officeart/2008/layout/LinedList"/>
    <dgm:cxn modelId="{272B1851-1DD0-480C-AC86-10C04AD8F23B}" type="presOf" srcId="{C9DFE47B-2B93-423F-A2BB-1BDEFC67AD05}" destId="{1975E78E-8DCF-4817-B921-9355C7CBA66A}" srcOrd="0" destOrd="0" presId="urn:microsoft.com/office/officeart/2008/layout/LinedList"/>
    <dgm:cxn modelId="{C597AF71-F981-43EC-A839-FA964D224951}" srcId="{CA85C97B-312A-4E62-86BE-22FDCEAE7013}" destId="{112746EA-FFAB-4E47-A3E7-95610E743878}" srcOrd="7" destOrd="0" parTransId="{C4B300D2-8593-4718-905E-E371CD0B8CFE}" sibTransId="{44C7839F-BBE4-460E-87CB-FB47AB2F4B56}"/>
    <dgm:cxn modelId="{1DB83874-61B4-440A-9936-AEB632934E17}" type="presOf" srcId="{270BCE48-C3D1-4FB8-97F9-D96C9020C5DC}" destId="{92AB4A5D-DAA8-40E5-A6D9-940869F8AD28}" srcOrd="0" destOrd="0" presId="urn:microsoft.com/office/officeart/2008/layout/LinedList"/>
    <dgm:cxn modelId="{2A47B07B-F6D5-4198-8322-B49BA4B4D6CC}" srcId="{CA85C97B-312A-4E62-86BE-22FDCEAE7013}" destId="{8846EF86-9F62-4D5D-B708-DDC71E545395}" srcOrd="0" destOrd="0" parTransId="{7656C46F-DF92-47BA-A5C9-27B2369380E2}" sibTransId="{5E56AAC4-B126-4709-8000-3D3BAD1FF720}"/>
    <dgm:cxn modelId="{959C7680-9BEF-4FFC-89E0-FB3F8AEBE1F6}" srcId="{CA85C97B-312A-4E62-86BE-22FDCEAE7013}" destId="{C87F96FF-34E7-4660-B771-19194787B24B}" srcOrd="4" destOrd="0" parTransId="{4015AD8C-0B1A-4EBF-9FEE-3C64CC2A74BA}" sibTransId="{5444281E-9998-434D-BF6B-4BDF27D2CD39}"/>
    <dgm:cxn modelId="{A1EB1B83-5CD6-489D-A767-29C29A4BB1AC}" type="presOf" srcId="{A0B4E4FA-866C-48FC-A8AE-2CB4886B06B1}" destId="{8F47731B-58F0-470E-B8C6-259CD652C087}" srcOrd="0" destOrd="0" presId="urn:microsoft.com/office/officeart/2008/layout/LinedList"/>
    <dgm:cxn modelId="{2CEF6387-7D5F-4764-A08C-C8735BB5251C}" srcId="{CA85C97B-312A-4E62-86BE-22FDCEAE7013}" destId="{6FD60B69-4D9D-47AE-871F-4D8434BEC032}" srcOrd="9" destOrd="0" parTransId="{7C4909F4-EB62-4353-B185-03CBF90E3A19}" sibTransId="{8A3BCDB5-4D89-4484-8702-7622519EDA4D}"/>
    <dgm:cxn modelId="{332F5A9A-36C6-4223-9528-EAB8E7E6E2DA}" srcId="{CA85C97B-312A-4E62-86BE-22FDCEAE7013}" destId="{12D51F87-7421-4BB6-936F-3A795D081F18}" srcOrd="2" destOrd="0" parTransId="{7B427065-8337-4778-8573-97DCCBCE0260}" sibTransId="{444D5C2C-EBD2-42C0-8945-F247B5B8BAFD}"/>
    <dgm:cxn modelId="{0E2E74A9-E5C3-41EA-9D27-F8DE25ECAE71}" type="presOf" srcId="{12D51F87-7421-4BB6-936F-3A795D081F18}" destId="{6137BA79-25CD-4F7E-BE2A-9262F5CDF20E}" srcOrd="0" destOrd="0" presId="urn:microsoft.com/office/officeart/2008/layout/LinedList"/>
    <dgm:cxn modelId="{9614DAB3-8286-4611-AEC3-A3D0F6FA6B3F}" srcId="{CA85C97B-312A-4E62-86BE-22FDCEAE7013}" destId="{270BCE48-C3D1-4FB8-97F9-D96C9020C5DC}" srcOrd="8" destOrd="0" parTransId="{3A137780-D100-4140-B724-959222055C2D}" sibTransId="{4E3B4DF4-478E-45C3-8855-7FABDD91A8C3}"/>
    <dgm:cxn modelId="{042B4DB5-6FAA-47F7-8375-57E68F73A5B7}" srcId="{CA85C97B-312A-4E62-86BE-22FDCEAE7013}" destId="{81C8C160-99DE-4355-9F70-CFBFD40EB3FE}" srcOrd="5" destOrd="0" parTransId="{EF38C4EA-BFC5-4511-A387-84F493AD666E}" sibTransId="{CF6F1507-DFBC-4B3F-89F5-09F12321E2E0}"/>
    <dgm:cxn modelId="{5C669FB9-03E5-4D7E-A8EC-A40298A7370E}" type="presOf" srcId="{8846EF86-9F62-4D5D-B708-DDC71E545395}" destId="{1C5204A0-1008-4EA8-A651-F0B4D31B064C}" srcOrd="0" destOrd="0" presId="urn:microsoft.com/office/officeart/2008/layout/LinedList"/>
    <dgm:cxn modelId="{4BEC62C2-8A74-4FF2-AA69-C0CEDFBD0621}" type="presOf" srcId="{CA85C97B-312A-4E62-86BE-22FDCEAE7013}" destId="{1EDB5A45-13A6-4BC5-B896-FE95024A94EE}" srcOrd="0" destOrd="0" presId="urn:microsoft.com/office/officeart/2008/layout/LinedList"/>
    <dgm:cxn modelId="{2961BCC4-F7A4-4653-BDC5-8E6CF1AAA11C}" type="presOf" srcId="{3CCE3DBE-8039-45C9-80B6-62BAAF158F56}" destId="{1F94C81D-7A06-4913-9D7C-92A55E01010C}" srcOrd="0" destOrd="0" presId="urn:microsoft.com/office/officeart/2008/layout/LinedList"/>
    <dgm:cxn modelId="{6D363BCB-6EB3-450F-99E0-F2D1270B5D90}" type="presOf" srcId="{112746EA-FFAB-4E47-A3E7-95610E743878}" destId="{4B9949A9-BF5D-41B1-9DCF-0F22EC947730}" srcOrd="0" destOrd="0" presId="urn:microsoft.com/office/officeart/2008/layout/LinedList"/>
    <dgm:cxn modelId="{3D19FBE9-AA86-4629-9E50-B96B967829C5}" type="presOf" srcId="{81C8C160-99DE-4355-9F70-CFBFD40EB3FE}" destId="{2FFD9E14-FA6B-49AE-B3DF-E3B6F0F5A224}" srcOrd="0" destOrd="0" presId="urn:microsoft.com/office/officeart/2008/layout/LinedList"/>
    <dgm:cxn modelId="{119FC5EB-0C5F-446A-A0AC-454431CA9FFD}" srcId="{CA85C97B-312A-4E62-86BE-22FDCEAE7013}" destId="{A0B4E4FA-866C-48FC-A8AE-2CB4886B06B1}" srcOrd="3" destOrd="0" parTransId="{09909072-2BD4-4AB7-8FF2-2AF6269C2E16}" sibTransId="{89B550DC-0E5B-48F8-B842-1A271E7C3EB6}"/>
    <dgm:cxn modelId="{C1C204AF-42DA-41F8-BA5A-6DDA2E4A8AA5}" type="presParOf" srcId="{1EDB5A45-13A6-4BC5-B896-FE95024A94EE}" destId="{76A1D8D0-008C-4F93-B99C-5D3A988D0F08}" srcOrd="0" destOrd="0" presId="urn:microsoft.com/office/officeart/2008/layout/LinedList"/>
    <dgm:cxn modelId="{2F670F88-BDC9-4EAD-BE8B-C701A9FA847E}" type="presParOf" srcId="{1EDB5A45-13A6-4BC5-B896-FE95024A94EE}" destId="{438F2047-1D2F-4F80-95E9-6F9451488B18}" srcOrd="1" destOrd="0" presId="urn:microsoft.com/office/officeart/2008/layout/LinedList"/>
    <dgm:cxn modelId="{318EC342-2612-401E-9BDD-090F2CD7901A}" type="presParOf" srcId="{438F2047-1D2F-4F80-95E9-6F9451488B18}" destId="{1C5204A0-1008-4EA8-A651-F0B4D31B064C}" srcOrd="0" destOrd="0" presId="urn:microsoft.com/office/officeart/2008/layout/LinedList"/>
    <dgm:cxn modelId="{EF408740-70B6-40DB-AAAC-6765385B391B}" type="presParOf" srcId="{438F2047-1D2F-4F80-95E9-6F9451488B18}" destId="{1C9494AB-08E0-431D-A065-AE5791BE5F27}" srcOrd="1" destOrd="0" presId="urn:microsoft.com/office/officeart/2008/layout/LinedList"/>
    <dgm:cxn modelId="{36ECE4F2-972D-4DAF-8858-59410E967A02}" type="presParOf" srcId="{1EDB5A45-13A6-4BC5-B896-FE95024A94EE}" destId="{23D4E3E9-9221-47F1-8DBC-BFBD0E7E6CF0}" srcOrd="2" destOrd="0" presId="urn:microsoft.com/office/officeart/2008/layout/LinedList"/>
    <dgm:cxn modelId="{A35CB23A-3BCD-4AC6-9444-7DF8C4BFCF4A}" type="presParOf" srcId="{1EDB5A45-13A6-4BC5-B896-FE95024A94EE}" destId="{592149A1-D5DC-4318-B6C1-147FE9262B8B}" srcOrd="3" destOrd="0" presId="urn:microsoft.com/office/officeart/2008/layout/LinedList"/>
    <dgm:cxn modelId="{BAE11A5F-C3C9-4866-83C4-366B9BA1529E}" type="presParOf" srcId="{592149A1-D5DC-4318-B6C1-147FE9262B8B}" destId="{1F94C81D-7A06-4913-9D7C-92A55E01010C}" srcOrd="0" destOrd="0" presId="urn:microsoft.com/office/officeart/2008/layout/LinedList"/>
    <dgm:cxn modelId="{20E9B2FA-3414-43BD-B734-1B3E7D6D3944}" type="presParOf" srcId="{592149A1-D5DC-4318-B6C1-147FE9262B8B}" destId="{6888A2BB-390D-4994-8189-D27267B30D3E}" srcOrd="1" destOrd="0" presId="urn:microsoft.com/office/officeart/2008/layout/LinedList"/>
    <dgm:cxn modelId="{A298B041-41FE-4838-BA15-524D2A3074DF}" type="presParOf" srcId="{1EDB5A45-13A6-4BC5-B896-FE95024A94EE}" destId="{669F58DF-261C-4916-BB8A-04AFFEF93737}" srcOrd="4" destOrd="0" presId="urn:microsoft.com/office/officeart/2008/layout/LinedList"/>
    <dgm:cxn modelId="{E2610B89-3FD7-459B-B783-87DB592F4010}" type="presParOf" srcId="{1EDB5A45-13A6-4BC5-B896-FE95024A94EE}" destId="{F623E2E4-4876-4147-8905-626EF990772F}" srcOrd="5" destOrd="0" presId="urn:microsoft.com/office/officeart/2008/layout/LinedList"/>
    <dgm:cxn modelId="{9995FC7C-7000-4757-9B42-F24FA41BE233}" type="presParOf" srcId="{F623E2E4-4876-4147-8905-626EF990772F}" destId="{6137BA79-25CD-4F7E-BE2A-9262F5CDF20E}" srcOrd="0" destOrd="0" presId="urn:microsoft.com/office/officeart/2008/layout/LinedList"/>
    <dgm:cxn modelId="{6D79F289-D382-48BA-9086-5F8EBBF79372}" type="presParOf" srcId="{F623E2E4-4876-4147-8905-626EF990772F}" destId="{1A91AFD3-86EE-43EE-93F3-647D1A5CF953}" srcOrd="1" destOrd="0" presId="urn:microsoft.com/office/officeart/2008/layout/LinedList"/>
    <dgm:cxn modelId="{BF1F4CD3-C27A-414F-912D-61FD048004BE}" type="presParOf" srcId="{1EDB5A45-13A6-4BC5-B896-FE95024A94EE}" destId="{F1B48761-8CBA-4379-8D2B-869E3007BFF6}" srcOrd="6" destOrd="0" presId="urn:microsoft.com/office/officeart/2008/layout/LinedList"/>
    <dgm:cxn modelId="{1D74D584-F79A-4446-AC58-2709A6968821}" type="presParOf" srcId="{1EDB5A45-13A6-4BC5-B896-FE95024A94EE}" destId="{86C9B531-5FD9-4097-9523-A3AFC1F4D957}" srcOrd="7" destOrd="0" presId="urn:microsoft.com/office/officeart/2008/layout/LinedList"/>
    <dgm:cxn modelId="{355112DB-5664-4A75-B000-9F37DFE7793A}" type="presParOf" srcId="{86C9B531-5FD9-4097-9523-A3AFC1F4D957}" destId="{8F47731B-58F0-470E-B8C6-259CD652C087}" srcOrd="0" destOrd="0" presId="urn:microsoft.com/office/officeart/2008/layout/LinedList"/>
    <dgm:cxn modelId="{1560178F-3768-43E5-86DF-E701D37B85B7}" type="presParOf" srcId="{86C9B531-5FD9-4097-9523-A3AFC1F4D957}" destId="{7448F692-5D72-4E0D-A59F-37B24CFCEAC1}" srcOrd="1" destOrd="0" presId="urn:microsoft.com/office/officeart/2008/layout/LinedList"/>
    <dgm:cxn modelId="{27783FA1-F7CF-4F19-82D6-5D55563F4262}" type="presParOf" srcId="{1EDB5A45-13A6-4BC5-B896-FE95024A94EE}" destId="{A5661F50-F782-4B9C-B301-90A01C75097F}" srcOrd="8" destOrd="0" presId="urn:microsoft.com/office/officeart/2008/layout/LinedList"/>
    <dgm:cxn modelId="{924BECCA-B611-46F4-BD97-4D2CB20716D4}" type="presParOf" srcId="{1EDB5A45-13A6-4BC5-B896-FE95024A94EE}" destId="{5E4C8F6D-59CA-4700-B49D-50D29681866A}" srcOrd="9" destOrd="0" presId="urn:microsoft.com/office/officeart/2008/layout/LinedList"/>
    <dgm:cxn modelId="{A53F9A94-ED6C-47AE-923B-B3280A2B2CD9}" type="presParOf" srcId="{5E4C8F6D-59CA-4700-B49D-50D29681866A}" destId="{45AEE114-5352-4477-A1B7-16797808A60F}" srcOrd="0" destOrd="0" presId="urn:microsoft.com/office/officeart/2008/layout/LinedList"/>
    <dgm:cxn modelId="{5D461889-12C2-43C0-8892-8F73D26B407D}" type="presParOf" srcId="{5E4C8F6D-59CA-4700-B49D-50D29681866A}" destId="{B9953D4C-4CE5-415A-8742-0B2408CDCEE2}" srcOrd="1" destOrd="0" presId="urn:microsoft.com/office/officeart/2008/layout/LinedList"/>
    <dgm:cxn modelId="{5BFE8BD4-CC3F-498F-B072-5A9ECF9AF851}" type="presParOf" srcId="{1EDB5A45-13A6-4BC5-B896-FE95024A94EE}" destId="{11473267-77EF-4E08-8DD1-6B296A6162CD}" srcOrd="10" destOrd="0" presId="urn:microsoft.com/office/officeart/2008/layout/LinedList"/>
    <dgm:cxn modelId="{8EDD04D5-B660-4CAD-BE37-9EA5CCBABF79}" type="presParOf" srcId="{1EDB5A45-13A6-4BC5-B896-FE95024A94EE}" destId="{32B26094-0F2B-4FF5-8E23-60E3A2462F1C}" srcOrd="11" destOrd="0" presId="urn:microsoft.com/office/officeart/2008/layout/LinedList"/>
    <dgm:cxn modelId="{3D1873FA-2416-43D5-95D1-9F4BA942A0C6}" type="presParOf" srcId="{32B26094-0F2B-4FF5-8E23-60E3A2462F1C}" destId="{2FFD9E14-FA6B-49AE-B3DF-E3B6F0F5A224}" srcOrd="0" destOrd="0" presId="urn:microsoft.com/office/officeart/2008/layout/LinedList"/>
    <dgm:cxn modelId="{6A238720-A455-4566-9EDB-9C3F3C660A96}" type="presParOf" srcId="{32B26094-0F2B-4FF5-8E23-60E3A2462F1C}" destId="{485E26DB-E089-4016-8B76-1847F65EB7B8}" srcOrd="1" destOrd="0" presId="urn:microsoft.com/office/officeart/2008/layout/LinedList"/>
    <dgm:cxn modelId="{D7010173-4879-4546-90EA-5AAD68BA7FA4}" type="presParOf" srcId="{1EDB5A45-13A6-4BC5-B896-FE95024A94EE}" destId="{327ED018-EC70-4C34-B2D8-EAAB4ACE6638}" srcOrd="12" destOrd="0" presId="urn:microsoft.com/office/officeart/2008/layout/LinedList"/>
    <dgm:cxn modelId="{2E5287B7-3986-4851-9C99-1D23B366D266}" type="presParOf" srcId="{1EDB5A45-13A6-4BC5-B896-FE95024A94EE}" destId="{8AF69A36-015F-425C-8DDB-46D1F5E280C7}" srcOrd="13" destOrd="0" presId="urn:microsoft.com/office/officeart/2008/layout/LinedList"/>
    <dgm:cxn modelId="{D9AEAD35-6A14-445E-8098-0E328A2E6EF8}" type="presParOf" srcId="{8AF69A36-015F-425C-8DDB-46D1F5E280C7}" destId="{1975E78E-8DCF-4817-B921-9355C7CBA66A}" srcOrd="0" destOrd="0" presId="urn:microsoft.com/office/officeart/2008/layout/LinedList"/>
    <dgm:cxn modelId="{9C52594B-028A-48B8-883B-F523131CF96E}" type="presParOf" srcId="{8AF69A36-015F-425C-8DDB-46D1F5E280C7}" destId="{A986B338-4564-41F3-811B-4572F0D66E24}" srcOrd="1" destOrd="0" presId="urn:microsoft.com/office/officeart/2008/layout/LinedList"/>
    <dgm:cxn modelId="{5B6D2689-FE75-4812-A5B8-3076931A1D32}" type="presParOf" srcId="{1EDB5A45-13A6-4BC5-B896-FE95024A94EE}" destId="{1C139A7C-5D0A-445C-BC90-70DC6F17FCBF}" srcOrd="14" destOrd="0" presId="urn:microsoft.com/office/officeart/2008/layout/LinedList"/>
    <dgm:cxn modelId="{9FDC8EDC-1063-4AEF-825B-E612051A4A4A}" type="presParOf" srcId="{1EDB5A45-13A6-4BC5-B896-FE95024A94EE}" destId="{E0D5C9C5-0E44-425A-A893-AF6CBFB47D94}" srcOrd="15" destOrd="0" presId="urn:microsoft.com/office/officeart/2008/layout/LinedList"/>
    <dgm:cxn modelId="{6436397B-5A50-49C5-BD91-1C6108960973}" type="presParOf" srcId="{E0D5C9C5-0E44-425A-A893-AF6CBFB47D94}" destId="{4B9949A9-BF5D-41B1-9DCF-0F22EC947730}" srcOrd="0" destOrd="0" presId="urn:microsoft.com/office/officeart/2008/layout/LinedList"/>
    <dgm:cxn modelId="{33AEC713-7551-4293-B3D5-9F5759845972}" type="presParOf" srcId="{E0D5C9C5-0E44-425A-A893-AF6CBFB47D94}" destId="{52D2E5B6-BE29-4BA3-89F8-D107C357B88F}" srcOrd="1" destOrd="0" presId="urn:microsoft.com/office/officeart/2008/layout/LinedList"/>
    <dgm:cxn modelId="{B99F1215-A686-4D6E-844A-10C6D41B8DBD}" type="presParOf" srcId="{1EDB5A45-13A6-4BC5-B896-FE95024A94EE}" destId="{A59B7875-DCBB-46F3-A3D9-A7EBDE401B6F}" srcOrd="16" destOrd="0" presId="urn:microsoft.com/office/officeart/2008/layout/LinedList"/>
    <dgm:cxn modelId="{17040730-8ECE-4112-966C-45D7F2040FF6}" type="presParOf" srcId="{1EDB5A45-13A6-4BC5-B896-FE95024A94EE}" destId="{888BFCD5-DE0A-417F-972D-58B7C081DF73}" srcOrd="17" destOrd="0" presId="urn:microsoft.com/office/officeart/2008/layout/LinedList"/>
    <dgm:cxn modelId="{BE19EA26-5F84-4018-96A2-235FB9DA6D39}" type="presParOf" srcId="{888BFCD5-DE0A-417F-972D-58B7C081DF73}" destId="{92AB4A5D-DAA8-40E5-A6D9-940869F8AD28}" srcOrd="0" destOrd="0" presId="urn:microsoft.com/office/officeart/2008/layout/LinedList"/>
    <dgm:cxn modelId="{951D960E-4AD1-4E5B-8C4E-B55377F4ACFC}" type="presParOf" srcId="{888BFCD5-DE0A-417F-972D-58B7C081DF73}" destId="{8FD5137F-DB0F-4E5B-A8AC-DB52928C2154}" srcOrd="1" destOrd="0" presId="urn:microsoft.com/office/officeart/2008/layout/LinedList"/>
    <dgm:cxn modelId="{8685392F-0BA2-4C64-8414-96B6C4BA1C3F}" type="presParOf" srcId="{1EDB5A45-13A6-4BC5-B896-FE95024A94EE}" destId="{AEE6B9D1-8DBE-4C4B-85F8-B4C23B9608C6}" srcOrd="18" destOrd="0" presId="urn:microsoft.com/office/officeart/2008/layout/LinedList"/>
    <dgm:cxn modelId="{00045141-2EDF-4F33-BC25-011787FFD0D5}" type="presParOf" srcId="{1EDB5A45-13A6-4BC5-B896-FE95024A94EE}" destId="{DF5775C5-F95B-4B77-90C1-497D78585BD3}" srcOrd="19" destOrd="0" presId="urn:microsoft.com/office/officeart/2008/layout/LinedList"/>
    <dgm:cxn modelId="{31741573-465A-43EF-A3DE-3FA3F821E244}" type="presParOf" srcId="{DF5775C5-F95B-4B77-90C1-497D78585BD3}" destId="{B7F75257-569C-450A-BAF7-EFA758C155F7}" srcOrd="0" destOrd="0" presId="urn:microsoft.com/office/officeart/2008/layout/LinedList"/>
    <dgm:cxn modelId="{AB64435B-7257-47CD-AA38-3454BDAE9657}" type="presParOf" srcId="{DF5775C5-F95B-4B77-90C1-497D78585BD3}" destId="{22ED687A-A902-45FA-8407-1740748E88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1454-DF78-4AB5-A3FA-69F57E32E4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CB99C6-EF1D-47C6-A9DA-B00C7197C606}">
      <dgm:prSet/>
      <dgm:spPr/>
      <dgm:t>
        <a:bodyPr/>
        <a:lstStyle/>
        <a:p>
          <a:r>
            <a:rPr lang="en-US" b="0" i="0"/>
            <a:t>PM Ecommerce is a secure ecommerce platform which allows businesses to sell their products online and offers buyers an all-in-one platform for buying variety of products in a single place. </a:t>
          </a:r>
          <a:endParaRPr lang="en-US"/>
        </a:p>
      </dgm:t>
    </dgm:pt>
    <dgm:pt modelId="{19E122F9-875D-4EC9-B1F0-00C115B8528E}" type="parTrans" cxnId="{C393B9F9-3617-429C-9CB2-4EDA4083A6FB}">
      <dgm:prSet/>
      <dgm:spPr/>
      <dgm:t>
        <a:bodyPr/>
        <a:lstStyle/>
        <a:p>
          <a:endParaRPr lang="en-US"/>
        </a:p>
      </dgm:t>
    </dgm:pt>
    <dgm:pt modelId="{67810050-DF47-4AFB-B66B-546A8BB46268}" type="sibTrans" cxnId="{C393B9F9-3617-429C-9CB2-4EDA4083A6FB}">
      <dgm:prSet/>
      <dgm:spPr/>
      <dgm:t>
        <a:bodyPr/>
        <a:lstStyle/>
        <a:p>
          <a:endParaRPr lang="en-US"/>
        </a:p>
      </dgm:t>
    </dgm:pt>
    <dgm:pt modelId="{F91DC39F-2EA1-444C-8C4B-2795E4712F8E}">
      <dgm:prSet/>
      <dgm:spPr/>
      <dgm:t>
        <a:bodyPr/>
        <a:lstStyle/>
        <a:p>
          <a:r>
            <a:rPr lang="en-US" b="0" i="0" dirty="0"/>
            <a:t>On a technical note, every feature is developed as a microservice including the UI modules making the platform very scalable and deployable on a distributed environment</a:t>
          </a:r>
          <a:r>
            <a:rPr lang="en-US" dirty="0"/>
            <a:t>. </a:t>
          </a:r>
        </a:p>
      </dgm:t>
    </dgm:pt>
    <dgm:pt modelId="{A0DAAE98-8FEB-48F4-A4F1-63FE33FA9729}" type="parTrans" cxnId="{B857887E-C81B-44EC-B0E5-6AEF8A2B8F2A}">
      <dgm:prSet/>
      <dgm:spPr/>
      <dgm:t>
        <a:bodyPr/>
        <a:lstStyle/>
        <a:p>
          <a:endParaRPr lang="en-US"/>
        </a:p>
      </dgm:t>
    </dgm:pt>
    <dgm:pt modelId="{53919E26-A2FB-4C5D-983A-15DC61066AA6}" type="sibTrans" cxnId="{B857887E-C81B-44EC-B0E5-6AEF8A2B8F2A}">
      <dgm:prSet/>
      <dgm:spPr/>
      <dgm:t>
        <a:bodyPr/>
        <a:lstStyle/>
        <a:p>
          <a:endParaRPr lang="en-US"/>
        </a:p>
      </dgm:t>
    </dgm:pt>
    <dgm:pt modelId="{273641E0-8ED4-4022-A5E5-E8F38F0F0DA9}" type="pres">
      <dgm:prSet presAssocID="{BCB91454-DF78-4AB5-A3FA-69F57E32E40D}" presName="vert0" presStyleCnt="0">
        <dgm:presLayoutVars>
          <dgm:dir/>
          <dgm:animOne val="branch"/>
          <dgm:animLvl val="lvl"/>
        </dgm:presLayoutVars>
      </dgm:prSet>
      <dgm:spPr/>
    </dgm:pt>
    <dgm:pt modelId="{5DC21835-C584-4067-A596-1520916B9941}" type="pres">
      <dgm:prSet presAssocID="{84CB99C6-EF1D-47C6-A9DA-B00C7197C606}" presName="thickLine" presStyleLbl="alignNode1" presStyleIdx="0" presStyleCnt="2"/>
      <dgm:spPr/>
    </dgm:pt>
    <dgm:pt modelId="{4B843EC3-0AE6-4DCC-891A-5C5F5DF8B985}" type="pres">
      <dgm:prSet presAssocID="{84CB99C6-EF1D-47C6-A9DA-B00C7197C606}" presName="horz1" presStyleCnt="0"/>
      <dgm:spPr/>
    </dgm:pt>
    <dgm:pt modelId="{DC8724E8-1101-458A-8C41-78EE4FBEDC5C}" type="pres">
      <dgm:prSet presAssocID="{84CB99C6-EF1D-47C6-A9DA-B00C7197C606}" presName="tx1" presStyleLbl="revTx" presStyleIdx="0" presStyleCnt="2"/>
      <dgm:spPr/>
    </dgm:pt>
    <dgm:pt modelId="{B4B90B38-1709-4E64-AAB1-1EF44C45404C}" type="pres">
      <dgm:prSet presAssocID="{84CB99C6-EF1D-47C6-A9DA-B00C7197C606}" presName="vert1" presStyleCnt="0"/>
      <dgm:spPr/>
    </dgm:pt>
    <dgm:pt modelId="{31A0E5F9-6C1C-4793-ADDF-1F61796F7A7E}" type="pres">
      <dgm:prSet presAssocID="{F91DC39F-2EA1-444C-8C4B-2795E4712F8E}" presName="thickLine" presStyleLbl="alignNode1" presStyleIdx="1" presStyleCnt="2"/>
      <dgm:spPr/>
    </dgm:pt>
    <dgm:pt modelId="{88532898-246A-4D2C-AF4A-3B12747AF1CA}" type="pres">
      <dgm:prSet presAssocID="{F91DC39F-2EA1-444C-8C4B-2795E4712F8E}" presName="horz1" presStyleCnt="0"/>
      <dgm:spPr/>
    </dgm:pt>
    <dgm:pt modelId="{85FF28DD-58F7-4B49-A999-0154B5D907C5}" type="pres">
      <dgm:prSet presAssocID="{F91DC39F-2EA1-444C-8C4B-2795E4712F8E}" presName="tx1" presStyleLbl="revTx" presStyleIdx="1" presStyleCnt="2"/>
      <dgm:spPr/>
    </dgm:pt>
    <dgm:pt modelId="{88090496-F1E3-4AE5-9FC9-1C7AEE537A55}" type="pres">
      <dgm:prSet presAssocID="{F91DC39F-2EA1-444C-8C4B-2795E4712F8E}" presName="vert1" presStyleCnt="0"/>
      <dgm:spPr/>
    </dgm:pt>
  </dgm:ptLst>
  <dgm:cxnLst>
    <dgm:cxn modelId="{73556410-6798-431A-A92E-8852842B091D}" type="presOf" srcId="{84CB99C6-EF1D-47C6-A9DA-B00C7197C606}" destId="{DC8724E8-1101-458A-8C41-78EE4FBEDC5C}" srcOrd="0" destOrd="0" presId="urn:microsoft.com/office/officeart/2008/layout/LinedList"/>
    <dgm:cxn modelId="{71B0ED6D-EE9B-4EC2-8E97-621D830409BA}" type="presOf" srcId="{F91DC39F-2EA1-444C-8C4B-2795E4712F8E}" destId="{85FF28DD-58F7-4B49-A999-0154B5D907C5}" srcOrd="0" destOrd="0" presId="urn:microsoft.com/office/officeart/2008/layout/LinedList"/>
    <dgm:cxn modelId="{B857887E-C81B-44EC-B0E5-6AEF8A2B8F2A}" srcId="{BCB91454-DF78-4AB5-A3FA-69F57E32E40D}" destId="{F91DC39F-2EA1-444C-8C4B-2795E4712F8E}" srcOrd="1" destOrd="0" parTransId="{A0DAAE98-8FEB-48F4-A4F1-63FE33FA9729}" sibTransId="{53919E26-A2FB-4C5D-983A-15DC61066AA6}"/>
    <dgm:cxn modelId="{DCB52CE3-A5F0-4F7E-A550-3694B67FDCCE}" type="presOf" srcId="{BCB91454-DF78-4AB5-A3FA-69F57E32E40D}" destId="{273641E0-8ED4-4022-A5E5-E8F38F0F0DA9}" srcOrd="0" destOrd="0" presId="urn:microsoft.com/office/officeart/2008/layout/LinedList"/>
    <dgm:cxn modelId="{C393B9F9-3617-429C-9CB2-4EDA4083A6FB}" srcId="{BCB91454-DF78-4AB5-A3FA-69F57E32E40D}" destId="{84CB99C6-EF1D-47C6-A9DA-B00C7197C606}" srcOrd="0" destOrd="0" parTransId="{19E122F9-875D-4EC9-B1F0-00C115B8528E}" sibTransId="{67810050-DF47-4AFB-B66B-546A8BB46268}"/>
    <dgm:cxn modelId="{03FB8DC9-9BB1-4659-83E5-729BBBC70CB0}" type="presParOf" srcId="{273641E0-8ED4-4022-A5E5-E8F38F0F0DA9}" destId="{5DC21835-C584-4067-A596-1520916B9941}" srcOrd="0" destOrd="0" presId="urn:microsoft.com/office/officeart/2008/layout/LinedList"/>
    <dgm:cxn modelId="{095A52E0-25F7-4A50-8912-5757AD614151}" type="presParOf" srcId="{273641E0-8ED4-4022-A5E5-E8F38F0F0DA9}" destId="{4B843EC3-0AE6-4DCC-891A-5C5F5DF8B985}" srcOrd="1" destOrd="0" presId="urn:microsoft.com/office/officeart/2008/layout/LinedList"/>
    <dgm:cxn modelId="{A715F2F5-FB10-42E8-96DA-F9382C05B695}" type="presParOf" srcId="{4B843EC3-0AE6-4DCC-891A-5C5F5DF8B985}" destId="{DC8724E8-1101-458A-8C41-78EE4FBEDC5C}" srcOrd="0" destOrd="0" presId="urn:microsoft.com/office/officeart/2008/layout/LinedList"/>
    <dgm:cxn modelId="{880F792F-717A-486A-9993-8E718B18F7B2}" type="presParOf" srcId="{4B843EC3-0AE6-4DCC-891A-5C5F5DF8B985}" destId="{B4B90B38-1709-4E64-AAB1-1EF44C45404C}" srcOrd="1" destOrd="0" presId="urn:microsoft.com/office/officeart/2008/layout/LinedList"/>
    <dgm:cxn modelId="{CE3FBDF3-5201-4C7F-BD51-E9A0D0FF1F35}" type="presParOf" srcId="{273641E0-8ED4-4022-A5E5-E8F38F0F0DA9}" destId="{31A0E5F9-6C1C-4793-ADDF-1F61796F7A7E}" srcOrd="2" destOrd="0" presId="urn:microsoft.com/office/officeart/2008/layout/LinedList"/>
    <dgm:cxn modelId="{9E1C19AD-A23A-4E3F-91B1-B98BD91C9C41}" type="presParOf" srcId="{273641E0-8ED4-4022-A5E5-E8F38F0F0DA9}" destId="{88532898-246A-4D2C-AF4A-3B12747AF1CA}" srcOrd="3" destOrd="0" presId="urn:microsoft.com/office/officeart/2008/layout/LinedList"/>
    <dgm:cxn modelId="{2CA19DE5-54BB-4A09-B45C-A5F0C09B579D}" type="presParOf" srcId="{88532898-246A-4D2C-AF4A-3B12747AF1CA}" destId="{85FF28DD-58F7-4B49-A999-0154B5D907C5}" srcOrd="0" destOrd="0" presId="urn:microsoft.com/office/officeart/2008/layout/LinedList"/>
    <dgm:cxn modelId="{AF07B898-C357-42EB-88D4-EA509F042041}" type="presParOf" srcId="{88532898-246A-4D2C-AF4A-3B12747AF1CA}" destId="{88090496-F1E3-4AE5-9FC9-1C7AEE537A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1A921A-D64B-40FB-AFA0-85F975731DA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36B7C5-757A-4997-AFFC-3638F78971BF}">
      <dgm:prSet/>
      <dgm:spPr/>
      <dgm:t>
        <a:bodyPr/>
        <a:lstStyle/>
        <a:p>
          <a:r>
            <a:rPr lang="en-US"/>
            <a:t>Admin Module </a:t>
          </a:r>
        </a:p>
      </dgm:t>
    </dgm:pt>
    <dgm:pt modelId="{3E99EA84-8AA5-45FB-80FB-E488B72EB589}" type="parTrans" cxnId="{0BAD35C0-6EF3-498A-AB2A-BE77DD1DA815}">
      <dgm:prSet/>
      <dgm:spPr/>
      <dgm:t>
        <a:bodyPr/>
        <a:lstStyle/>
        <a:p>
          <a:endParaRPr lang="en-US"/>
        </a:p>
      </dgm:t>
    </dgm:pt>
    <dgm:pt modelId="{A62F92FD-E6DC-41CA-B798-FCD9CFD5B076}" type="sibTrans" cxnId="{0BAD35C0-6EF3-498A-AB2A-BE77DD1DA815}">
      <dgm:prSet/>
      <dgm:spPr/>
      <dgm:t>
        <a:bodyPr/>
        <a:lstStyle/>
        <a:p>
          <a:endParaRPr lang="en-US"/>
        </a:p>
      </dgm:t>
    </dgm:pt>
    <dgm:pt modelId="{D34C952C-1A8C-4930-BCA6-03E58D4934C4}">
      <dgm:prSet/>
      <dgm:spPr/>
      <dgm:t>
        <a:bodyPr/>
        <a:lstStyle/>
        <a:p>
          <a:r>
            <a:rPr lang="en-US"/>
            <a:t>Vendor Module</a:t>
          </a:r>
        </a:p>
      </dgm:t>
    </dgm:pt>
    <dgm:pt modelId="{E7AAA7A5-D6B6-40B2-AAEF-6751B4DE9B8C}" type="parTrans" cxnId="{6E421FA7-44DC-4837-BEA1-68FB41FBDA60}">
      <dgm:prSet/>
      <dgm:spPr/>
      <dgm:t>
        <a:bodyPr/>
        <a:lstStyle/>
        <a:p>
          <a:endParaRPr lang="en-US"/>
        </a:p>
      </dgm:t>
    </dgm:pt>
    <dgm:pt modelId="{7DD838D5-1430-441C-98A4-DCC44C1EE9E7}" type="sibTrans" cxnId="{6E421FA7-44DC-4837-BEA1-68FB41FBDA60}">
      <dgm:prSet/>
      <dgm:spPr/>
      <dgm:t>
        <a:bodyPr/>
        <a:lstStyle/>
        <a:p>
          <a:endParaRPr lang="en-US"/>
        </a:p>
      </dgm:t>
    </dgm:pt>
    <dgm:pt modelId="{6A0A91F7-A4BE-4A61-9104-EA2621F68FC9}">
      <dgm:prSet/>
      <dgm:spPr/>
      <dgm:t>
        <a:bodyPr/>
        <a:lstStyle/>
        <a:p>
          <a:r>
            <a:rPr lang="en-US"/>
            <a:t>Frontend website</a:t>
          </a:r>
        </a:p>
      </dgm:t>
    </dgm:pt>
    <dgm:pt modelId="{9F7CC37B-0C77-4223-95C7-26C34D4FBB34}" type="parTrans" cxnId="{C092AF66-CFB6-4DE8-9A67-191D0EFBA63B}">
      <dgm:prSet/>
      <dgm:spPr/>
      <dgm:t>
        <a:bodyPr/>
        <a:lstStyle/>
        <a:p>
          <a:endParaRPr lang="en-US"/>
        </a:p>
      </dgm:t>
    </dgm:pt>
    <dgm:pt modelId="{1219C995-3978-4C07-BC3E-22B366895F74}" type="sibTrans" cxnId="{C092AF66-CFB6-4DE8-9A67-191D0EFBA63B}">
      <dgm:prSet/>
      <dgm:spPr/>
      <dgm:t>
        <a:bodyPr/>
        <a:lstStyle/>
        <a:p>
          <a:endParaRPr lang="en-US"/>
        </a:p>
      </dgm:t>
    </dgm:pt>
    <dgm:pt modelId="{041F512F-F57C-467D-A079-20562884A795}">
      <dgm:prSet/>
      <dgm:spPr/>
      <dgm:t>
        <a:bodyPr/>
        <a:lstStyle/>
        <a:p>
          <a:r>
            <a:rPr lang="en-US"/>
            <a:t>Report Service</a:t>
          </a:r>
        </a:p>
      </dgm:t>
    </dgm:pt>
    <dgm:pt modelId="{652EA8FD-0FC4-415B-ABF2-2EF932974DCF}" type="parTrans" cxnId="{26DD4CE7-4A9A-4D79-BBB5-4015BD5819DC}">
      <dgm:prSet/>
      <dgm:spPr/>
      <dgm:t>
        <a:bodyPr/>
        <a:lstStyle/>
        <a:p>
          <a:endParaRPr lang="en-US"/>
        </a:p>
      </dgm:t>
    </dgm:pt>
    <dgm:pt modelId="{3A6BDCCD-ACBC-4493-AD44-647AB627C3BD}" type="sibTrans" cxnId="{26DD4CE7-4A9A-4D79-BBB5-4015BD5819DC}">
      <dgm:prSet/>
      <dgm:spPr/>
      <dgm:t>
        <a:bodyPr/>
        <a:lstStyle/>
        <a:p>
          <a:endParaRPr lang="en-US"/>
        </a:p>
      </dgm:t>
    </dgm:pt>
    <dgm:pt modelId="{FBD7034E-19C5-46F2-AB21-028A5E23DD94}">
      <dgm:prSet/>
      <dgm:spPr/>
      <dgm:t>
        <a:bodyPr/>
        <a:lstStyle/>
        <a:p>
          <a:r>
            <a:rPr lang="en-US"/>
            <a:t>Account Service</a:t>
          </a:r>
        </a:p>
      </dgm:t>
    </dgm:pt>
    <dgm:pt modelId="{130743D3-579A-40AE-A669-3F92AB77AF47}" type="parTrans" cxnId="{9BC66104-ADF6-470C-9A1C-D58A107E512A}">
      <dgm:prSet/>
      <dgm:spPr/>
      <dgm:t>
        <a:bodyPr/>
        <a:lstStyle/>
        <a:p>
          <a:endParaRPr lang="en-US"/>
        </a:p>
      </dgm:t>
    </dgm:pt>
    <dgm:pt modelId="{5CBC2640-1105-4649-85F1-8E9748083FBB}" type="sibTrans" cxnId="{9BC66104-ADF6-470C-9A1C-D58A107E512A}">
      <dgm:prSet/>
      <dgm:spPr/>
      <dgm:t>
        <a:bodyPr/>
        <a:lstStyle/>
        <a:p>
          <a:endParaRPr lang="en-US"/>
        </a:p>
      </dgm:t>
    </dgm:pt>
    <dgm:pt modelId="{525B672B-DF46-494D-854A-FEE02FA03254}">
      <dgm:prSet/>
      <dgm:spPr/>
      <dgm:t>
        <a:bodyPr/>
        <a:lstStyle/>
        <a:p>
          <a:r>
            <a:rPr lang="en-US"/>
            <a:t>Search Service</a:t>
          </a:r>
        </a:p>
      </dgm:t>
    </dgm:pt>
    <dgm:pt modelId="{BF9B6D9A-EDD2-4F6E-BB53-A042486A010A}" type="parTrans" cxnId="{5850C83F-825C-431A-A7F1-1D20EBECCC5E}">
      <dgm:prSet/>
      <dgm:spPr/>
      <dgm:t>
        <a:bodyPr/>
        <a:lstStyle/>
        <a:p>
          <a:endParaRPr lang="en-US"/>
        </a:p>
      </dgm:t>
    </dgm:pt>
    <dgm:pt modelId="{F936303B-AEC9-465E-A5F4-933F28A68B7E}" type="sibTrans" cxnId="{5850C83F-825C-431A-A7F1-1D20EBECCC5E}">
      <dgm:prSet/>
      <dgm:spPr/>
      <dgm:t>
        <a:bodyPr/>
        <a:lstStyle/>
        <a:p>
          <a:endParaRPr lang="en-US"/>
        </a:p>
      </dgm:t>
    </dgm:pt>
    <dgm:pt modelId="{EB778BF3-2715-453B-83D9-2124BAD30E6B}">
      <dgm:prSet/>
      <dgm:spPr/>
      <dgm:t>
        <a:bodyPr/>
        <a:lstStyle/>
        <a:p>
          <a:r>
            <a:rPr lang="en-US"/>
            <a:t>Product Service</a:t>
          </a:r>
        </a:p>
      </dgm:t>
    </dgm:pt>
    <dgm:pt modelId="{72E3BA46-D79D-46B0-B909-E9BAA54891A0}" type="parTrans" cxnId="{1B73A8FB-2C48-4966-9A9E-C03DAFA979AD}">
      <dgm:prSet/>
      <dgm:spPr/>
      <dgm:t>
        <a:bodyPr/>
        <a:lstStyle/>
        <a:p>
          <a:endParaRPr lang="en-US"/>
        </a:p>
      </dgm:t>
    </dgm:pt>
    <dgm:pt modelId="{07C754E7-7A93-4D81-86D9-E7C027B5273A}" type="sibTrans" cxnId="{1B73A8FB-2C48-4966-9A9E-C03DAFA979AD}">
      <dgm:prSet/>
      <dgm:spPr/>
      <dgm:t>
        <a:bodyPr/>
        <a:lstStyle/>
        <a:p>
          <a:endParaRPr lang="en-US"/>
        </a:p>
      </dgm:t>
    </dgm:pt>
    <dgm:pt modelId="{946384CF-9E41-4965-9C16-02C50028640B}">
      <dgm:prSet/>
      <dgm:spPr/>
      <dgm:t>
        <a:bodyPr/>
        <a:lstStyle/>
        <a:p>
          <a:r>
            <a:rPr lang="en-US"/>
            <a:t>Order Service</a:t>
          </a:r>
        </a:p>
      </dgm:t>
    </dgm:pt>
    <dgm:pt modelId="{62B081E0-0267-40C2-9B93-922EC8FBB96C}" type="parTrans" cxnId="{8F091B50-4803-45E3-9A8F-18F68A3C8F8F}">
      <dgm:prSet/>
      <dgm:spPr/>
      <dgm:t>
        <a:bodyPr/>
        <a:lstStyle/>
        <a:p>
          <a:endParaRPr lang="en-US"/>
        </a:p>
      </dgm:t>
    </dgm:pt>
    <dgm:pt modelId="{28AA7075-3959-454C-BB72-A95CA21C51E9}" type="sibTrans" cxnId="{8F091B50-4803-45E3-9A8F-18F68A3C8F8F}">
      <dgm:prSet/>
      <dgm:spPr/>
      <dgm:t>
        <a:bodyPr/>
        <a:lstStyle/>
        <a:p>
          <a:endParaRPr lang="en-US"/>
        </a:p>
      </dgm:t>
    </dgm:pt>
    <dgm:pt modelId="{1310FB30-8833-4566-BDE7-4261217630E6}">
      <dgm:prSet/>
      <dgm:spPr/>
      <dgm:t>
        <a:bodyPr/>
        <a:lstStyle/>
        <a:p>
          <a:r>
            <a:rPr lang="en-US"/>
            <a:t>Shopping Cart Service</a:t>
          </a:r>
        </a:p>
      </dgm:t>
    </dgm:pt>
    <dgm:pt modelId="{913675F9-FE87-4B54-B85B-0968FA898C3D}" type="parTrans" cxnId="{87CB7BD6-1CF5-4F14-AB6A-F840971C7DE5}">
      <dgm:prSet/>
      <dgm:spPr/>
      <dgm:t>
        <a:bodyPr/>
        <a:lstStyle/>
        <a:p>
          <a:endParaRPr lang="en-US"/>
        </a:p>
      </dgm:t>
    </dgm:pt>
    <dgm:pt modelId="{D3A9BEFB-083C-4BE4-8C05-70FAD174348D}" type="sibTrans" cxnId="{87CB7BD6-1CF5-4F14-AB6A-F840971C7DE5}">
      <dgm:prSet/>
      <dgm:spPr/>
      <dgm:t>
        <a:bodyPr/>
        <a:lstStyle/>
        <a:p>
          <a:endParaRPr lang="en-US"/>
        </a:p>
      </dgm:t>
    </dgm:pt>
    <dgm:pt modelId="{CFA393C8-A142-4CAA-8A65-4A07D401070E}">
      <dgm:prSet/>
      <dgm:spPr/>
      <dgm:t>
        <a:bodyPr/>
        <a:lstStyle/>
        <a:p>
          <a:r>
            <a:rPr lang="en-US"/>
            <a:t>Email Service</a:t>
          </a:r>
        </a:p>
      </dgm:t>
    </dgm:pt>
    <dgm:pt modelId="{30FAEA20-6B1D-4F41-8E6C-9AB0A50ECF62}" type="parTrans" cxnId="{B856BDF2-4F5B-4C4F-B9B9-159CF91E5DF0}">
      <dgm:prSet/>
      <dgm:spPr/>
      <dgm:t>
        <a:bodyPr/>
        <a:lstStyle/>
        <a:p>
          <a:endParaRPr lang="en-US"/>
        </a:p>
      </dgm:t>
    </dgm:pt>
    <dgm:pt modelId="{F994649B-3069-412E-8015-078305110F62}" type="sibTrans" cxnId="{B856BDF2-4F5B-4C4F-B9B9-159CF91E5DF0}">
      <dgm:prSet/>
      <dgm:spPr/>
      <dgm:t>
        <a:bodyPr/>
        <a:lstStyle/>
        <a:p>
          <a:endParaRPr lang="en-US"/>
        </a:p>
      </dgm:t>
    </dgm:pt>
    <dgm:pt modelId="{CABC2FF7-70BA-49F6-A821-CC33BB07BE12}" type="pres">
      <dgm:prSet presAssocID="{A51A921A-D64B-40FB-AFA0-85F975731DA5}" presName="vert0" presStyleCnt="0">
        <dgm:presLayoutVars>
          <dgm:dir/>
          <dgm:animOne val="branch"/>
          <dgm:animLvl val="lvl"/>
        </dgm:presLayoutVars>
      </dgm:prSet>
      <dgm:spPr/>
    </dgm:pt>
    <dgm:pt modelId="{8117B165-25BE-4379-A668-F90DFE0C1FDA}" type="pres">
      <dgm:prSet presAssocID="{6436B7C5-757A-4997-AFFC-3638F78971BF}" presName="thickLine" presStyleLbl="alignNode1" presStyleIdx="0" presStyleCnt="10"/>
      <dgm:spPr/>
    </dgm:pt>
    <dgm:pt modelId="{DDCBFDB8-0BED-4BC3-910A-C5F5B1E93D13}" type="pres">
      <dgm:prSet presAssocID="{6436B7C5-757A-4997-AFFC-3638F78971BF}" presName="horz1" presStyleCnt="0"/>
      <dgm:spPr/>
    </dgm:pt>
    <dgm:pt modelId="{A74C67BE-9635-40FC-85C8-6BD720D083DE}" type="pres">
      <dgm:prSet presAssocID="{6436B7C5-757A-4997-AFFC-3638F78971BF}" presName="tx1" presStyleLbl="revTx" presStyleIdx="0" presStyleCnt="10"/>
      <dgm:spPr/>
    </dgm:pt>
    <dgm:pt modelId="{00E037AF-2044-476D-9476-5730DCC9676D}" type="pres">
      <dgm:prSet presAssocID="{6436B7C5-757A-4997-AFFC-3638F78971BF}" presName="vert1" presStyleCnt="0"/>
      <dgm:spPr/>
    </dgm:pt>
    <dgm:pt modelId="{20942EDF-F899-4A04-8E36-B88100B8A00E}" type="pres">
      <dgm:prSet presAssocID="{D34C952C-1A8C-4930-BCA6-03E58D4934C4}" presName="thickLine" presStyleLbl="alignNode1" presStyleIdx="1" presStyleCnt="10"/>
      <dgm:spPr/>
    </dgm:pt>
    <dgm:pt modelId="{392B0BF8-8E55-4F75-B25A-3B1765B0423D}" type="pres">
      <dgm:prSet presAssocID="{D34C952C-1A8C-4930-BCA6-03E58D4934C4}" presName="horz1" presStyleCnt="0"/>
      <dgm:spPr/>
    </dgm:pt>
    <dgm:pt modelId="{971FA41D-5A63-46A3-B4FE-EB472C0A7156}" type="pres">
      <dgm:prSet presAssocID="{D34C952C-1A8C-4930-BCA6-03E58D4934C4}" presName="tx1" presStyleLbl="revTx" presStyleIdx="1" presStyleCnt="10"/>
      <dgm:spPr/>
    </dgm:pt>
    <dgm:pt modelId="{7B557E73-23CE-4DE6-B7F5-709311AE7472}" type="pres">
      <dgm:prSet presAssocID="{D34C952C-1A8C-4930-BCA6-03E58D4934C4}" presName="vert1" presStyleCnt="0"/>
      <dgm:spPr/>
    </dgm:pt>
    <dgm:pt modelId="{630032BC-C248-4E17-A250-A8B5B5C152E9}" type="pres">
      <dgm:prSet presAssocID="{6A0A91F7-A4BE-4A61-9104-EA2621F68FC9}" presName="thickLine" presStyleLbl="alignNode1" presStyleIdx="2" presStyleCnt="10"/>
      <dgm:spPr/>
    </dgm:pt>
    <dgm:pt modelId="{D88B579F-A95E-4BDF-A1D5-47EF39F8A509}" type="pres">
      <dgm:prSet presAssocID="{6A0A91F7-A4BE-4A61-9104-EA2621F68FC9}" presName="horz1" presStyleCnt="0"/>
      <dgm:spPr/>
    </dgm:pt>
    <dgm:pt modelId="{DF2C6749-58CF-499D-8686-D1C1855F0DB3}" type="pres">
      <dgm:prSet presAssocID="{6A0A91F7-A4BE-4A61-9104-EA2621F68FC9}" presName="tx1" presStyleLbl="revTx" presStyleIdx="2" presStyleCnt="10"/>
      <dgm:spPr/>
    </dgm:pt>
    <dgm:pt modelId="{02E7CE70-DE27-455E-9D28-0AB0EFAC9055}" type="pres">
      <dgm:prSet presAssocID="{6A0A91F7-A4BE-4A61-9104-EA2621F68FC9}" presName="vert1" presStyleCnt="0"/>
      <dgm:spPr/>
    </dgm:pt>
    <dgm:pt modelId="{939F3AB0-0952-4BCC-80F0-0AB51E0D8957}" type="pres">
      <dgm:prSet presAssocID="{041F512F-F57C-467D-A079-20562884A795}" presName="thickLine" presStyleLbl="alignNode1" presStyleIdx="3" presStyleCnt="10"/>
      <dgm:spPr/>
    </dgm:pt>
    <dgm:pt modelId="{918B7EAF-1F26-411D-BA5A-74B3C474D9F3}" type="pres">
      <dgm:prSet presAssocID="{041F512F-F57C-467D-A079-20562884A795}" presName="horz1" presStyleCnt="0"/>
      <dgm:spPr/>
    </dgm:pt>
    <dgm:pt modelId="{21617E24-5B72-4003-A818-CDA3F979D835}" type="pres">
      <dgm:prSet presAssocID="{041F512F-F57C-467D-A079-20562884A795}" presName="tx1" presStyleLbl="revTx" presStyleIdx="3" presStyleCnt="10"/>
      <dgm:spPr/>
    </dgm:pt>
    <dgm:pt modelId="{86D88BDF-2ED8-4481-9C3E-8CB24538A3B2}" type="pres">
      <dgm:prSet presAssocID="{041F512F-F57C-467D-A079-20562884A795}" presName="vert1" presStyleCnt="0"/>
      <dgm:spPr/>
    </dgm:pt>
    <dgm:pt modelId="{502A73EA-F38F-4D27-9B08-448349E8859F}" type="pres">
      <dgm:prSet presAssocID="{FBD7034E-19C5-46F2-AB21-028A5E23DD94}" presName="thickLine" presStyleLbl="alignNode1" presStyleIdx="4" presStyleCnt="10"/>
      <dgm:spPr/>
    </dgm:pt>
    <dgm:pt modelId="{42F6776A-4999-4863-B4E4-7DC78C5C0FA9}" type="pres">
      <dgm:prSet presAssocID="{FBD7034E-19C5-46F2-AB21-028A5E23DD94}" presName="horz1" presStyleCnt="0"/>
      <dgm:spPr/>
    </dgm:pt>
    <dgm:pt modelId="{1E00FC16-0F65-4354-818C-F6ED528BBE92}" type="pres">
      <dgm:prSet presAssocID="{FBD7034E-19C5-46F2-AB21-028A5E23DD94}" presName="tx1" presStyleLbl="revTx" presStyleIdx="4" presStyleCnt="10"/>
      <dgm:spPr/>
    </dgm:pt>
    <dgm:pt modelId="{4F4B836F-7BB5-4497-BC7A-C66253CBEFC2}" type="pres">
      <dgm:prSet presAssocID="{FBD7034E-19C5-46F2-AB21-028A5E23DD94}" presName="vert1" presStyleCnt="0"/>
      <dgm:spPr/>
    </dgm:pt>
    <dgm:pt modelId="{B3AED845-7255-456F-91DD-CF61803476B9}" type="pres">
      <dgm:prSet presAssocID="{525B672B-DF46-494D-854A-FEE02FA03254}" presName="thickLine" presStyleLbl="alignNode1" presStyleIdx="5" presStyleCnt="10"/>
      <dgm:spPr/>
    </dgm:pt>
    <dgm:pt modelId="{ADBDB7CE-5A6C-45ED-9CF1-BAC7CFFC1DC0}" type="pres">
      <dgm:prSet presAssocID="{525B672B-DF46-494D-854A-FEE02FA03254}" presName="horz1" presStyleCnt="0"/>
      <dgm:spPr/>
    </dgm:pt>
    <dgm:pt modelId="{6AEAE8AD-7D28-4B83-B70B-A82BFF6C28D1}" type="pres">
      <dgm:prSet presAssocID="{525B672B-DF46-494D-854A-FEE02FA03254}" presName="tx1" presStyleLbl="revTx" presStyleIdx="5" presStyleCnt="10"/>
      <dgm:spPr/>
    </dgm:pt>
    <dgm:pt modelId="{D26A7663-7239-433B-AEC5-B5C9392E1543}" type="pres">
      <dgm:prSet presAssocID="{525B672B-DF46-494D-854A-FEE02FA03254}" presName="vert1" presStyleCnt="0"/>
      <dgm:spPr/>
    </dgm:pt>
    <dgm:pt modelId="{F5ACCDD6-8EA1-42E7-8954-2BE8D0E65771}" type="pres">
      <dgm:prSet presAssocID="{EB778BF3-2715-453B-83D9-2124BAD30E6B}" presName="thickLine" presStyleLbl="alignNode1" presStyleIdx="6" presStyleCnt="10"/>
      <dgm:spPr/>
    </dgm:pt>
    <dgm:pt modelId="{37AC2CD6-CE93-4738-A488-C34D5D5EDACE}" type="pres">
      <dgm:prSet presAssocID="{EB778BF3-2715-453B-83D9-2124BAD30E6B}" presName="horz1" presStyleCnt="0"/>
      <dgm:spPr/>
    </dgm:pt>
    <dgm:pt modelId="{44B3A3CC-7E09-4B60-9051-AF7AD79129D0}" type="pres">
      <dgm:prSet presAssocID="{EB778BF3-2715-453B-83D9-2124BAD30E6B}" presName="tx1" presStyleLbl="revTx" presStyleIdx="6" presStyleCnt="10"/>
      <dgm:spPr/>
    </dgm:pt>
    <dgm:pt modelId="{F61EF7BD-7D63-4314-A68E-655F453FBE74}" type="pres">
      <dgm:prSet presAssocID="{EB778BF3-2715-453B-83D9-2124BAD30E6B}" presName="vert1" presStyleCnt="0"/>
      <dgm:spPr/>
    </dgm:pt>
    <dgm:pt modelId="{6944DF89-8EC9-4C0B-8CF7-88D1925F8A5C}" type="pres">
      <dgm:prSet presAssocID="{946384CF-9E41-4965-9C16-02C50028640B}" presName="thickLine" presStyleLbl="alignNode1" presStyleIdx="7" presStyleCnt="10"/>
      <dgm:spPr/>
    </dgm:pt>
    <dgm:pt modelId="{4A1608D7-0203-47C6-AA65-13D7B35F3E7C}" type="pres">
      <dgm:prSet presAssocID="{946384CF-9E41-4965-9C16-02C50028640B}" presName="horz1" presStyleCnt="0"/>
      <dgm:spPr/>
    </dgm:pt>
    <dgm:pt modelId="{C7CBACEF-F5CD-4FEE-A3F0-C0B7361E88C5}" type="pres">
      <dgm:prSet presAssocID="{946384CF-9E41-4965-9C16-02C50028640B}" presName="tx1" presStyleLbl="revTx" presStyleIdx="7" presStyleCnt="10"/>
      <dgm:spPr/>
    </dgm:pt>
    <dgm:pt modelId="{1DC612CA-BDD9-4902-A85C-8C3E581413B1}" type="pres">
      <dgm:prSet presAssocID="{946384CF-9E41-4965-9C16-02C50028640B}" presName="vert1" presStyleCnt="0"/>
      <dgm:spPr/>
    </dgm:pt>
    <dgm:pt modelId="{F63DEFC8-F45A-475E-A353-2664D8D084EE}" type="pres">
      <dgm:prSet presAssocID="{1310FB30-8833-4566-BDE7-4261217630E6}" presName="thickLine" presStyleLbl="alignNode1" presStyleIdx="8" presStyleCnt="10"/>
      <dgm:spPr/>
    </dgm:pt>
    <dgm:pt modelId="{942A33D0-D564-4A66-91A6-80F0BE8C1B0B}" type="pres">
      <dgm:prSet presAssocID="{1310FB30-8833-4566-BDE7-4261217630E6}" presName="horz1" presStyleCnt="0"/>
      <dgm:spPr/>
    </dgm:pt>
    <dgm:pt modelId="{825322EA-220A-4AF1-857D-74D6BFD903D4}" type="pres">
      <dgm:prSet presAssocID="{1310FB30-8833-4566-BDE7-4261217630E6}" presName="tx1" presStyleLbl="revTx" presStyleIdx="8" presStyleCnt="10"/>
      <dgm:spPr/>
    </dgm:pt>
    <dgm:pt modelId="{DBE97F6E-008F-44E5-AFAD-585ABB9A5569}" type="pres">
      <dgm:prSet presAssocID="{1310FB30-8833-4566-BDE7-4261217630E6}" presName="vert1" presStyleCnt="0"/>
      <dgm:spPr/>
    </dgm:pt>
    <dgm:pt modelId="{BA5CFE5A-C271-46E7-9342-4ACF715CA12E}" type="pres">
      <dgm:prSet presAssocID="{CFA393C8-A142-4CAA-8A65-4A07D401070E}" presName="thickLine" presStyleLbl="alignNode1" presStyleIdx="9" presStyleCnt="10"/>
      <dgm:spPr/>
    </dgm:pt>
    <dgm:pt modelId="{4DC9819A-CA92-4022-A730-FCCAFA78DE33}" type="pres">
      <dgm:prSet presAssocID="{CFA393C8-A142-4CAA-8A65-4A07D401070E}" presName="horz1" presStyleCnt="0"/>
      <dgm:spPr/>
    </dgm:pt>
    <dgm:pt modelId="{541C2829-EC76-4FB8-9E67-784FF86D2876}" type="pres">
      <dgm:prSet presAssocID="{CFA393C8-A142-4CAA-8A65-4A07D401070E}" presName="tx1" presStyleLbl="revTx" presStyleIdx="9" presStyleCnt="10"/>
      <dgm:spPr/>
    </dgm:pt>
    <dgm:pt modelId="{1407477B-A2F6-4C8C-9789-A3E0190AAFE6}" type="pres">
      <dgm:prSet presAssocID="{CFA393C8-A142-4CAA-8A65-4A07D401070E}" presName="vert1" presStyleCnt="0"/>
      <dgm:spPr/>
    </dgm:pt>
  </dgm:ptLst>
  <dgm:cxnLst>
    <dgm:cxn modelId="{9BC66104-ADF6-470C-9A1C-D58A107E512A}" srcId="{A51A921A-D64B-40FB-AFA0-85F975731DA5}" destId="{FBD7034E-19C5-46F2-AB21-028A5E23DD94}" srcOrd="4" destOrd="0" parTransId="{130743D3-579A-40AE-A669-3F92AB77AF47}" sibTransId="{5CBC2640-1105-4649-85F1-8E9748083FBB}"/>
    <dgm:cxn modelId="{3B0D5D0C-D69C-420B-AED7-68449148C43A}" type="presOf" srcId="{FBD7034E-19C5-46F2-AB21-028A5E23DD94}" destId="{1E00FC16-0F65-4354-818C-F6ED528BBE92}" srcOrd="0" destOrd="0" presId="urn:microsoft.com/office/officeart/2008/layout/LinedList"/>
    <dgm:cxn modelId="{1923D012-266B-4CAE-B055-784FDB290D0B}" type="presOf" srcId="{1310FB30-8833-4566-BDE7-4261217630E6}" destId="{825322EA-220A-4AF1-857D-74D6BFD903D4}" srcOrd="0" destOrd="0" presId="urn:microsoft.com/office/officeart/2008/layout/LinedList"/>
    <dgm:cxn modelId="{5850C83F-825C-431A-A7F1-1D20EBECCC5E}" srcId="{A51A921A-D64B-40FB-AFA0-85F975731DA5}" destId="{525B672B-DF46-494D-854A-FEE02FA03254}" srcOrd="5" destOrd="0" parTransId="{BF9B6D9A-EDD2-4F6E-BB53-A042486A010A}" sibTransId="{F936303B-AEC9-465E-A5F4-933F28A68B7E}"/>
    <dgm:cxn modelId="{1AFF3247-E8FC-4B3D-9DE6-0FB44F5EE6EB}" type="presOf" srcId="{A51A921A-D64B-40FB-AFA0-85F975731DA5}" destId="{CABC2FF7-70BA-49F6-A821-CC33BB07BE12}" srcOrd="0" destOrd="0" presId="urn:microsoft.com/office/officeart/2008/layout/LinedList"/>
    <dgm:cxn modelId="{1735D948-E0C0-402B-A3CE-3D2F640A75FF}" type="presOf" srcId="{6436B7C5-757A-4997-AFFC-3638F78971BF}" destId="{A74C67BE-9635-40FC-85C8-6BD720D083DE}" srcOrd="0" destOrd="0" presId="urn:microsoft.com/office/officeart/2008/layout/LinedList"/>
    <dgm:cxn modelId="{8F091B50-4803-45E3-9A8F-18F68A3C8F8F}" srcId="{A51A921A-D64B-40FB-AFA0-85F975731DA5}" destId="{946384CF-9E41-4965-9C16-02C50028640B}" srcOrd="7" destOrd="0" parTransId="{62B081E0-0267-40C2-9B93-922EC8FBB96C}" sibTransId="{28AA7075-3959-454C-BB72-A95CA21C51E9}"/>
    <dgm:cxn modelId="{C092AF66-CFB6-4DE8-9A67-191D0EFBA63B}" srcId="{A51A921A-D64B-40FB-AFA0-85F975731DA5}" destId="{6A0A91F7-A4BE-4A61-9104-EA2621F68FC9}" srcOrd="2" destOrd="0" parTransId="{9F7CC37B-0C77-4223-95C7-26C34D4FBB34}" sibTransId="{1219C995-3978-4C07-BC3E-22B366895F74}"/>
    <dgm:cxn modelId="{BCBA2079-0F8D-4489-A463-788FD1468139}" type="presOf" srcId="{946384CF-9E41-4965-9C16-02C50028640B}" destId="{C7CBACEF-F5CD-4FEE-A3F0-C0B7361E88C5}" srcOrd="0" destOrd="0" presId="urn:microsoft.com/office/officeart/2008/layout/LinedList"/>
    <dgm:cxn modelId="{F691B48C-BE38-4252-BDB9-6B122C55773C}" type="presOf" srcId="{525B672B-DF46-494D-854A-FEE02FA03254}" destId="{6AEAE8AD-7D28-4B83-B70B-A82BFF6C28D1}" srcOrd="0" destOrd="0" presId="urn:microsoft.com/office/officeart/2008/layout/LinedList"/>
    <dgm:cxn modelId="{3C95738D-5F53-4865-A752-91EA249AE3E2}" type="presOf" srcId="{CFA393C8-A142-4CAA-8A65-4A07D401070E}" destId="{541C2829-EC76-4FB8-9E67-784FF86D2876}" srcOrd="0" destOrd="0" presId="urn:microsoft.com/office/officeart/2008/layout/LinedList"/>
    <dgm:cxn modelId="{6E421FA7-44DC-4837-BEA1-68FB41FBDA60}" srcId="{A51A921A-D64B-40FB-AFA0-85F975731DA5}" destId="{D34C952C-1A8C-4930-BCA6-03E58D4934C4}" srcOrd="1" destOrd="0" parTransId="{E7AAA7A5-D6B6-40B2-AAEF-6751B4DE9B8C}" sibTransId="{7DD838D5-1430-441C-98A4-DCC44C1EE9E7}"/>
    <dgm:cxn modelId="{1211EBAD-BDE4-442A-AE46-237048551FDB}" type="presOf" srcId="{041F512F-F57C-467D-A079-20562884A795}" destId="{21617E24-5B72-4003-A818-CDA3F979D835}" srcOrd="0" destOrd="0" presId="urn:microsoft.com/office/officeart/2008/layout/LinedList"/>
    <dgm:cxn modelId="{1A8D9DB1-AAE3-41E4-9C9A-DFFCAFB34F04}" type="presOf" srcId="{EB778BF3-2715-453B-83D9-2124BAD30E6B}" destId="{44B3A3CC-7E09-4B60-9051-AF7AD79129D0}" srcOrd="0" destOrd="0" presId="urn:microsoft.com/office/officeart/2008/layout/LinedList"/>
    <dgm:cxn modelId="{0BAD35C0-6EF3-498A-AB2A-BE77DD1DA815}" srcId="{A51A921A-D64B-40FB-AFA0-85F975731DA5}" destId="{6436B7C5-757A-4997-AFFC-3638F78971BF}" srcOrd="0" destOrd="0" parTransId="{3E99EA84-8AA5-45FB-80FB-E488B72EB589}" sibTransId="{A62F92FD-E6DC-41CA-B798-FCD9CFD5B076}"/>
    <dgm:cxn modelId="{581190CC-3185-4A38-B970-831BBFD958FF}" type="presOf" srcId="{D34C952C-1A8C-4930-BCA6-03E58D4934C4}" destId="{971FA41D-5A63-46A3-B4FE-EB472C0A7156}" srcOrd="0" destOrd="0" presId="urn:microsoft.com/office/officeart/2008/layout/LinedList"/>
    <dgm:cxn modelId="{87CB7BD6-1CF5-4F14-AB6A-F840971C7DE5}" srcId="{A51A921A-D64B-40FB-AFA0-85F975731DA5}" destId="{1310FB30-8833-4566-BDE7-4261217630E6}" srcOrd="8" destOrd="0" parTransId="{913675F9-FE87-4B54-B85B-0968FA898C3D}" sibTransId="{D3A9BEFB-083C-4BE4-8C05-70FAD174348D}"/>
    <dgm:cxn modelId="{26DD4CE7-4A9A-4D79-BBB5-4015BD5819DC}" srcId="{A51A921A-D64B-40FB-AFA0-85F975731DA5}" destId="{041F512F-F57C-467D-A079-20562884A795}" srcOrd="3" destOrd="0" parTransId="{652EA8FD-0FC4-415B-ABF2-2EF932974DCF}" sibTransId="{3A6BDCCD-ACBC-4493-AD44-647AB627C3BD}"/>
    <dgm:cxn modelId="{6DB035EF-707A-43A6-AE9D-31DCF951DE0F}" type="presOf" srcId="{6A0A91F7-A4BE-4A61-9104-EA2621F68FC9}" destId="{DF2C6749-58CF-499D-8686-D1C1855F0DB3}" srcOrd="0" destOrd="0" presId="urn:microsoft.com/office/officeart/2008/layout/LinedList"/>
    <dgm:cxn modelId="{B856BDF2-4F5B-4C4F-B9B9-159CF91E5DF0}" srcId="{A51A921A-D64B-40FB-AFA0-85F975731DA5}" destId="{CFA393C8-A142-4CAA-8A65-4A07D401070E}" srcOrd="9" destOrd="0" parTransId="{30FAEA20-6B1D-4F41-8E6C-9AB0A50ECF62}" sibTransId="{F994649B-3069-412E-8015-078305110F62}"/>
    <dgm:cxn modelId="{1B73A8FB-2C48-4966-9A9E-C03DAFA979AD}" srcId="{A51A921A-D64B-40FB-AFA0-85F975731DA5}" destId="{EB778BF3-2715-453B-83D9-2124BAD30E6B}" srcOrd="6" destOrd="0" parTransId="{72E3BA46-D79D-46B0-B909-E9BAA54891A0}" sibTransId="{07C754E7-7A93-4D81-86D9-E7C027B5273A}"/>
    <dgm:cxn modelId="{B07E19DB-F659-4CBC-B8F1-00B8C9DC920E}" type="presParOf" srcId="{CABC2FF7-70BA-49F6-A821-CC33BB07BE12}" destId="{8117B165-25BE-4379-A668-F90DFE0C1FDA}" srcOrd="0" destOrd="0" presId="urn:microsoft.com/office/officeart/2008/layout/LinedList"/>
    <dgm:cxn modelId="{3FF9323C-D5AB-4648-BF39-A2280F44A4BB}" type="presParOf" srcId="{CABC2FF7-70BA-49F6-A821-CC33BB07BE12}" destId="{DDCBFDB8-0BED-4BC3-910A-C5F5B1E93D13}" srcOrd="1" destOrd="0" presId="urn:microsoft.com/office/officeart/2008/layout/LinedList"/>
    <dgm:cxn modelId="{6C19D207-B4FB-4C8D-AC73-3CF71E64FB83}" type="presParOf" srcId="{DDCBFDB8-0BED-4BC3-910A-C5F5B1E93D13}" destId="{A74C67BE-9635-40FC-85C8-6BD720D083DE}" srcOrd="0" destOrd="0" presId="urn:microsoft.com/office/officeart/2008/layout/LinedList"/>
    <dgm:cxn modelId="{0987D54A-F22F-42B9-8705-055B4405D8D6}" type="presParOf" srcId="{DDCBFDB8-0BED-4BC3-910A-C5F5B1E93D13}" destId="{00E037AF-2044-476D-9476-5730DCC9676D}" srcOrd="1" destOrd="0" presId="urn:microsoft.com/office/officeart/2008/layout/LinedList"/>
    <dgm:cxn modelId="{9D17D12C-A0B9-4A3C-8EE2-72D5CC23F1F1}" type="presParOf" srcId="{CABC2FF7-70BA-49F6-A821-CC33BB07BE12}" destId="{20942EDF-F899-4A04-8E36-B88100B8A00E}" srcOrd="2" destOrd="0" presId="urn:microsoft.com/office/officeart/2008/layout/LinedList"/>
    <dgm:cxn modelId="{6913413F-9D4E-4455-A421-FAEE25F7BEA0}" type="presParOf" srcId="{CABC2FF7-70BA-49F6-A821-CC33BB07BE12}" destId="{392B0BF8-8E55-4F75-B25A-3B1765B0423D}" srcOrd="3" destOrd="0" presId="urn:microsoft.com/office/officeart/2008/layout/LinedList"/>
    <dgm:cxn modelId="{B82F3C23-E56C-4DC6-9EDD-FE2CAE0A5DB4}" type="presParOf" srcId="{392B0BF8-8E55-4F75-B25A-3B1765B0423D}" destId="{971FA41D-5A63-46A3-B4FE-EB472C0A7156}" srcOrd="0" destOrd="0" presId="urn:microsoft.com/office/officeart/2008/layout/LinedList"/>
    <dgm:cxn modelId="{702C4911-4389-4F5F-859B-61349C753C14}" type="presParOf" srcId="{392B0BF8-8E55-4F75-B25A-3B1765B0423D}" destId="{7B557E73-23CE-4DE6-B7F5-709311AE7472}" srcOrd="1" destOrd="0" presId="urn:microsoft.com/office/officeart/2008/layout/LinedList"/>
    <dgm:cxn modelId="{F8E89E61-6661-4C85-AFD3-414AE9ED0349}" type="presParOf" srcId="{CABC2FF7-70BA-49F6-A821-CC33BB07BE12}" destId="{630032BC-C248-4E17-A250-A8B5B5C152E9}" srcOrd="4" destOrd="0" presId="urn:microsoft.com/office/officeart/2008/layout/LinedList"/>
    <dgm:cxn modelId="{7D6499AD-B0D9-43E1-816D-50E52220B765}" type="presParOf" srcId="{CABC2FF7-70BA-49F6-A821-CC33BB07BE12}" destId="{D88B579F-A95E-4BDF-A1D5-47EF39F8A509}" srcOrd="5" destOrd="0" presId="urn:microsoft.com/office/officeart/2008/layout/LinedList"/>
    <dgm:cxn modelId="{D671AB9A-DBC4-446A-A463-A26D506FDA3A}" type="presParOf" srcId="{D88B579F-A95E-4BDF-A1D5-47EF39F8A509}" destId="{DF2C6749-58CF-499D-8686-D1C1855F0DB3}" srcOrd="0" destOrd="0" presId="urn:microsoft.com/office/officeart/2008/layout/LinedList"/>
    <dgm:cxn modelId="{B662D8B6-FFAE-48C5-BB22-EB7591BB8304}" type="presParOf" srcId="{D88B579F-A95E-4BDF-A1D5-47EF39F8A509}" destId="{02E7CE70-DE27-455E-9D28-0AB0EFAC9055}" srcOrd="1" destOrd="0" presId="urn:microsoft.com/office/officeart/2008/layout/LinedList"/>
    <dgm:cxn modelId="{766D12C0-096A-4817-A7EB-2CF04E0FD789}" type="presParOf" srcId="{CABC2FF7-70BA-49F6-A821-CC33BB07BE12}" destId="{939F3AB0-0952-4BCC-80F0-0AB51E0D8957}" srcOrd="6" destOrd="0" presId="urn:microsoft.com/office/officeart/2008/layout/LinedList"/>
    <dgm:cxn modelId="{D6865B2E-0C55-4799-A49B-8AE6AD15F427}" type="presParOf" srcId="{CABC2FF7-70BA-49F6-A821-CC33BB07BE12}" destId="{918B7EAF-1F26-411D-BA5A-74B3C474D9F3}" srcOrd="7" destOrd="0" presId="urn:microsoft.com/office/officeart/2008/layout/LinedList"/>
    <dgm:cxn modelId="{87A52223-5553-4F95-A3CA-7A900499C9B2}" type="presParOf" srcId="{918B7EAF-1F26-411D-BA5A-74B3C474D9F3}" destId="{21617E24-5B72-4003-A818-CDA3F979D835}" srcOrd="0" destOrd="0" presId="urn:microsoft.com/office/officeart/2008/layout/LinedList"/>
    <dgm:cxn modelId="{C93D4A2F-31C6-42E9-8904-D43337CAA168}" type="presParOf" srcId="{918B7EAF-1F26-411D-BA5A-74B3C474D9F3}" destId="{86D88BDF-2ED8-4481-9C3E-8CB24538A3B2}" srcOrd="1" destOrd="0" presId="urn:microsoft.com/office/officeart/2008/layout/LinedList"/>
    <dgm:cxn modelId="{A525B91B-EB06-4E0C-AB6A-BB9CEE099D88}" type="presParOf" srcId="{CABC2FF7-70BA-49F6-A821-CC33BB07BE12}" destId="{502A73EA-F38F-4D27-9B08-448349E8859F}" srcOrd="8" destOrd="0" presId="urn:microsoft.com/office/officeart/2008/layout/LinedList"/>
    <dgm:cxn modelId="{111E9C9E-A286-46B8-B732-4C61259C5E96}" type="presParOf" srcId="{CABC2FF7-70BA-49F6-A821-CC33BB07BE12}" destId="{42F6776A-4999-4863-B4E4-7DC78C5C0FA9}" srcOrd="9" destOrd="0" presId="urn:microsoft.com/office/officeart/2008/layout/LinedList"/>
    <dgm:cxn modelId="{692D6692-7C72-42C0-B64D-A1B12C93A21E}" type="presParOf" srcId="{42F6776A-4999-4863-B4E4-7DC78C5C0FA9}" destId="{1E00FC16-0F65-4354-818C-F6ED528BBE92}" srcOrd="0" destOrd="0" presId="urn:microsoft.com/office/officeart/2008/layout/LinedList"/>
    <dgm:cxn modelId="{14AE6E40-7E74-4F89-9DB7-843A3AB02867}" type="presParOf" srcId="{42F6776A-4999-4863-B4E4-7DC78C5C0FA9}" destId="{4F4B836F-7BB5-4497-BC7A-C66253CBEFC2}" srcOrd="1" destOrd="0" presId="urn:microsoft.com/office/officeart/2008/layout/LinedList"/>
    <dgm:cxn modelId="{0F394D92-4DEB-45E7-A388-51267FDA2D3E}" type="presParOf" srcId="{CABC2FF7-70BA-49F6-A821-CC33BB07BE12}" destId="{B3AED845-7255-456F-91DD-CF61803476B9}" srcOrd="10" destOrd="0" presId="urn:microsoft.com/office/officeart/2008/layout/LinedList"/>
    <dgm:cxn modelId="{CCCE4CC0-F2C7-4DA8-BF49-8BF29B5D04A3}" type="presParOf" srcId="{CABC2FF7-70BA-49F6-A821-CC33BB07BE12}" destId="{ADBDB7CE-5A6C-45ED-9CF1-BAC7CFFC1DC0}" srcOrd="11" destOrd="0" presId="urn:microsoft.com/office/officeart/2008/layout/LinedList"/>
    <dgm:cxn modelId="{E351A419-AB07-4973-81C6-0CAC869E6454}" type="presParOf" srcId="{ADBDB7CE-5A6C-45ED-9CF1-BAC7CFFC1DC0}" destId="{6AEAE8AD-7D28-4B83-B70B-A82BFF6C28D1}" srcOrd="0" destOrd="0" presId="urn:microsoft.com/office/officeart/2008/layout/LinedList"/>
    <dgm:cxn modelId="{13435D4B-52AF-426E-BCE8-67DFF4F4FF41}" type="presParOf" srcId="{ADBDB7CE-5A6C-45ED-9CF1-BAC7CFFC1DC0}" destId="{D26A7663-7239-433B-AEC5-B5C9392E1543}" srcOrd="1" destOrd="0" presId="urn:microsoft.com/office/officeart/2008/layout/LinedList"/>
    <dgm:cxn modelId="{3C58A301-7BB8-4B72-A05F-FE15777D8E6D}" type="presParOf" srcId="{CABC2FF7-70BA-49F6-A821-CC33BB07BE12}" destId="{F5ACCDD6-8EA1-42E7-8954-2BE8D0E65771}" srcOrd="12" destOrd="0" presId="urn:microsoft.com/office/officeart/2008/layout/LinedList"/>
    <dgm:cxn modelId="{2AA19456-4EAD-4D69-81F2-FAEEF06BAE7A}" type="presParOf" srcId="{CABC2FF7-70BA-49F6-A821-CC33BB07BE12}" destId="{37AC2CD6-CE93-4738-A488-C34D5D5EDACE}" srcOrd="13" destOrd="0" presId="urn:microsoft.com/office/officeart/2008/layout/LinedList"/>
    <dgm:cxn modelId="{D18B0092-19EE-4906-91D1-61355F20E38E}" type="presParOf" srcId="{37AC2CD6-CE93-4738-A488-C34D5D5EDACE}" destId="{44B3A3CC-7E09-4B60-9051-AF7AD79129D0}" srcOrd="0" destOrd="0" presId="urn:microsoft.com/office/officeart/2008/layout/LinedList"/>
    <dgm:cxn modelId="{E7B0203B-3232-4132-A105-C1D662FA559A}" type="presParOf" srcId="{37AC2CD6-CE93-4738-A488-C34D5D5EDACE}" destId="{F61EF7BD-7D63-4314-A68E-655F453FBE74}" srcOrd="1" destOrd="0" presId="urn:microsoft.com/office/officeart/2008/layout/LinedList"/>
    <dgm:cxn modelId="{6D50434B-DA0D-4BD3-ABB2-6BFE1AC0BEE8}" type="presParOf" srcId="{CABC2FF7-70BA-49F6-A821-CC33BB07BE12}" destId="{6944DF89-8EC9-4C0B-8CF7-88D1925F8A5C}" srcOrd="14" destOrd="0" presId="urn:microsoft.com/office/officeart/2008/layout/LinedList"/>
    <dgm:cxn modelId="{CF1111F8-9DEE-4754-B399-668A903345E2}" type="presParOf" srcId="{CABC2FF7-70BA-49F6-A821-CC33BB07BE12}" destId="{4A1608D7-0203-47C6-AA65-13D7B35F3E7C}" srcOrd="15" destOrd="0" presId="urn:microsoft.com/office/officeart/2008/layout/LinedList"/>
    <dgm:cxn modelId="{C1B51ADC-8B7A-4DB7-BE84-400E37DCD11F}" type="presParOf" srcId="{4A1608D7-0203-47C6-AA65-13D7B35F3E7C}" destId="{C7CBACEF-F5CD-4FEE-A3F0-C0B7361E88C5}" srcOrd="0" destOrd="0" presId="urn:microsoft.com/office/officeart/2008/layout/LinedList"/>
    <dgm:cxn modelId="{E627EAF0-A8D9-4B1B-A36D-35B143EC7B62}" type="presParOf" srcId="{4A1608D7-0203-47C6-AA65-13D7B35F3E7C}" destId="{1DC612CA-BDD9-4902-A85C-8C3E581413B1}" srcOrd="1" destOrd="0" presId="urn:microsoft.com/office/officeart/2008/layout/LinedList"/>
    <dgm:cxn modelId="{03B44F60-7BEF-4BC2-BF53-40275DCF1308}" type="presParOf" srcId="{CABC2FF7-70BA-49F6-A821-CC33BB07BE12}" destId="{F63DEFC8-F45A-475E-A353-2664D8D084EE}" srcOrd="16" destOrd="0" presId="urn:microsoft.com/office/officeart/2008/layout/LinedList"/>
    <dgm:cxn modelId="{631AE46B-0F83-48F9-9799-F58E1F95C2DD}" type="presParOf" srcId="{CABC2FF7-70BA-49F6-A821-CC33BB07BE12}" destId="{942A33D0-D564-4A66-91A6-80F0BE8C1B0B}" srcOrd="17" destOrd="0" presId="urn:microsoft.com/office/officeart/2008/layout/LinedList"/>
    <dgm:cxn modelId="{4053B522-F036-4772-870A-E46A60933BCA}" type="presParOf" srcId="{942A33D0-D564-4A66-91A6-80F0BE8C1B0B}" destId="{825322EA-220A-4AF1-857D-74D6BFD903D4}" srcOrd="0" destOrd="0" presId="urn:microsoft.com/office/officeart/2008/layout/LinedList"/>
    <dgm:cxn modelId="{46D9785D-5E0F-4416-B8AD-18104235991B}" type="presParOf" srcId="{942A33D0-D564-4A66-91A6-80F0BE8C1B0B}" destId="{DBE97F6E-008F-44E5-AFAD-585ABB9A5569}" srcOrd="1" destOrd="0" presId="urn:microsoft.com/office/officeart/2008/layout/LinedList"/>
    <dgm:cxn modelId="{FBF9D50D-D76D-44F2-980C-569CB4FF0020}" type="presParOf" srcId="{CABC2FF7-70BA-49F6-A821-CC33BB07BE12}" destId="{BA5CFE5A-C271-46E7-9342-4ACF715CA12E}" srcOrd="18" destOrd="0" presId="urn:microsoft.com/office/officeart/2008/layout/LinedList"/>
    <dgm:cxn modelId="{F83BA3FE-A7A4-470F-854A-912B4ECD34AD}" type="presParOf" srcId="{CABC2FF7-70BA-49F6-A821-CC33BB07BE12}" destId="{4DC9819A-CA92-4022-A730-FCCAFA78DE33}" srcOrd="19" destOrd="0" presId="urn:microsoft.com/office/officeart/2008/layout/LinedList"/>
    <dgm:cxn modelId="{82A6A356-9A73-4CBC-83AB-72F6DEB5EB3E}" type="presParOf" srcId="{4DC9819A-CA92-4022-A730-FCCAFA78DE33}" destId="{541C2829-EC76-4FB8-9E67-784FF86D2876}" srcOrd="0" destOrd="0" presId="urn:microsoft.com/office/officeart/2008/layout/LinedList"/>
    <dgm:cxn modelId="{6589008D-A8F6-4AB7-945D-7B0DFE1C3361}" type="presParOf" srcId="{4DC9819A-CA92-4022-A730-FCCAFA78DE33}" destId="{1407477B-A2F6-4C8C-9789-A3E0190AA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765790-0E89-4191-9AB1-8849E08997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EB898-8E6E-4F95-9EE0-9385A9237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Hibernate</a:t>
          </a:r>
        </a:p>
      </dgm:t>
    </dgm:pt>
    <dgm:pt modelId="{D77E8A88-F731-435E-9A00-09A07FCCF5AC}" type="parTrans" cxnId="{5DC89058-852A-44A6-81DB-F8B84EB9AB10}">
      <dgm:prSet/>
      <dgm:spPr/>
      <dgm:t>
        <a:bodyPr/>
        <a:lstStyle/>
        <a:p>
          <a:endParaRPr lang="en-US"/>
        </a:p>
      </dgm:t>
    </dgm:pt>
    <dgm:pt modelId="{0A96B64B-2405-4B89-8367-A5989237FBA9}" type="sibTrans" cxnId="{5DC89058-852A-44A6-81DB-F8B84EB9AB10}">
      <dgm:prSet/>
      <dgm:spPr/>
      <dgm:t>
        <a:bodyPr/>
        <a:lstStyle/>
        <a:p>
          <a:endParaRPr lang="en-US"/>
        </a:p>
      </dgm:t>
    </dgm:pt>
    <dgm:pt modelId="{AC5FFFFB-0CEC-4FA4-9BF1-D0280313D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JPA (Entity Manager, Session Management )</a:t>
          </a:r>
        </a:p>
      </dgm:t>
    </dgm:pt>
    <dgm:pt modelId="{C6441B47-966F-41D7-9BB2-CA3F979BDCE6}" type="parTrans" cxnId="{02657E33-8363-472A-88D3-CD3ECC799F7D}">
      <dgm:prSet/>
      <dgm:spPr/>
      <dgm:t>
        <a:bodyPr/>
        <a:lstStyle/>
        <a:p>
          <a:endParaRPr lang="en-US"/>
        </a:p>
      </dgm:t>
    </dgm:pt>
    <dgm:pt modelId="{A84B1354-3F1C-4FC5-AD90-FE903427B6CE}" type="sibTrans" cxnId="{02657E33-8363-472A-88D3-CD3ECC799F7D}">
      <dgm:prSet/>
      <dgm:spPr/>
      <dgm:t>
        <a:bodyPr/>
        <a:lstStyle/>
        <a:p>
          <a:endParaRPr lang="en-US"/>
        </a:p>
      </dgm:t>
    </dgm:pt>
    <dgm:pt modelId="{1F7DD9B4-00EB-44F1-A57A-340543AF7D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(MySQL)</a:t>
          </a:r>
        </a:p>
      </dgm:t>
    </dgm:pt>
    <dgm:pt modelId="{5B66B840-F514-407A-8039-CF5AB7FE454C}" type="parTrans" cxnId="{24A5E240-1585-4745-903C-55735DDBE916}">
      <dgm:prSet/>
      <dgm:spPr/>
      <dgm:t>
        <a:bodyPr/>
        <a:lstStyle/>
        <a:p>
          <a:endParaRPr lang="en-US"/>
        </a:p>
      </dgm:t>
    </dgm:pt>
    <dgm:pt modelId="{AC72B889-2B4A-4D38-AA70-FE1FCB9CCC7F}" type="sibTrans" cxnId="{24A5E240-1585-4745-903C-55735DDBE916}">
      <dgm:prSet/>
      <dgm:spPr/>
      <dgm:t>
        <a:bodyPr/>
        <a:lstStyle/>
        <a:p>
          <a:endParaRPr lang="en-US"/>
        </a:p>
      </dgm:t>
    </dgm:pt>
    <dgm:pt modelId="{E5558675-F6BB-447E-9BA6-D20BDF82B460}" type="pres">
      <dgm:prSet presAssocID="{95765790-0E89-4191-9AB1-8849E0899703}" presName="root" presStyleCnt="0">
        <dgm:presLayoutVars>
          <dgm:dir/>
          <dgm:resizeHandles val="exact"/>
        </dgm:presLayoutVars>
      </dgm:prSet>
      <dgm:spPr/>
    </dgm:pt>
    <dgm:pt modelId="{783FCB0D-B071-48A0-92CA-BB83843FD5F1}" type="pres">
      <dgm:prSet presAssocID="{D69EB898-8E6E-4F95-9EE0-9385A923773A}" presName="compNode" presStyleCnt="0"/>
      <dgm:spPr/>
    </dgm:pt>
    <dgm:pt modelId="{86FD4ED0-A5E1-4393-A136-F6303AF55CF6}" type="pres">
      <dgm:prSet presAssocID="{D69EB898-8E6E-4F95-9EE0-9385A92377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368011FF-223C-4241-BC33-83AF3D397E93}" type="pres">
      <dgm:prSet presAssocID="{D69EB898-8E6E-4F95-9EE0-9385A923773A}" presName="spaceRect" presStyleCnt="0"/>
      <dgm:spPr/>
    </dgm:pt>
    <dgm:pt modelId="{EDBB4403-84F2-4984-BD0F-AE53FA9F8BF7}" type="pres">
      <dgm:prSet presAssocID="{D69EB898-8E6E-4F95-9EE0-9385A923773A}" presName="textRect" presStyleLbl="revTx" presStyleIdx="0" presStyleCnt="3">
        <dgm:presLayoutVars>
          <dgm:chMax val="1"/>
          <dgm:chPref val="1"/>
        </dgm:presLayoutVars>
      </dgm:prSet>
      <dgm:spPr/>
    </dgm:pt>
    <dgm:pt modelId="{4DEA6976-5F94-471A-98CF-1AFF4A40627C}" type="pres">
      <dgm:prSet presAssocID="{0A96B64B-2405-4B89-8367-A5989237FBA9}" presName="sibTrans" presStyleCnt="0"/>
      <dgm:spPr/>
    </dgm:pt>
    <dgm:pt modelId="{5BC16B89-FAA0-4E2A-A9DA-AC3267677BFA}" type="pres">
      <dgm:prSet presAssocID="{AC5FFFFB-0CEC-4FA4-9BF1-D0280313D906}" presName="compNode" presStyleCnt="0"/>
      <dgm:spPr/>
    </dgm:pt>
    <dgm:pt modelId="{E901BF8D-9B88-4CF1-BB79-35F720DC6ED8}" type="pres">
      <dgm:prSet presAssocID="{AC5FFFFB-0CEC-4FA4-9BF1-D0280313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8A8404A-B5B5-4F76-8E43-E46A8368CC86}" type="pres">
      <dgm:prSet presAssocID="{AC5FFFFB-0CEC-4FA4-9BF1-D0280313D906}" presName="spaceRect" presStyleCnt="0"/>
      <dgm:spPr/>
    </dgm:pt>
    <dgm:pt modelId="{C2A5E9A8-4FD5-400E-BABB-4605360993C7}" type="pres">
      <dgm:prSet presAssocID="{AC5FFFFB-0CEC-4FA4-9BF1-D0280313D906}" presName="textRect" presStyleLbl="revTx" presStyleIdx="1" presStyleCnt="3">
        <dgm:presLayoutVars>
          <dgm:chMax val="1"/>
          <dgm:chPref val="1"/>
        </dgm:presLayoutVars>
      </dgm:prSet>
      <dgm:spPr/>
    </dgm:pt>
    <dgm:pt modelId="{CF73BC39-736B-4659-A812-D6C938500034}" type="pres">
      <dgm:prSet presAssocID="{A84B1354-3F1C-4FC5-AD90-FE903427B6CE}" presName="sibTrans" presStyleCnt="0"/>
      <dgm:spPr/>
    </dgm:pt>
    <dgm:pt modelId="{2EA534C0-4455-4305-9ECF-4208A804684B}" type="pres">
      <dgm:prSet presAssocID="{1F7DD9B4-00EB-44F1-A57A-340543AF7DD2}" presName="compNode" presStyleCnt="0"/>
      <dgm:spPr/>
    </dgm:pt>
    <dgm:pt modelId="{85D405AB-7024-4539-9874-2BE389B58DB9}" type="pres">
      <dgm:prSet presAssocID="{1F7DD9B4-00EB-44F1-A57A-340543AF7D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C24BF3-69D5-4579-BE24-E11A1CE32F24}" type="pres">
      <dgm:prSet presAssocID="{1F7DD9B4-00EB-44F1-A57A-340543AF7DD2}" presName="spaceRect" presStyleCnt="0"/>
      <dgm:spPr/>
    </dgm:pt>
    <dgm:pt modelId="{B993D293-AA04-4EC8-9886-B19BDEE63CD9}" type="pres">
      <dgm:prSet presAssocID="{1F7DD9B4-00EB-44F1-A57A-340543AF7D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657E33-8363-472A-88D3-CD3ECC799F7D}" srcId="{95765790-0E89-4191-9AB1-8849E0899703}" destId="{AC5FFFFB-0CEC-4FA4-9BF1-D0280313D906}" srcOrd="1" destOrd="0" parTransId="{C6441B47-966F-41D7-9BB2-CA3F979BDCE6}" sibTransId="{A84B1354-3F1C-4FC5-AD90-FE903427B6CE}"/>
    <dgm:cxn modelId="{24A5E240-1585-4745-903C-55735DDBE916}" srcId="{95765790-0E89-4191-9AB1-8849E0899703}" destId="{1F7DD9B4-00EB-44F1-A57A-340543AF7DD2}" srcOrd="2" destOrd="0" parTransId="{5B66B840-F514-407A-8039-CF5AB7FE454C}" sibTransId="{AC72B889-2B4A-4D38-AA70-FE1FCB9CCC7F}"/>
    <dgm:cxn modelId="{5DC89058-852A-44A6-81DB-F8B84EB9AB10}" srcId="{95765790-0E89-4191-9AB1-8849E0899703}" destId="{D69EB898-8E6E-4F95-9EE0-9385A923773A}" srcOrd="0" destOrd="0" parTransId="{D77E8A88-F731-435E-9A00-09A07FCCF5AC}" sibTransId="{0A96B64B-2405-4B89-8367-A5989237FBA9}"/>
    <dgm:cxn modelId="{4F8C965D-E6DC-4B79-AB9C-54E8942411D5}" type="presOf" srcId="{D69EB898-8E6E-4F95-9EE0-9385A923773A}" destId="{EDBB4403-84F2-4984-BD0F-AE53FA9F8BF7}" srcOrd="0" destOrd="0" presId="urn:microsoft.com/office/officeart/2018/2/layout/IconLabelList"/>
    <dgm:cxn modelId="{2A18816E-838C-48DC-83CA-76C65267C192}" type="presOf" srcId="{1F7DD9B4-00EB-44F1-A57A-340543AF7DD2}" destId="{B993D293-AA04-4EC8-9886-B19BDEE63CD9}" srcOrd="0" destOrd="0" presId="urn:microsoft.com/office/officeart/2018/2/layout/IconLabelList"/>
    <dgm:cxn modelId="{41EAADEE-C7E7-4FFB-A06C-41433C23EE2D}" type="presOf" srcId="{AC5FFFFB-0CEC-4FA4-9BF1-D0280313D906}" destId="{C2A5E9A8-4FD5-400E-BABB-4605360993C7}" srcOrd="0" destOrd="0" presId="urn:microsoft.com/office/officeart/2018/2/layout/IconLabelList"/>
    <dgm:cxn modelId="{DE25A1FA-6FA7-4E87-9343-1345A2D51CD8}" type="presOf" srcId="{95765790-0E89-4191-9AB1-8849E0899703}" destId="{E5558675-F6BB-447E-9BA6-D20BDF82B460}" srcOrd="0" destOrd="0" presId="urn:microsoft.com/office/officeart/2018/2/layout/IconLabelList"/>
    <dgm:cxn modelId="{EBD200EF-53E6-45A5-B211-FF4215B2A413}" type="presParOf" srcId="{E5558675-F6BB-447E-9BA6-D20BDF82B460}" destId="{783FCB0D-B071-48A0-92CA-BB83843FD5F1}" srcOrd="0" destOrd="0" presId="urn:microsoft.com/office/officeart/2018/2/layout/IconLabelList"/>
    <dgm:cxn modelId="{06B04E32-9031-448D-B6C2-B1FABD608645}" type="presParOf" srcId="{783FCB0D-B071-48A0-92CA-BB83843FD5F1}" destId="{86FD4ED0-A5E1-4393-A136-F6303AF55CF6}" srcOrd="0" destOrd="0" presId="urn:microsoft.com/office/officeart/2018/2/layout/IconLabelList"/>
    <dgm:cxn modelId="{62100680-9DDE-4DB7-89BB-3DBDE892FB3C}" type="presParOf" srcId="{783FCB0D-B071-48A0-92CA-BB83843FD5F1}" destId="{368011FF-223C-4241-BC33-83AF3D397E93}" srcOrd="1" destOrd="0" presId="urn:microsoft.com/office/officeart/2018/2/layout/IconLabelList"/>
    <dgm:cxn modelId="{C926CEA3-4A52-4D17-A61B-72616660F178}" type="presParOf" srcId="{783FCB0D-B071-48A0-92CA-BB83843FD5F1}" destId="{EDBB4403-84F2-4984-BD0F-AE53FA9F8BF7}" srcOrd="2" destOrd="0" presId="urn:microsoft.com/office/officeart/2018/2/layout/IconLabelList"/>
    <dgm:cxn modelId="{4E1D254B-E955-40E8-915F-B60D1E13CCED}" type="presParOf" srcId="{E5558675-F6BB-447E-9BA6-D20BDF82B460}" destId="{4DEA6976-5F94-471A-98CF-1AFF4A40627C}" srcOrd="1" destOrd="0" presId="urn:microsoft.com/office/officeart/2018/2/layout/IconLabelList"/>
    <dgm:cxn modelId="{778AFC40-C4E4-4BE9-8F3A-EF67AC993386}" type="presParOf" srcId="{E5558675-F6BB-447E-9BA6-D20BDF82B460}" destId="{5BC16B89-FAA0-4E2A-A9DA-AC3267677BFA}" srcOrd="2" destOrd="0" presId="urn:microsoft.com/office/officeart/2018/2/layout/IconLabelList"/>
    <dgm:cxn modelId="{DEB69C02-EE7D-45A3-A53C-56F91F5BCF9C}" type="presParOf" srcId="{5BC16B89-FAA0-4E2A-A9DA-AC3267677BFA}" destId="{E901BF8D-9B88-4CF1-BB79-35F720DC6ED8}" srcOrd="0" destOrd="0" presId="urn:microsoft.com/office/officeart/2018/2/layout/IconLabelList"/>
    <dgm:cxn modelId="{7009E44F-C49D-44FC-9783-B258EFC7B0B3}" type="presParOf" srcId="{5BC16B89-FAA0-4E2A-A9DA-AC3267677BFA}" destId="{98A8404A-B5B5-4F76-8E43-E46A8368CC86}" srcOrd="1" destOrd="0" presId="urn:microsoft.com/office/officeart/2018/2/layout/IconLabelList"/>
    <dgm:cxn modelId="{5B8B3CFC-C951-48CA-A28C-2D1EE55F6E56}" type="presParOf" srcId="{5BC16B89-FAA0-4E2A-A9DA-AC3267677BFA}" destId="{C2A5E9A8-4FD5-400E-BABB-4605360993C7}" srcOrd="2" destOrd="0" presId="urn:microsoft.com/office/officeart/2018/2/layout/IconLabelList"/>
    <dgm:cxn modelId="{458725BC-B635-4172-B1CF-BAA16DB1C5DA}" type="presParOf" srcId="{E5558675-F6BB-447E-9BA6-D20BDF82B460}" destId="{CF73BC39-736B-4659-A812-D6C938500034}" srcOrd="3" destOrd="0" presId="urn:microsoft.com/office/officeart/2018/2/layout/IconLabelList"/>
    <dgm:cxn modelId="{58CA8689-2ABD-4C90-B1F1-C93DEB5C2835}" type="presParOf" srcId="{E5558675-F6BB-447E-9BA6-D20BDF82B460}" destId="{2EA534C0-4455-4305-9ECF-4208A804684B}" srcOrd="4" destOrd="0" presId="urn:microsoft.com/office/officeart/2018/2/layout/IconLabelList"/>
    <dgm:cxn modelId="{096378BE-C1A1-48A2-8D34-BCBA503206FB}" type="presParOf" srcId="{2EA534C0-4455-4305-9ECF-4208A804684B}" destId="{85D405AB-7024-4539-9874-2BE389B58DB9}" srcOrd="0" destOrd="0" presId="urn:microsoft.com/office/officeart/2018/2/layout/IconLabelList"/>
    <dgm:cxn modelId="{B4711CA7-A23C-4AA8-BCD8-B4235200C90E}" type="presParOf" srcId="{2EA534C0-4455-4305-9ECF-4208A804684B}" destId="{BDC24BF3-69D5-4579-BE24-E11A1CE32F24}" srcOrd="1" destOrd="0" presId="urn:microsoft.com/office/officeart/2018/2/layout/IconLabelList"/>
    <dgm:cxn modelId="{3907200F-621D-4CA2-8CAD-1DCC5CDCD675}" type="presParOf" srcId="{2EA534C0-4455-4305-9ECF-4208A804684B}" destId="{B993D293-AA04-4EC8-9886-B19BDEE63C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4A9CC7-B596-4547-AC71-7D30E9982A0E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7A608-A95A-4E69-BF27-B9F28302B518}">
      <dgm:prSet/>
      <dgm:spPr/>
      <dgm:t>
        <a:bodyPr/>
        <a:lstStyle/>
        <a:p>
          <a:r>
            <a:rPr lang="en-US" dirty="0"/>
            <a:t>Regular Team meeting after class</a:t>
          </a:r>
        </a:p>
      </dgm:t>
    </dgm:pt>
    <dgm:pt modelId="{31D64E89-24FE-4147-9437-9473A7901AD3}" type="parTrans" cxnId="{8147E135-CB0D-44DD-A389-46518ED75FBC}">
      <dgm:prSet/>
      <dgm:spPr/>
      <dgm:t>
        <a:bodyPr/>
        <a:lstStyle/>
        <a:p>
          <a:endParaRPr lang="en-US"/>
        </a:p>
      </dgm:t>
    </dgm:pt>
    <dgm:pt modelId="{DB4E2AF2-3524-4832-BF0D-2EC28896A154}" type="sibTrans" cxnId="{8147E135-CB0D-44DD-A389-46518ED75FBC}">
      <dgm:prSet/>
      <dgm:spPr/>
      <dgm:t>
        <a:bodyPr/>
        <a:lstStyle/>
        <a:p>
          <a:endParaRPr lang="en-US"/>
        </a:p>
      </dgm:t>
    </dgm:pt>
    <dgm:pt modelId="{BA9185F7-0138-4019-8E95-315D4135BC80}">
      <dgm:prSet/>
      <dgm:spPr/>
      <dgm:t>
        <a:bodyPr/>
        <a:lstStyle/>
        <a:p>
          <a:r>
            <a:rPr lang="en-US"/>
            <a:t>Task distribution</a:t>
          </a:r>
        </a:p>
      </dgm:t>
    </dgm:pt>
    <dgm:pt modelId="{D9593579-13A4-4FAF-8C57-67A011BD6725}" type="parTrans" cxnId="{16986721-A7B2-4115-A56D-470ADC21F694}">
      <dgm:prSet/>
      <dgm:spPr/>
      <dgm:t>
        <a:bodyPr/>
        <a:lstStyle/>
        <a:p>
          <a:endParaRPr lang="en-US"/>
        </a:p>
      </dgm:t>
    </dgm:pt>
    <dgm:pt modelId="{98B2E1B4-8621-4429-83E5-1F15B908C14E}" type="sibTrans" cxnId="{16986721-A7B2-4115-A56D-470ADC21F694}">
      <dgm:prSet/>
      <dgm:spPr/>
      <dgm:t>
        <a:bodyPr/>
        <a:lstStyle/>
        <a:p>
          <a:endParaRPr lang="en-US"/>
        </a:p>
      </dgm:t>
    </dgm:pt>
    <dgm:pt modelId="{32F1EBB5-D5C0-43F6-BA1F-25ECBDBDBB05}">
      <dgm:prSet/>
      <dgm:spPr/>
      <dgm:t>
        <a:bodyPr/>
        <a:lstStyle/>
        <a:p>
          <a:r>
            <a:rPr lang="en-US"/>
            <a:t>Task tracking via Trello</a:t>
          </a:r>
        </a:p>
      </dgm:t>
    </dgm:pt>
    <dgm:pt modelId="{E4887A0C-D267-404E-8A18-70EE6B0913D6}" type="parTrans" cxnId="{84ECD330-CDB6-48DC-9691-00BC52B4F869}">
      <dgm:prSet/>
      <dgm:spPr/>
      <dgm:t>
        <a:bodyPr/>
        <a:lstStyle/>
        <a:p>
          <a:endParaRPr lang="en-US"/>
        </a:p>
      </dgm:t>
    </dgm:pt>
    <dgm:pt modelId="{4B4668D2-EC35-4568-ACB4-8F2DA15D36D7}" type="sibTrans" cxnId="{84ECD330-CDB6-48DC-9691-00BC52B4F869}">
      <dgm:prSet/>
      <dgm:spPr/>
      <dgm:t>
        <a:bodyPr/>
        <a:lstStyle/>
        <a:p>
          <a:endParaRPr lang="en-US"/>
        </a:p>
      </dgm:t>
    </dgm:pt>
    <dgm:pt modelId="{8834CAA3-6E76-4E6D-8ADA-879FB1AA3933}">
      <dgm:prSet/>
      <dgm:spPr/>
      <dgm:t>
        <a:bodyPr/>
        <a:lstStyle/>
        <a:p>
          <a:r>
            <a:rPr lang="en-US"/>
            <a:t>Problems were discussed with team members</a:t>
          </a:r>
        </a:p>
      </dgm:t>
    </dgm:pt>
    <dgm:pt modelId="{EE55C4BC-D0BE-453D-8893-D32EADBC264D}" type="parTrans" cxnId="{13F64C42-05F0-404C-90B7-73BED416F0EF}">
      <dgm:prSet/>
      <dgm:spPr/>
      <dgm:t>
        <a:bodyPr/>
        <a:lstStyle/>
        <a:p>
          <a:endParaRPr lang="en-US"/>
        </a:p>
      </dgm:t>
    </dgm:pt>
    <dgm:pt modelId="{1CE0B2CD-7AD0-4DAE-A535-615F97EB9211}" type="sibTrans" cxnId="{13F64C42-05F0-404C-90B7-73BED416F0EF}">
      <dgm:prSet/>
      <dgm:spPr/>
      <dgm:t>
        <a:bodyPr/>
        <a:lstStyle/>
        <a:p>
          <a:endParaRPr lang="en-US"/>
        </a:p>
      </dgm:t>
    </dgm:pt>
    <dgm:pt modelId="{35AC70EA-B189-4274-8C48-91755445CF5E}">
      <dgm:prSet/>
      <dgm:spPr/>
      <dgm:t>
        <a:bodyPr/>
        <a:lstStyle/>
        <a:p>
          <a:r>
            <a:rPr lang="en-US"/>
            <a:t>Frequent consultation with the team lead to clarify any confusions and verification</a:t>
          </a:r>
        </a:p>
      </dgm:t>
    </dgm:pt>
    <dgm:pt modelId="{76CA3194-59B8-4BDF-A9A6-8292EB665B4C}" type="parTrans" cxnId="{492E36BE-B9D4-4481-8E55-EDF6F8649F63}">
      <dgm:prSet/>
      <dgm:spPr/>
      <dgm:t>
        <a:bodyPr/>
        <a:lstStyle/>
        <a:p>
          <a:endParaRPr lang="en-US"/>
        </a:p>
      </dgm:t>
    </dgm:pt>
    <dgm:pt modelId="{E4A0E09D-8181-49E0-B8BD-14D5C68EEBB0}" type="sibTrans" cxnId="{492E36BE-B9D4-4481-8E55-EDF6F8649F63}">
      <dgm:prSet/>
      <dgm:spPr/>
      <dgm:t>
        <a:bodyPr/>
        <a:lstStyle/>
        <a:p>
          <a:endParaRPr lang="en-US"/>
        </a:p>
      </dgm:t>
    </dgm:pt>
    <dgm:pt modelId="{6D128E35-A929-44B7-A0F8-A0E62BF17DB9}" type="pres">
      <dgm:prSet presAssocID="{E54A9CC7-B596-4547-AC71-7D30E9982A0E}" presName="cycle" presStyleCnt="0">
        <dgm:presLayoutVars>
          <dgm:dir/>
          <dgm:resizeHandles val="exact"/>
        </dgm:presLayoutVars>
      </dgm:prSet>
      <dgm:spPr/>
    </dgm:pt>
    <dgm:pt modelId="{5E9206F6-1525-439E-95A3-5974B59AC22F}" type="pres">
      <dgm:prSet presAssocID="{D547A608-A95A-4E69-BF27-B9F28302B518}" presName="dummy" presStyleCnt="0"/>
      <dgm:spPr/>
    </dgm:pt>
    <dgm:pt modelId="{4D86A7AB-6B8E-43B1-8FF8-C5E445E0F547}" type="pres">
      <dgm:prSet presAssocID="{D547A608-A95A-4E69-BF27-B9F28302B518}" presName="node" presStyleLbl="revTx" presStyleIdx="0" presStyleCnt="5">
        <dgm:presLayoutVars>
          <dgm:bulletEnabled val="1"/>
        </dgm:presLayoutVars>
      </dgm:prSet>
      <dgm:spPr/>
    </dgm:pt>
    <dgm:pt modelId="{0736C6CB-226D-4EE1-84DB-5FC279AEAA5B}" type="pres">
      <dgm:prSet presAssocID="{DB4E2AF2-3524-4832-BF0D-2EC28896A154}" presName="sibTrans" presStyleLbl="node1" presStyleIdx="0" presStyleCnt="5"/>
      <dgm:spPr/>
    </dgm:pt>
    <dgm:pt modelId="{25C1D3D2-C4AF-427C-8C0F-EFA963323D88}" type="pres">
      <dgm:prSet presAssocID="{BA9185F7-0138-4019-8E95-315D4135BC80}" presName="dummy" presStyleCnt="0"/>
      <dgm:spPr/>
    </dgm:pt>
    <dgm:pt modelId="{D09F8F9D-1C41-41B8-9215-8FD79D1ECD3E}" type="pres">
      <dgm:prSet presAssocID="{BA9185F7-0138-4019-8E95-315D4135BC80}" presName="node" presStyleLbl="revTx" presStyleIdx="1" presStyleCnt="5">
        <dgm:presLayoutVars>
          <dgm:bulletEnabled val="1"/>
        </dgm:presLayoutVars>
      </dgm:prSet>
      <dgm:spPr/>
    </dgm:pt>
    <dgm:pt modelId="{D5EA33F9-66B4-4D96-9E99-C1E1C2988E24}" type="pres">
      <dgm:prSet presAssocID="{98B2E1B4-8621-4429-83E5-1F15B908C14E}" presName="sibTrans" presStyleLbl="node1" presStyleIdx="1" presStyleCnt="5"/>
      <dgm:spPr/>
    </dgm:pt>
    <dgm:pt modelId="{52CD2CD9-11D0-4220-ACB4-3C35D6AEBACD}" type="pres">
      <dgm:prSet presAssocID="{32F1EBB5-D5C0-43F6-BA1F-25ECBDBDBB05}" presName="dummy" presStyleCnt="0"/>
      <dgm:spPr/>
    </dgm:pt>
    <dgm:pt modelId="{02537D2B-165D-4C2E-8F52-5DD6DB6CEF94}" type="pres">
      <dgm:prSet presAssocID="{32F1EBB5-D5C0-43F6-BA1F-25ECBDBDBB05}" presName="node" presStyleLbl="revTx" presStyleIdx="2" presStyleCnt="5">
        <dgm:presLayoutVars>
          <dgm:bulletEnabled val="1"/>
        </dgm:presLayoutVars>
      </dgm:prSet>
      <dgm:spPr/>
    </dgm:pt>
    <dgm:pt modelId="{7B50A51D-31DB-4F3E-932A-E4D0FEC574C7}" type="pres">
      <dgm:prSet presAssocID="{4B4668D2-EC35-4568-ACB4-8F2DA15D36D7}" presName="sibTrans" presStyleLbl="node1" presStyleIdx="2" presStyleCnt="5"/>
      <dgm:spPr/>
    </dgm:pt>
    <dgm:pt modelId="{543B7C2D-DEA1-4927-A34E-9D82288932FE}" type="pres">
      <dgm:prSet presAssocID="{8834CAA3-6E76-4E6D-8ADA-879FB1AA3933}" presName="dummy" presStyleCnt="0"/>
      <dgm:spPr/>
    </dgm:pt>
    <dgm:pt modelId="{FEEA55A0-8E81-4E3A-ADB4-607EDFF0ADFF}" type="pres">
      <dgm:prSet presAssocID="{8834CAA3-6E76-4E6D-8ADA-879FB1AA3933}" presName="node" presStyleLbl="revTx" presStyleIdx="3" presStyleCnt="5">
        <dgm:presLayoutVars>
          <dgm:bulletEnabled val="1"/>
        </dgm:presLayoutVars>
      </dgm:prSet>
      <dgm:spPr/>
    </dgm:pt>
    <dgm:pt modelId="{2A88AE6E-D7C8-43E9-892E-7429B135E2C1}" type="pres">
      <dgm:prSet presAssocID="{1CE0B2CD-7AD0-4DAE-A535-615F97EB9211}" presName="sibTrans" presStyleLbl="node1" presStyleIdx="3" presStyleCnt="5"/>
      <dgm:spPr/>
    </dgm:pt>
    <dgm:pt modelId="{046CE97B-F9AB-4CD4-8559-C2C60BE17AA1}" type="pres">
      <dgm:prSet presAssocID="{35AC70EA-B189-4274-8C48-91755445CF5E}" presName="dummy" presStyleCnt="0"/>
      <dgm:spPr/>
    </dgm:pt>
    <dgm:pt modelId="{7A45D81C-9BA4-4EDF-BE4C-75A72908A41C}" type="pres">
      <dgm:prSet presAssocID="{35AC70EA-B189-4274-8C48-91755445CF5E}" presName="node" presStyleLbl="revTx" presStyleIdx="4" presStyleCnt="5">
        <dgm:presLayoutVars>
          <dgm:bulletEnabled val="1"/>
        </dgm:presLayoutVars>
      </dgm:prSet>
      <dgm:spPr/>
    </dgm:pt>
    <dgm:pt modelId="{89E17C6F-F9F6-41EA-B37B-80AC18A29DA7}" type="pres">
      <dgm:prSet presAssocID="{E4A0E09D-8181-49E0-B8BD-14D5C68EEBB0}" presName="sibTrans" presStyleLbl="node1" presStyleIdx="4" presStyleCnt="5"/>
      <dgm:spPr/>
    </dgm:pt>
  </dgm:ptLst>
  <dgm:cxnLst>
    <dgm:cxn modelId="{51F8E606-7CB8-4E94-B937-5C52CE58057B}" type="presOf" srcId="{DB4E2AF2-3524-4832-BF0D-2EC28896A154}" destId="{0736C6CB-226D-4EE1-84DB-5FC279AEAA5B}" srcOrd="0" destOrd="0" presId="urn:microsoft.com/office/officeart/2005/8/layout/cycle1"/>
    <dgm:cxn modelId="{16986721-A7B2-4115-A56D-470ADC21F694}" srcId="{E54A9CC7-B596-4547-AC71-7D30E9982A0E}" destId="{BA9185F7-0138-4019-8E95-315D4135BC80}" srcOrd="1" destOrd="0" parTransId="{D9593579-13A4-4FAF-8C57-67A011BD6725}" sibTransId="{98B2E1B4-8621-4429-83E5-1F15B908C14E}"/>
    <dgm:cxn modelId="{84ECD330-CDB6-48DC-9691-00BC52B4F869}" srcId="{E54A9CC7-B596-4547-AC71-7D30E9982A0E}" destId="{32F1EBB5-D5C0-43F6-BA1F-25ECBDBDBB05}" srcOrd="2" destOrd="0" parTransId="{E4887A0C-D267-404E-8A18-70EE6B0913D6}" sibTransId="{4B4668D2-EC35-4568-ACB4-8F2DA15D36D7}"/>
    <dgm:cxn modelId="{8147E135-CB0D-44DD-A389-46518ED75FBC}" srcId="{E54A9CC7-B596-4547-AC71-7D30E9982A0E}" destId="{D547A608-A95A-4E69-BF27-B9F28302B518}" srcOrd="0" destOrd="0" parTransId="{31D64E89-24FE-4147-9437-9473A7901AD3}" sibTransId="{DB4E2AF2-3524-4832-BF0D-2EC28896A154}"/>
    <dgm:cxn modelId="{3CB5513B-6401-4415-B063-2C0D21C64C9B}" type="presOf" srcId="{4B4668D2-EC35-4568-ACB4-8F2DA15D36D7}" destId="{7B50A51D-31DB-4F3E-932A-E4D0FEC574C7}" srcOrd="0" destOrd="0" presId="urn:microsoft.com/office/officeart/2005/8/layout/cycle1"/>
    <dgm:cxn modelId="{13F64C42-05F0-404C-90B7-73BED416F0EF}" srcId="{E54A9CC7-B596-4547-AC71-7D30E9982A0E}" destId="{8834CAA3-6E76-4E6D-8ADA-879FB1AA3933}" srcOrd="3" destOrd="0" parTransId="{EE55C4BC-D0BE-453D-8893-D32EADBC264D}" sibTransId="{1CE0B2CD-7AD0-4DAE-A535-615F97EB9211}"/>
    <dgm:cxn modelId="{DAE3EF5E-A626-4301-92D0-45392C27401D}" type="presOf" srcId="{D547A608-A95A-4E69-BF27-B9F28302B518}" destId="{4D86A7AB-6B8E-43B1-8FF8-C5E445E0F547}" srcOrd="0" destOrd="0" presId="urn:microsoft.com/office/officeart/2005/8/layout/cycle1"/>
    <dgm:cxn modelId="{7E279C70-9BD1-4813-9279-7951C239DA67}" type="presOf" srcId="{BA9185F7-0138-4019-8E95-315D4135BC80}" destId="{D09F8F9D-1C41-41B8-9215-8FD79D1ECD3E}" srcOrd="0" destOrd="0" presId="urn:microsoft.com/office/officeart/2005/8/layout/cycle1"/>
    <dgm:cxn modelId="{BCBB6376-843D-4B5F-A618-ADCF8DD5EAC9}" type="presOf" srcId="{1CE0B2CD-7AD0-4DAE-A535-615F97EB9211}" destId="{2A88AE6E-D7C8-43E9-892E-7429B135E2C1}" srcOrd="0" destOrd="0" presId="urn:microsoft.com/office/officeart/2005/8/layout/cycle1"/>
    <dgm:cxn modelId="{6C1FDF97-58C7-475C-86AA-CA8E1B4911F3}" type="presOf" srcId="{8834CAA3-6E76-4E6D-8ADA-879FB1AA3933}" destId="{FEEA55A0-8E81-4E3A-ADB4-607EDFF0ADFF}" srcOrd="0" destOrd="0" presId="urn:microsoft.com/office/officeart/2005/8/layout/cycle1"/>
    <dgm:cxn modelId="{97B50ABA-A42F-4BE6-AE5F-54F33CB61625}" type="presOf" srcId="{35AC70EA-B189-4274-8C48-91755445CF5E}" destId="{7A45D81C-9BA4-4EDF-BE4C-75A72908A41C}" srcOrd="0" destOrd="0" presId="urn:microsoft.com/office/officeart/2005/8/layout/cycle1"/>
    <dgm:cxn modelId="{492E36BE-B9D4-4481-8E55-EDF6F8649F63}" srcId="{E54A9CC7-B596-4547-AC71-7D30E9982A0E}" destId="{35AC70EA-B189-4274-8C48-91755445CF5E}" srcOrd="4" destOrd="0" parTransId="{76CA3194-59B8-4BDF-A9A6-8292EB665B4C}" sibTransId="{E4A0E09D-8181-49E0-B8BD-14D5C68EEBB0}"/>
    <dgm:cxn modelId="{D7F147C7-220E-4A75-BCC8-D9745FCE8255}" type="presOf" srcId="{98B2E1B4-8621-4429-83E5-1F15B908C14E}" destId="{D5EA33F9-66B4-4D96-9E99-C1E1C2988E24}" srcOrd="0" destOrd="0" presId="urn:microsoft.com/office/officeart/2005/8/layout/cycle1"/>
    <dgm:cxn modelId="{BAC4B3DA-0CEE-41BC-9C04-6BAABD4F252C}" type="presOf" srcId="{32F1EBB5-D5C0-43F6-BA1F-25ECBDBDBB05}" destId="{02537D2B-165D-4C2E-8F52-5DD6DB6CEF94}" srcOrd="0" destOrd="0" presId="urn:microsoft.com/office/officeart/2005/8/layout/cycle1"/>
    <dgm:cxn modelId="{E7BF57E0-03BD-47CF-B533-8C719EBB969E}" type="presOf" srcId="{E4A0E09D-8181-49E0-B8BD-14D5C68EEBB0}" destId="{89E17C6F-F9F6-41EA-B37B-80AC18A29DA7}" srcOrd="0" destOrd="0" presId="urn:microsoft.com/office/officeart/2005/8/layout/cycle1"/>
    <dgm:cxn modelId="{E131D9F4-F978-4562-ADF9-B28C66FC3F0A}" type="presOf" srcId="{E54A9CC7-B596-4547-AC71-7D30E9982A0E}" destId="{6D128E35-A929-44B7-A0F8-A0E62BF17DB9}" srcOrd="0" destOrd="0" presId="urn:microsoft.com/office/officeart/2005/8/layout/cycle1"/>
    <dgm:cxn modelId="{AC20C504-F2A5-480E-AC98-2E7296BD9F15}" type="presParOf" srcId="{6D128E35-A929-44B7-A0F8-A0E62BF17DB9}" destId="{5E9206F6-1525-439E-95A3-5974B59AC22F}" srcOrd="0" destOrd="0" presId="urn:microsoft.com/office/officeart/2005/8/layout/cycle1"/>
    <dgm:cxn modelId="{A2A8E558-F592-42A2-AA4D-B30EB92E6665}" type="presParOf" srcId="{6D128E35-A929-44B7-A0F8-A0E62BF17DB9}" destId="{4D86A7AB-6B8E-43B1-8FF8-C5E445E0F547}" srcOrd="1" destOrd="0" presId="urn:microsoft.com/office/officeart/2005/8/layout/cycle1"/>
    <dgm:cxn modelId="{577D5695-D761-4860-8AA0-32B4DC0047BD}" type="presParOf" srcId="{6D128E35-A929-44B7-A0F8-A0E62BF17DB9}" destId="{0736C6CB-226D-4EE1-84DB-5FC279AEAA5B}" srcOrd="2" destOrd="0" presId="urn:microsoft.com/office/officeart/2005/8/layout/cycle1"/>
    <dgm:cxn modelId="{A610D9A0-6EC1-461D-90BF-683D4EE02F40}" type="presParOf" srcId="{6D128E35-A929-44B7-A0F8-A0E62BF17DB9}" destId="{25C1D3D2-C4AF-427C-8C0F-EFA963323D88}" srcOrd="3" destOrd="0" presId="urn:microsoft.com/office/officeart/2005/8/layout/cycle1"/>
    <dgm:cxn modelId="{5DD25B1F-C51C-420D-8F07-A2B511AA171A}" type="presParOf" srcId="{6D128E35-A929-44B7-A0F8-A0E62BF17DB9}" destId="{D09F8F9D-1C41-41B8-9215-8FD79D1ECD3E}" srcOrd="4" destOrd="0" presId="urn:microsoft.com/office/officeart/2005/8/layout/cycle1"/>
    <dgm:cxn modelId="{1B3D66F5-12AD-4EC7-81AC-3068C8176345}" type="presParOf" srcId="{6D128E35-A929-44B7-A0F8-A0E62BF17DB9}" destId="{D5EA33F9-66B4-4D96-9E99-C1E1C2988E24}" srcOrd="5" destOrd="0" presId="urn:microsoft.com/office/officeart/2005/8/layout/cycle1"/>
    <dgm:cxn modelId="{2C7BE161-52D6-4506-A0CC-EB212CACF247}" type="presParOf" srcId="{6D128E35-A929-44B7-A0F8-A0E62BF17DB9}" destId="{52CD2CD9-11D0-4220-ACB4-3C35D6AEBACD}" srcOrd="6" destOrd="0" presId="urn:microsoft.com/office/officeart/2005/8/layout/cycle1"/>
    <dgm:cxn modelId="{2B77EC67-B53C-473C-A1CD-EA9CF2B5234A}" type="presParOf" srcId="{6D128E35-A929-44B7-A0F8-A0E62BF17DB9}" destId="{02537D2B-165D-4C2E-8F52-5DD6DB6CEF94}" srcOrd="7" destOrd="0" presId="urn:microsoft.com/office/officeart/2005/8/layout/cycle1"/>
    <dgm:cxn modelId="{945B7958-D96C-48E1-B622-A2D0841A797E}" type="presParOf" srcId="{6D128E35-A929-44B7-A0F8-A0E62BF17DB9}" destId="{7B50A51D-31DB-4F3E-932A-E4D0FEC574C7}" srcOrd="8" destOrd="0" presId="urn:microsoft.com/office/officeart/2005/8/layout/cycle1"/>
    <dgm:cxn modelId="{69EF53E3-5F58-4515-99FD-79B027AD4934}" type="presParOf" srcId="{6D128E35-A929-44B7-A0F8-A0E62BF17DB9}" destId="{543B7C2D-DEA1-4927-A34E-9D82288932FE}" srcOrd="9" destOrd="0" presId="urn:microsoft.com/office/officeart/2005/8/layout/cycle1"/>
    <dgm:cxn modelId="{83586CD7-80D2-4ED0-A693-C4117FA9A029}" type="presParOf" srcId="{6D128E35-A929-44B7-A0F8-A0E62BF17DB9}" destId="{FEEA55A0-8E81-4E3A-ADB4-607EDFF0ADFF}" srcOrd="10" destOrd="0" presId="urn:microsoft.com/office/officeart/2005/8/layout/cycle1"/>
    <dgm:cxn modelId="{E960F721-C685-4398-9F00-36FD5508BE9D}" type="presParOf" srcId="{6D128E35-A929-44B7-A0F8-A0E62BF17DB9}" destId="{2A88AE6E-D7C8-43E9-892E-7429B135E2C1}" srcOrd="11" destOrd="0" presId="urn:microsoft.com/office/officeart/2005/8/layout/cycle1"/>
    <dgm:cxn modelId="{92CE4F71-1F50-4BC6-8404-524149129192}" type="presParOf" srcId="{6D128E35-A929-44B7-A0F8-A0E62BF17DB9}" destId="{046CE97B-F9AB-4CD4-8559-C2C60BE17AA1}" srcOrd="12" destOrd="0" presId="urn:microsoft.com/office/officeart/2005/8/layout/cycle1"/>
    <dgm:cxn modelId="{8AB21C17-3B5E-4841-843B-A2A5C01368A8}" type="presParOf" srcId="{6D128E35-A929-44B7-A0F8-A0E62BF17DB9}" destId="{7A45D81C-9BA4-4EDF-BE4C-75A72908A41C}" srcOrd="13" destOrd="0" presId="urn:microsoft.com/office/officeart/2005/8/layout/cycle1"/>
    <dgm:cxn modelId="{01862A65-963B-4AA0-8841-B91CF8C2A893}" type="presParOf" srcId="{6D128E35-A929-44B7-A0F8-A0E62BF17DB9}" destId="{89E17C6F-F9F6-41EA-B37B-80AC18A29DA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EBF1E3-E567-4E4B-9284-101A599A0F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39A27E-30BE-4B38-8A29-32C59AB23E5E}">
      <dgm:prSet/>
      <dgm:spPr/>
      <dgm:t>
        <a:bodyPr/>
        <a:lstStyle/>
        <a:p>
          <a:r>
            <a:rPr lang="en-US" dirty="0"/>
            <a:t>Pair programming</a:t>
          </a:r>
        </a:p>
      </dgm:t>
    </dgm:pt>
    <dgm:pt modelId="{9675D7AC-1769-4438-9B52-BE68DAFC8851}" type="parTrans" cxnId="{7E7F0E00-70E9-402E-A958-6B8345039598}">
      <dgm:prSet/>
      <dgm:spPr/>
      <dgm:t>
        <a:bodyPr/>
        <a:lstStyle/>
        <a:p>
          <a:endParaRPr lang="en-US"/>
        </a:p>
      </dgm:t>
    </dgm:pt>
    <dgm:pt modelId="{22CC1819-6A59-4A02-9D58-0C2F664ECC47}" type="sibTrans" cxnId="{7E7F0E00-70E9-402E-A958-6B8345039598}">
      <dgm:prSet/>
      <dgm:spPr/>
      <dgm:t>
        <a:bodyPr/>
        <a:lstStyle/>
        <a:p>
          <a:endParaRPr lang="en-US"/>
        </a:p>
      </dgm:t>
    </dgm:pt>
    <dgm:pt modelId="{1EF68CD8-4B9D-4E7D-B7C4-30CDFEDA03C0}">
      <dgm:prSet/>
      <dgm:spPr/>
      <dgm:t>
        <a:bodyPr/>
        <a:lstStyle/>
        <a:p>
          <a:r>
            <a:rPr lang="en-US"/>
            <a:t>Task tracking</a:t>
          </a:r>
        </a:p>
      </dgm:t>
    </dgm:pt>
    <dgm:pt modelId="{5D067D31-8D28-40E3-B328-60B0A5A90B51}" type="parTrans" cxnId="{4921B503-82D0-46CD-BCBC-7E659916D1B2}">
      <dgm:prSet/>
      <dgm:spPr/>
      <dgm:t>
        <a:bodyPr/>
        <a:lstStyle/>
        <a:p>
          <a:endParaRPr lang="en-US"/>
        </a:p>
      </dgm:t>
    </dgm:pt>
    <dgm:pt modelId="{EEC77317-1F15-425E-95A1-9B0BFDD6C8CD}" type="sibTrans" cxnId="{4921B503-82D0-46CD-BCBC-7E659916D1B2}">
      <dgm:prSet/>
      <dgm:spPr/>
      <dgm:t>
        <a:bodyPr/>
        <a:lstStyle/>
        <a:p>
          <a:endParaRPr lang="en-US"/>
        </a:p>
      </dgm:t>
    </dgm:pt>
    <dgm:pt modelId="{65647B7A-D7B4-4DD1-A3C2-6C9A63B7474F}">
      <dgm:prSet/>
      <dgm:spPr/>
      <dgm:t>
        <a:bodyPr/>
        <a:lstStyle/>
        <a:p>
          <a:r>
            <a:rPr lang="en-US"/>
            <a:t>Daily standup meeting to discuss progress and risks</a:t>
          </a:r>
        </a:p>
      </dgm:t>
    </dgm:pt>
    <dgm:pt modelId="{524E1595-671E-47B5-B35E-0844783E1B81}" type="parTrans" cxnId="{B8A11B82-AF38-4676-93D8-2A7FFD5C6C37}">
      <dgm:prSet/>
      <dgm:spPr/>
      <dgm:t>
        <a:bodyPr/>
        <a:lstStyle/>
        <a:p>
          <a:endParaRPr lang="en-US"/>
        </a:p>
      </dgm:t>
    </dgm:pt>
    <dgm:pt modelId="{E576645D-3C94-4CD2-B746-CA83E0076E0C}" type="sibTrans" cxnId="{B8A11B82-AF38-4676-93D8-2A7FFD5C6C37}">
      <dgm:prSet/>
      <dgm:spPr/>
      <dgm:t>
        <a:bodyPr/>
        <a:lstStyle/>
        <a:p>
          <a:endParaRPr lang="en-US"/>
        </a:p>
      </dgm:t>
    </dgm:pt>
    <dgm:pt modelId="{B6521B9C-FF1F-4812-821D-9F4A59EAB4C3}">
      <dgm:prSet/>
      <dgm:spPr/>
      <dgm:t>
        <a:bodyPr/>
        <a:lstStyle/>
        <a:p>
          <a:r>
            <a:rPr lang="en-US"/>
            <a:t>End of the day meeting to discuss progress of the current day</a:t>
          </a:r>
        </a:p>
      </dgm:t>
    </dgm:pt>
    <dgm:pt modelId="{ADA2F52E-7171-413A-B4D7-E3E3FEA53449}" type="parTrans" cxnId="{B6709AE7-0AE4-4276-B253-696435F2DA0B}">
      <dgm:prSet/>
      <dgm:spPr/>
      <dgm:t>
        <a:bodyPr/>
        <a:lstStyle/>
        <a:p>
          <a:endParaRPr lang="en-US"/>
        </a:p>
      </dgm:t>
    </dgm:pt>
    <dgm:pt modelId="{E302B79D-A52D-446C-97A9-1CF003AF5D78}" type="sibTrans" cxnId="{B6709AE7-0AE4-4276-B253-696435F2DA0B}">
      <dgm:prSet/>
      <dgm:spPr/>
      <dgm:t>
        <a:bodyPr/>
        <a:lstStyle/>
        <a:p>
          <a:endParaRPr lang="en-US"/>
        </a:p>
      </dgm:t>
    </dgm:pt>
    <dgm:pt modelId="{C4E12444-3A4F-4227-B098-B2B2D2C30093}">
      <dgm:prSet/>
      <dgm:spPr/>
      <dgm:t>
        <a:bodyPr/>
        <a:lstStyle/>
        <a:p>
          <a:r>
            <a:rPr lang="en-US"/>
            <a:t>Used only known technologies to reduce our risk of spending a lot of time on learning</a:t>
          </a:r>
        </a:p>
      </dgm:t>
    </dgm:pt>
    <dgm:pt modelId="{734570DD-1A1B-4B8C-928B-96F4F55A9501}" type="parTrans" cxnId="{A5A21AB9-BF2A-4DF9-9D61-24B1529995DD}">
      <dgm:prSet/>
      <dgm:spPr/>
      <dgm:t>
        <a:bodyPr/>
        <a:lstStyle/>
        <a:p>
          <a:endParaRPr lang="en-US"/>
        </a:p>
      </dgm:t>
    </dgm:pt>
    <dgm:pt modelId="{3470F65B-489E-4368-ABC0-AA05839ABA27}" type="sibTrans" cxnId="{A5A21AB9-BF2A-4DF9-9D61-24B1529995DD}">
      <dgm:prSet/>
      <dgm:spPr/>
      <dgm:t>
        <a:bodyPr/>
        <a:lstStyle/>
        <a:p>
          <a:endParaRPr lang="en-US"/>
        </a:p>
      </dgm:t>
    </dgm:pt>
    <dgm:pt modelId="{B17DA6A1-BF9F-40AF-9013-47822F374600}" type="pres">
      <dgm:prSet presAssocID="{B3EBF1E3-E567-4E4B-9284-101A599A0FB3}" presName="root" presStyleCnt="0">
        <dgm:presLayoutVars>
          <dgm:dir/>
          <dgm:resizeHandles val="exact"/>
        </dgm:presLayoutVars>
      </dgm:prSet>
      <dgm:spPr/>
    </dgm:pt>
    <dgm:pt modelId="{C40693C2-FEE4-41A0-8467-94C232F3F91D}" type="pres">
      <dgm:prSet presAssocID="{DF39A27E-30BE-4B38-8A29-32C59AB23E5E}" presName="compNode" presStyleCnt="0"/>
      <dgm:spPr/>
    </dgm:pt>
    <dgm:pt modelId="{CA93CCAC-5BBF-45B5-A033-9E2ED45DE9D7}" type="pres">
      <dgm:prSet presAssocID="{DF39A27E-30BE-4B38-8A29-32C59AB23E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CE462B8-7999-4411-AD3F-3D966EC59C44}" type="pres">
      <dgm:prSet presAssocID="{DF39A27E-30BE-4B38-8A29-32C59AB23E5E}" presName="spaceRect" presStyleCnt="0"/>
      <dgm:spPr/>
    </dgm:pt>
    <dgm:pt modelId="{21D0709E-044D-4CEE-A242-D2421A705EC7}" type="pres">
      <dgm:prSet presAssocID="{DF39A27E-30BE-4B38-8A29-32C59AB23E5E}" presName="textRect" presStyleLbl="revTx" presStyleIdx="0" presStyleCnt="5">
        <dgm:presLayoutVars>
          <dgm:chMax val="1"/>
          <dgm:chPref val="1"/>
        </dgm:presLayoutVars>
      </dgm:prSet>
      <dgm:spPr/>
    </dgm:pt>
    <dgm:pt modelId="{B697FBCB-FCBB-40E9-AB94-03E0DD670841}" type="pres">
      <dgm:prSet presAssocID="{22CC1819-6A59-4A02-9D58-0C2F664ECC47}" presName="sibTrans" presStyleCnt="0"/>
      <dgm:spPr/>
    </dgm:pt>
    <dgm:pt modelId="{DABFF37E-3818-46A7-AA3F-97B056ECC304}" type="pres">
      <dgm:prSet presAssocID="{1EF68CD8-4B9D-4E7D-B7C4-30CDFEDA03C0}" presName="compNode" presStyleCnt="0"/>
      <dgm:spPr/>
    </dgm:pt>
    <dgm:pt modelId="{19A94070-F38E-4C5A-81C9-FF30CD04AD02}" type="pres">
      <dgm:prSet presAssocID="{1EF68CD8-4B9D-4E7D-B7C4-30CDFEDA03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7F55CC8-9006-442E-B184-F6B84FFBF784}" type="pres">
      <dgm:prSet presAssocID="{1EF68CD8-4B9D-4E7D-B7C4-30CDFEDA03C0}" presName="spaceRect" presStyleCnt="0"/>
      <dgm:spPr/>
    </dgm:pt>
    <dgm:pt modelId="{EF16DBA3-360B-487B-B575-3DB2334133CF}" type="pres">
      <dgm:prSet presAssocID="{1EF68CD8-4B9D-4E7D-B7C4-30CDFEDA03C0}" presName="textRect" presStyleLbl="revTx" presStyleIdx="1" presStyleCnt="5">
        <dgm:presLayoutVars>
          <dgm:chMax val="1"/>
          <dgm:chPref val="1"/>
        </dgm:presLayoutVars>
      </dgm:prSet>
      <dgm:spPr/>
    </dgm:pt>
    <dgm:pt modelId="{5467B4FF-6A6C-44A8-BE9A-0392BAF3F873}" type="pres">
      <dgm:prSet presAssocID="{EEC77317-1F15-425E-95A1-9B0BFDD6C8CD}" presName="sibTrans" presStyleCnt="0"/>
      <dgm:spPr/>
    </dgm:pt>
    <dgm:pt modelId="{1B718F9D-A9B7-4841-93C3-A33A952FE3A8}" type="pres">
      <dgm:prSet presAssocID="{65647B7A-D7B4-4DD1-A3C2-6C9A63B7474F}" presName="compNode" presStyleCnt="0"/>
      <dgm:spPr/>
    </dgm:pt>
    <dgm:pt modelId="{29B84F79-68AE-47BA-BC42-08D0DCEC0446}" type="pres">
      <dgm:prSet presAssocID="{65647B7A-D7B4-4DD1-A3C2-6C9A63B747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34DCD90-986E-45B4-B4DE-C9C3883A1057}" type="pres">
      <dgm:prSet presAssocID="{65647B7A-D7B4-4DD1-A3C2-6C9A63B7474F}" presName="spaceRect" presStyleCnt="0"/>
      <dgm:spPr/>
    </dgm:pt>
    <dgm:pt modelId="{B334DBEA-0317-4EB1-BD87-A86F36DC998C}" type="pres">
      <dgm:prSet presAssocID="{65647B7A-D7B4-4DD1-A3C2-6C9A63B7474F}" presName="textRect" presStyleLbl="revTx" presStyleIdx="2" presStyleCnt="5">
        <dgm:presLayoutVars>
          <dgm:chMax val="1"/>
          <dgm:chPref val="1"/>
        </dgm:presLayoutVars>
      </dgm:prSet>
      <dgm:spPr/>
    </dgm:pt>
    <dgm:pt modelId="{EF2A83AF-BC33-49EC-BA72-6BC54B97AE55}" type="pres">
      <dgm:prSet presAssocID="{E576645D-3C94-4CD2-B746-CA83E0076E0C}" presName="sibTrans" presStyleCnt="0"/>
      <dgm:spPr/>
    </dgm:pt>
    <dgm:pt modelId="{5042F427-F0ED-4067-AF71-1CC0CA24656C}" type="pres">
      <dgm:prSet presAssocID="{B6521B9C-FF1F-4812-821D-9F4A59EAB4C3}" presName="compNode" presStyleCnt="0"/>
      <dgm:spPr/>
    </dgm:pt>
    <dgm:pt modelId="{121706BE-FB6F-4CA2-BFC4-FAC5F0089F0D}" type="pres">
      <dgm:prSet presAssocID="{B6521B9C-FF1F-4812-821D-9F4A59EAB4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1A430DA-9479-4F2D-BA99-A48A9CE567F0}" type="pres">
      <dgm:prSet presAssocID="{B6521B9C-FF1F-4812-821D-9F4A59EAB4C3}" presName="spaceRect" presStyleCnt="0"/>
      <dgm:spPr/>
    </dgm:pt>
    <dgm:pt modelId="{BFC301FB-575E-4F8A-BB37-1A29F749EBD3}" type="pres">
      <dgm:prSet presAssocID="{B6521B9C-FF1F-4812-821D-9F4A59EAB4C3}" presName="textRect" presStyleLbl="revTx" presStyleIdx="3" presStyleCnt="5">
        <dgm:presLayoutVars>
          <dgm:chMax val="1"/>
          <dgm:chPref val="1"/>
        </dgm:presLayoutVars>
      </dgm:prSet>
      <dgm:spPr/>
    </dgm:pt>
    <dgm:pt modelId="{ADEFDF89-379A-4BA6-B659-AF30BE5F6A39}" type="pres">
      <dgm:prSet presAssocID="{E302B79D-A52D-446C-97A9-1CF003AF5D78}" presName="sibTrans" presStyleCnt="0"/>
      <dgm:spPr/>
    </dgm:pt>
    <dgm:pt modelId="{6874848C-F5BC-4E00-BC5A-61364E41B5A8}" type="pres">
      <dgm:prSet presAssocID="{C4E12444-3A4F-4227-B098-B2B2D2C30093}" presName="compNode" presStyleCnt="0"/>
      <dgm:spPr/>
    </dgm:pt>
    <dgm:pt modelId="{F7F18219-E946-4FB3-BBF2-34266593192B}" type="pres">
      <dgm:prSet presAssocID="{C4E12444-3A4F-4227-B098-B2B2D2C300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8DE1E4-E6C2-4247-91DD-6464DD2B421B}" type="pres">
      <dgm:prSet presAssocID="{C4E12444-3A4F-4227-B098-B2B2D2C30093}" presName="spaceRect" presStyleCnt="0"/>
      <dgm:spPr/>
    </dgm:pt>
    <dgm:pt modelId="{65D2FB9D-8BB8-4169-A569-E88FFF6D6DD6}" type="pres">
      <dgm:prSet presAssocID="{C4E12444-3A4F-4227-B098-B2B2D2C300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E7F0E00-70E9-402E-A958-6B8345039598}" srcId="{B3EBF1E3-E567-4E4B-9284-101A599A0FB3}" destId="{DF39A27E-30BE-4B38-8A29-32C59AB23E5E}" srcOrd="0" destOrd="0" parTransId="{9675D7AC-1769-4438-9B52-BE68DAFC8851}" sibTransId="{22CC1819-6A59-4A02-9D58-0C2F664ECC47}"/>
    <dgm:cxn modelId="{4921B503-82D0-46CD-BCBC-7E659916D1B2}" srcId="{B3EBF1E3-E567-4E4B-9284-101A599A0FB3}" destId="{1EF68CD8-4B9D-4E7D-B7C4-30CDFEDA03C0}" srcOrd="1" destOrd="0" parTransId="{5D067D31-8D28-40E3-B328-60B0A5A90B51}" sibTransId="{EEC77317-1F15-425E-95A1-9B0BFDD6C8CD}"/>
    <dgm:cxn modelId="{20F46F2E-5252-479F-B41F-CE7D5012C61E}" type="presOf" srcId="{C4E12444-3A4F-4227-B098-B2B2D2C30093}" destId="{65D2FB9D-8BB8-4169-A569-E88FFF6D6DD6}" srcOrd="0" destOrd="0" presId="urn:microsoft.com/office/officeart/2018/2/layout/IconLabelList"/>
    <dgm:cxn modelId="{0057513A-BFB7-4631-81A2-EAA95166928C}" type="presOf" srcId="{1EF68CD8-4B9D-4E7D-B7C4-30CDFEDA03C0}" destId="{EF16DBA3-360B-487B-B575-3DB2334133CF}" srcOrd="0" destOrd="0" presId="urn:microsoft.com/office/officeart/2018/2/layout/IconLabelList"/>
    <dgm:cxn modelId="{B8A11B82-AF38-4676-93D8-2A7FFD5C6C37}" srcId="{B3EBF1E3-E567-4E4B-9284-101A599A0FB3}" destId="{65647B7A-D7B4-4DD1-A3C2-6C9A63B7474F}" srcOrd="2" destOrd="0" parTransId="{524E1595-671E-47B5-B35E-0844783E1B81}" sibTransId="{E576645D-3C94-4CD2-B746-CA83E0076E0C}"/>
    <dgm:cxn modelId="{5D112FA4-9DA3-4C2C-9173-1F81320344A8}" type="presOf" srcId="{65647B7A-D7B4-4DD1-A3C2-6C9A63B7474F}" destId="{B334DBEA-0317-4EB1-BD87-A86F36DC998C}" srcOrd="0" destOrd="0" presId="urn:microsoft.com/office/officeart/2018/2/layout/IconLabelList"/>
    <dgm:cxn modelId="{8D8024B7-2730-49B9-85BB-57DC52CEF26E}" type="presOf" srcId="{B6521B9C-FF1F-4812-821D-9F4A59EAB4C3}" destId="{BFC301FB-575E-4F8A-BB37-1A29F749EBD3}" srcOrd="0" destOrd="0" presId="urn:microsoft.com/office/officeart/2018/2/layout/IconLabelList"/>
    <dgm:cxn modelId="{A5A21AB9-BF2A-4DF9-9D61-24B1529995DD}" srcId="{B3EBF1E3-E567-4E4B-9284-101A599A0FB3}" destId="{C4E12444-3A4F-4227-B098-B2B2D2C30093}" srcOrd="4" destOrd="0" parTransId="{734570DD-1A1B-4B8C-928B-96F4F55A9501}" sibTransId="{3470F65B-489E-4368-ABC0-AA05839ABA27}"/>
    <dgm:cxn modelId="{6E05D6C7-6A0D-4FAA-99CD-BF48113636F0}" type="presOf" srcId="{DF39A27E-30BE-4B38-8A29-32C59AB23E5E}" destId="{21D0709E-044D-4CEE-A242-D2421A705EC7}" srcOrd="0" destOrd="0" presId="urn:microsoft.com/office/officeart/2018/2/layout/IconLabelList"/>
    <dgm:cxn modelId="{B6709AE7-0AE4-4276-B253-696435F2DA0B}" srcId="{B3EBF1E3-E567-4E4B-9284-101A599A0FB3}" destId="{B6521B9C-FF1F-4812-821D-9F4A59EAB4C3}" srcOrd="3" destOrd="0" parTransId="{ADA2F52E-7171-413A-B4D7-E3E3FEA53449}" sibTransId="{E302B79D-A52D-446C-97A9-1CF003AF5D78}"/>
    <dgm:cxn modelId="{53EB9AED-FFBB-429C-AB93-E10B2B299ED2}" type="presOf" srcId="{B3EBF1E3-E567-4E4B-9284-101A599A0FB3}" destId="{B17DA6A1-BF9F-40AF-9013-47822F374600}" srcOrd="0" destOrd="0" presId="urn:microsoft.com/office/officeart/2018/2/layout/IconLabelList"/>
    <dgm:cxn modelId="{73BB7566-A55E-4660-B785-0139E21E9721}" type="presParOf" srcId="{B17DA6A1-BF9F-40AF-9013-47822F374600}" destId="{C40693C2-FEE4-41A0-8467-94C232F3F91D}" srcOrd="0" destOrd="0" presId="urn:microsoft.com/office/officeart/2018/2/layout/IconLabelList"/>
    <dgm:cxn modelId="{EA6D31D1-C184-4132-AD6F-9DE7ECDBB773}" type="presParOf" srcId="{C40693C2-FEE4-41A0-8467-94C232F3F91D}" destId="{CA93CCAC-5BBF-45B5-A033-9E2ED45DE9D7}" srcOrd="0" destOrd="0" presId="urn:microsoft.com/office/officeart/2018/2/layout/IconLabelList"/>
    <dgm:cxn modelId="{C28EFE93-9DBC-4B80-8B5F-B56502CF703F}" type="presParOf" srcId="{C40693C2-FEE4-41A0-8467-94C232F3F91D}" destId="{5CE462B8-7999-4411-AD3F-3D966EC59C44}" srcOrd="1" destOrd="0" presId="urn:microsoft.com/office/officeart/2018/2/layout/IconLabelList"/>
    <dgm:cxn modelId="{6AF8745C-68E2-4681-B51F-CF16421C38AF}" type="presParOf" srcId="{C40693C2-FEE4-41A0-8467-94C232F3F91D}" destId="{21D0709E-044D-4CEE-A242-D2421A705EC7}" srcOrd="2" destOrd="0" presId="urn:microsoft.com/office/officeart/2018/2/layout/IconLabelList"/>
    <dgm:cxn modelId="{3F90137A-6CE3-4C2F-B1E3-33948A184C31}" type="presParOf" srcId="{B17DA6A1-BF9F-40AF-9013-47822F374600}" destId="{B697FBCB-FCBB-40E9-AB94-03E0DD670841}" srcOrd="1" destOrd="0" presId="urn:microsoft.com/office/officeart/2018/2/layout/IconLabelList"/>
    <dgm:cxn modelId="{9015A157-1E63-4003-A597-F51D82DA853F}" type="presParOf" srcId="{B17DA6A1-BF9F-40AF-9013-47822F374600}" destId="{DABFF37E-3818-46A7-AA3F-97B056ECC304}" srcOrd="2" destOrd="0" presId="urn:microsoft.com/office/officeart/2018/2/layout/IconLabelList"/>
    <dgm:cxn modelId="{F3ACB981-8743-4938-B2BE-6040D081D024}" type="presParOf" srcId="{DABFF37E-3818-46A7-AA3F-97B056ECC304}" destId="{19A94070-F38E-4C5A-81C9-FF30CD04AD02}" srcOrd="0" destOrd="0" presId="urn:microsoft.com/office/officeart/2018/2/layout/IconLabelList"/>
    <dgm:cxn modelId="{04B4CC5E-5A6C-454B-891B-B3B6F7A6DB9C}" type="presParOf" srcId="{DABFF37E-3818-46A7-AA3F-97B056ECC304}" destId="{07F55CC8-9006-442E-B184-F6B84FFBF784}" srcOrd="1" destOrd="0" presId="urn:microsoft.com/office/officeart/2018/2/layout/IconLabelList"/>
    <dgm:cxn modelId="{50C25B79-2044-445D-A80B-8A27E65CE851}" type="presParOf" srcId="{DABFF37E-3818-46A7-AA3F-97B056ECC304}" destId="{EF16DBA3-360B-487B-B575-3DB2334133CF}" srcOrd="2" destOrd="0" presId="urn:microsoft.com/office/officeart/2018/2/layout/IconLabelList"/>
    <dgm:cxn modelId="{B2A263A2-3552-4A12-9640-E583421C5001}" type="presParOf" srcId="{B17DA6A1-BF9F-40AF-9013-47822F374600}" destId="{5467B4FF-6A6C-44A8-BE9A-0392BAF3F873}" srcOrd="3" destOrd="0" presId="urn:microsoft.com/office/officeart/2018/2/layout/IconLabelList"/>
    <dgm:cxn modelId="{2E373306-63E2-4C01-A9FC-98120F101BE0}" type="presParOf" srcId="{B17DA6A1-BF9F-40AF-9013-47822F374600}" destId="{1B718F9D-A9B7-4841-93C3-A33A952FE3A8}" srcOrd="4" destOrd="0" presId="urn:microsoft.com/office/officeart/2018/2/layout/IconLabelList"/>
    <dgm:cxn modelId="{F6B4A3B2-1045-495E-964E-A43D7014E4C0}" type="presParOf" srcId="{1B718F9D-A9B7-4841-93C3-A33A952FE3A8}" destId="{29B84F79-68AE-47BA-BC42-08D0DCEC0446}" srcOrd="0" destOrd="0" presId="urn:microsoft.com/office/officeart/2018/2/layout/IconLabelList"/>
    <dgm:cxn modelId="{10CC9958-638C-48B4-93CD-1EDEF7F53D94}" type="presParOf" srcId="{1B718F9D-A9B7-4841-93C3-A33A952FE3A8}" destId="{834DCD90-986E-45B4-B4DE-C9C3883A1057}" srcOrd="1" destOrd="0" presId="urn:microsoft.com/office/officeart/2018/2/layout/IconLabelList"/>
    <dgm:cxn modelId="{804570B5-DECE-4813-9446-3A0E2C5EB33A}" type="presParOf" srcId="{1B718F9D-A9B7-4841-93C3-A33A952FE3A8}" destId="{B334DBEA-0317-4EB1-BD87-A86F36DC998C}" srcOrd="2" destOrd="0" presId="urn:microsoft.com/office/officeart/2018/2/layout/IconLabelList"/>
    <dgm:cxn modelId="{503D2920-4E99-4FE9-A425-A626073C6DF5}" type="presParOf" srcId="{B17DA6A1-BF9F-40AF-9013-47822F374600}" destId="{EF2A83AF-BC33-49EC-BA72-6BC54B97AE55}" srcOrd="5" destOrd="0" presId="urn:microsoft.com/office/officeart/2018/2/layout/IconLabelList"/>
    <dgm:cxn modelId="{7DF4B7D1-D362-46F6-8647-42FE8BF6550E}" type="presParOf" srcId="{B17DA6A1-BF9F-40AF-9013-47822F374600}" destId="{5042F427-F0ED-4067-AF71-1CC0CA24656C}" srcOrd="6" destOrd="0" presId="urn:microsoft.com/office/officeart/2018/2/layout/IconLabelList"/>
    <dgm:cxn modelId="{F664FC75-0E59-41F6-B96E-C4573CD7D718}" type="presParOf" srcId="{5042F427-F0ED-4067-AF71-1CC0CA24656C}" destId="{121706BE-FB6F-4CA2-BFC4-FAC5F0089F0D}" srcOrd="0" destOrd="0" presId="urn:microsoft.com/office/officeart/2018/2/layout/IconLabelList"/>
    <dgm:cxn modelId="{1889E97B-8ECC-4E59-BB5B-3E7C50712586}" type="presParOf" srcId="{5042F427-F0ED-4067-AF71-1CC0CA24656C}" destId="{D1A430DA-9479-4F2D-BA99-A48A9CE567F0}" srcOrd="1" destOrd="0" presId="urn:microsoft.com/office/officeart/2018/2/layout/IconLabelList"/>
    <dgm:cxn modelId="{2F932A93-5E38-4623-9F28-2AEA4341A573}" type="presParOf" srcId="{5042F427-F0ED-4067-AF71-1CC0CA24656C}" destId="{BFC301FB-575E-4F8A-BB37-1A29F749EBD3}" srcOrd="2" destOrd="0" presId="urn:microsoft.com/office/officeart/2018/2/layout/IconLabelList"/>
    <dgm:cxn modelId="{EB7EE96C-AA21-4608-BC9D-21EE6CE186BF}" type="presParOf" srcId="{B17DA6A1-BF9F-40AF-9013-47822F374600}" destId="{ADEFDF89-379A-4BA6-B659-AF30BE5F6A39}" srcOrd="7" destOrd="0" presId="urn:microsoft.com/office/officeart/2018/2/layout/IconLabelList"/>
    <dgm:cxn modelId="{D305E505-FAF9-46F3-9F6D-DF7BD42BAD0B}" type="presParOf" srcId="{B17DA6A1-BF9F-40AF-9013-47822F374600}" destId="{6874848C-F5BC-4E00-BC5A-61364E41B5A8}" srcOrd="8" destOrd="0" presId="urn:microsoft.com/office/officeart/2018/2/layout/IconLabelList"/>
    <dgm:cxn modelId="{3974F403-BEEE-458E-AAE0-9CFF8BD67499}" type="presParOf" srcId="{6874848C-F5BC-4E00-BC5A-61364E41B5A8}" destId="{F7F18219-E946-4FB3-BBF2-34266593192B}" srcOrd="0" destOrd="0" presId="urn:microsoft.com/office/officeart/2018/2/layout/IconLabelList"/>
    <dgm:cxn modelId="{B771461F-C187-4FEA-AA5D-39DB5087B5A4}" type="presParOf" srcId="{6874848C-F5BC-4E00-BC5A-61364E41B5A8}" destId="{8B8DE1E4-E6C2-4247-91DD-6464DD2B421B}" srcOrd="1" destOrd="0" presId="urn:microsoft.com/office/officeart/2018/2/layout/IconLabelList"/>
    <dgm:cxn modelId="{0F557594-157D-4A94-AC8D-219B90D2280C}" type="presParOf" srcId="{6874848C-F5BC-4E00-BC5A-61364E41B5A8}" destId="{65D2FB9D-8BB8-4169-A569-E88FFF6D6D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The outer depends on the inner. The UI modules depend on backend services.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Life is always found in layers. We have a microservice for each feature.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endParaRPr lang="en-US" dirty="0"/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Purification leads to progress. Testing the application properly creates a good quality software.</a:t>
          </a:r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1D8D0-008C-4F93-B99C-5D3A988D0F08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204A0-1008-4EA8-A651-F0B4D31B064C}">
      <dsp:nvSpPr>
        <dsp:cNvPr id="0" name=""/>
        <dsp:cNvSpPr/>
      </dsp:nvSpPr>
      <dsp:spPr>
        <a:xfrm>
          <a:off x="0" y="68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Sandeep Giri</a:t>
          </a:r>
        </a:p>
      </dsp:txBody>
      <dsp:txXfrm>
        <a:off x="0" y="689"/>
        <a:ext cx="6797675" cy="564853"/>
      </dsp:txXfrm>
    </dsp:sp>
    <dsp:sp modelId="{23D4E3E9-9221-47F1-8DBC-BFBD0E7E6CF0}">
      <dsp:nvSpPr>
        <dsp:cNvPr id="0" name=""/>
        <dsp:cNvSpPr/>
      </dsp:nvSpPr>
      <dsp:spPr>
        <a:xfrm>
          <a:off x="0" y="56554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4C81D-7A06-4913-9D7C-92A55E01010C}">
      <dsp:nvSpPr>
        <dsp:cNvPr id="0" name=""/>
        <dsp:cNvSpPr/>
      </dsp:nvSpPr>
      <dsp:spPr>
        <a:xfrm>
          <a:off x="0" y="56554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Akjol Syeryekkhaan</a:t>
          </a:r>
        </a:p>
      </dsp:txBody>
      <dsp:txXfrm>
        <a:off x="0" y="565542"/>
        <a:ext cx="6797675" cy="564853"/>
      </dsp:txXfrm>
    </dsp:sp>
    <dsp:sp modelId="{669F58DF-261C-4916-BB8A-04AFFEF93737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BA79-25CD-4F7E-BE2A-9262F5CDF20E}">
      <dsp:nvSpPr>
        <dsp:cNvPr id="0" name=""/>
        <dsp:cNvSpPr/>
      </dsp:nvSpPr>
      <dsp:spPr>
        <a:xfrm>
          <a:off x="0" y="113039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Bayasgalantuguldur Batjargal</a:t>
          </a:r>
        </a:p>
      </dsp:txBody>
      <dsp:txXfrm>
        <a:off x="0" y="1130396"/>
        <a:ext cx="6797675" cy="564853"/>
      </dsp:txXfrm>
    </dsp:sp>
    <dsp:sp modelId="{F1B48761-8CBA-4379-8D2B-869E3007BFF6}">
      <dsp:nvSpPr>
        <dsp:cNvPr id="0" name=""/>
        <dsp:cNvSpPr/>
      </dsp:nvSpPr>
      <dsp:spPr>
        <a:xfrm>
          <a:off x="0" y="169524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7731B-58F0-470E-B8C6-259CD652C087}">
      <dsp:nvSpPr>
        <dsp:cNvPr id="0" name=""/>
        <dsp:cNvSpPr/>
      </dsp:nvSpPr>
      <dsp:spPr>
        <a:xfrm>
          <a:off x="0" y="169524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Duy Trung Do</a:t>
          </a:r>
        </a:p>
      </dsp:txBody>
      <dsp:txXfrm>
        <a:off x="0" y="1695249"/>
        <a:ext cx="6797675" cy="564853"/>
      </dsp:txXfrm>
    </dsp:sp>
    <dsp:sp modelId="{A5661F50-F782-4B9C-B301-90A01C75097F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E114-5352-4477-A1B7-16797808A60F}">
      <dsp:nvSpPr>
        <dsp:cNvPr id="0" name=""/>
        <dsp:cNvSpPr/>
      </dsp:nvSpPr>
      <dsp:spPr>
        <a:xfrm>
          <a:off x="0" y="226010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Fikir Melkamu Walle</a:t>
          </a:r>
        </a:p>
      </dsp:txBody>
      <dsp:txXfrm>
        <a:off x="0" y="2260102"/>
        <a:ext cx="6797675" cy="564853"/>
      </dsp:txXfrm>
    </dsp:sp>
    <dsp:sp modelId="{11473267-77EF-4E08-8DD1-6B296A6162C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D9E14-FA6B-49AE-B3DF-E3B6F0F5A224}">
      <dsp:nvSpPr>
        <dsp:cNvPr id="0" name=""/>
        <dsp:cNvSpPr/>
      </dsp:nvSpPr>
      <dsp:spPr>
        <a:xfrm>
          <a:off x="0" y="282495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Manduul Enkhee</a:t>
          </a:r>
        </a:p>
      </dsp:txBody>
      <dsp:txXfrm>
        <a:off x="0" y="2824956"/>
        <a:ext cx="6797675" cy="564853"/>
      </dsp:txXfrm>
    </dsp:sp>
    <dsp:sp modelId="{327ED018-EC70-4C34-B2D8-EAAB4ACE6638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5E78E-8DCF-4817-B921-9355C7CBA66A}">
      <dsp:nvSpPr>
        <dsp:cNvPr id="0" name=""/>
        <dsp:cNvSpPr/>
      </dsp:nvSpPr>
      <dsp:spPr>
        <a:xfrm>
          <a:off x="0" y="338980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Purevdemberel Byambatogtokh</a:t>
          </a:r>
        </a:p>
      </dsp:txBody>
      <dsp:txXfrm>
        <a:off x="0" y="3389809"/>
        <a:ext cx="6797675" cy="564853"/>
      </dsp:txXfrm>
    </dsp:sp>
    <dsp:sp modelId="{1C139A7C-5D0A-445C-BC90-70DC6F17FCBF}">
      <dsp:nvSpPr>
        <dsp:cNvPr id="0" name=""/>
        <dsp:cNvSpPr/>
      </dsp:nvSpPr>
      <dsp:spPr>
        <a:xfrm>
          <a:off x="0" y="395466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49A9-BF5D-41B1-9DCF-0F22EC947730}">
      <dsp:nvSpPr>
        <dsp:cNvPr id="0" name=""/>
        <dsp:cNvSpPr/>
      </dsp:nvSpPr>
      <dsp:spPr>
        <a:xfrm>
          <a:off x="0" y="395466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Samiksha Gautam</a:t>
          </a:r>
        </a:p>
      </dsp:txBody>
      <dsp:txXfrm>
        <a:off x="0" y="3954662"/>
        <a:ext cx="6797675" cy="564853"/>
      </dsp:txXfrm>
    </dsp:sp>
    <dsp:sp modelId="{A59B7875-DCBB-46F3-A3D9-A7EBDE401B6F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B4A5D-DAA8-40E5-A6D9-940869F8AD28}">
      <dsp:nvSpPr>
        <dsp:cNvPr id="0" name=""/>
        <dsp:cNvSpPr/>
      </dsp:nvSpPr>
      <dsp:spPr>
        <a:xfrm>
          <a:off x="0" y="4519515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Sibtain Raza</a:t>
          </a:r>
        </a:p>
      </dsp:txBody>
      <dsp:txXfrm>
        <a:off x="0" y="4519515"/>
        <a:ext cx="6797675" cy="564853"/>
      </dsp:txXfrm>
    </dsp:sp>
    <dsp:sp modelId="{AEE6B9D1-8DBE-4C4B-85F8-B4C23B9608C6}">
      <dsp:nvSpPr>
        <dsp:cNvPr id="0" name=""/>
        <dsp:cNvSpPr/>
      </dsp:nvSpPr>
      <dsp:spPr>
        <a:xfrm>
          <a:off x="0" y="508436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5257-569C-450A-BAF7-EFA758C155F7}">
      <dsp:nvSpPr>
        <dsp:cNvPr id="0" name=""/>
        <dsp:cNvSpPr/>
      </dsp:nvSpPr>
      <dsp:spPr>
        <a:xfrm>
          <a:off x="0" y="508436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Zayed Hassan</a:t>
          </a:r>
        </a:p>
      </dsp:txBody>
      <dsp:txXfrm>
        <a:off x="0" y="5084369"/>
        <a:ext cx="6797675" cy="56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21835-C584-4067-A596-1520916B9941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724E8-1101-458A-8C41-78EE4FBEDC5C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PM Ecommerce is a secure ecommerce platform which allows businesses to sell their products online and offers buyers an all-in-one platform for buying variety of products in a single place. </a:t>
          </a:r>
          <a:endParaRPr lang="en-US" sz="3300" kern="1200"/>
        </a:p>
      </dsp:txBody>
      <dsp:txXfrm>
        <a:off x="0" y="0"/>
        <a:ext cx="6797675" cy="2824955"/>
      </dsp:txXfrm>
    </dsp:sp>
    <dsp:sp modelId="{31A0E5F9-6C1C-4793-ADDF-1F61796F7A7E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F28DD-58F7-4B49-A999-0154B5D907C5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On a technical note, every feature is developed as a microservice including the UI modules making the platform very scalable and deployable on a distributed environment</a:t>
          </a:r>
          <a:r>
            <a:rPr lang="en-US" sz="3300" kern="1200" dirty="0"/>
            <a:t>. </a:t>
          </a:r>
        </a:p>
      </dsp:txBody>
      <dsp:txXfrm>
        <a:off x="0" y="2824955"/>
        <a:ext cx="6797675" cy="282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7B165-25BE-4379-A668-F90DFE0C1FDA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C67BE-9635-40FC-85C8-6BD720D083DE}">
      <dsp:nvSpPr>
        <dsp:cNvPr id="0" name=""/>
        <dsp:cNvSpPr/>
      </dsp:nvSpPr>
      <dsp:spPr>
        <a:xfrm>
          <a:off x="0" y="68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Admin Module </a:t>
          </a:r>
        </a:p>
      </dsp:txBody>
      <dsp:txXfrm>
        <a:off x="0" y="689"/>
        <a:ext cx="6797675" cy="564853"/>
      </dsp:txXfrm>
    </dsp:sp>
    <dsp:sp modelId="{20942EDF-F899-4A04-8E36-B88100B8A00E}">
      <dsp:nvSpPr>
        <dsp:cNvPr id="0" name=""/>
        <dsp:cNvSpPr/>
      </dsp:nvSpPr>
      <dsp:spPr>
        <a:xfrm>
          <a:off x="0" y="56554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FA41D-5A63-46A3-B4FE-EB472C0A7156}">
      <dsp:nvSpPr>
        <dsp:cNvPr id="0" name=""/>
        <dsp:cNvSpPr/>
      </dsp:nvSpPr>
      <dsp:spPr>
        <a:xfrm>
          <a:off x="0" y="56554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Vendor Module</a:t>
          </a:r>
        </a:p>
      </dsp:txBody>
      <dsp:txXfrm>
        <a:off x="0" y="565542"/>
        <a:ext cx="6797675" cy="564853"/>
      </dsp:txXfrm>
    </dsp:sp>
    <dsp:sp modelId="{630032BC-C248-4E17-A250-A8B5B5C152E9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C6749-58CF-499D-8686-D1C1855F0DB3}">
      <dsp:nvSpPr>
        <dsp:cNvPr id="0" name=""/>
        <dsp:cNvSpPr/>
      </dsp:nvSpPr>
      <dsp:spPr>
        <a:xfrm>
          <a:off x="0" y="113039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Frontend website</a:t>
          </a:r>
        </a:p>
      </dsp:txBody>
      <dsp:txXfrm>
        <a:off x="0" y="1130396"/>
        <a:ext cx="6797675" cy="564853"/>
      </dsp:txXfrm>
    </dsp:sp>
    <dsp:sp modelId="{939F3AB0-0952-4BCC-80F0-0AB51E0D8957}">
      <dsp:nvSpPr>
        <dsp:cNvPr id="0" name=""/>
        <dsp:cNvSpPr/>
      </dsp:nvSpPr>
      <dsp:spPr>
        <a:xfrm>
          <a:off x="0" y="169524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17E24-5B72-4003-A818-CDA3F979D835}">
      <dsp:nvSpPr>
        <dsp:cNvPr id="0" name=""/>
        <dsp:cNvSpPr/>
      </dsp:nvSpPr>
      <dsp:spPr>
        <a:xfrm>
          <a:off x="0" y="169524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Report Service</a:t>
          </a:r>
        </a:p>
      </dsp:txBody>
      <dsp:txXfrm>
        <a:off x="0" y="1695249"/>
        <a:ext cx="6797675" cy="564853"/>
      </dsp:txXfrm>
    </dsp:sp>
    <dsp:sp modelId="{502A73EA-F38F-4D27-9B08-448349E8859F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FC16-0F65-4354-818C-F6ED528BBE92}">
      <dsp:nvSpPr>
        <dsp:cNvPr id="0" name=""/>
        <dsp:cNvSpPr/>
      </dsp:nvSpPr>
      <dsp:spPr>
        <a:xfrm>
          <a:off x="0" y="226010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Account Service</a:t>
          </a:r>
        </a:p>
      </dsp:txBody>
      <dsp:txXfrm>
        <a:off x="0" y="2260102"/>
        <a:ext cx="6797675" cy="564853"/>
      </dsp:txXfrm>
    </dsp:sp>
    <dsp:sp modelId="{B3AED845-7255-456F-91DD-CF61803476B9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AE8AD-7D28-4B83-B70B-A82BFF6C28D1}">
      <dsp:nvSpPr>
        <dsp:cNvPr id="0" name=""/>
        <dsp:cNvSpPr/>
      </dsp:nvSpPr>
      <dsp:spPr>
        <a:xfrm>
          <a:off x="0" y="282495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Search Service</a:t>
          </a:r>
        </a:p>
      </dsp:txBody>
      <dsp:txXfrm>
        <a:off x="0" y="2824956"/>
        <a:ext cx="6797675" cy="564853"/>
      </dsp:txXfrm>
    </dsp:sp>
    <dsp:sp modelId="{F5ACCDD6-8EA1-42E7-8954-2BE8D0E65771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3A3CC-7E09-4B60-9051-AF7AD79129D0}">
      <dsp:nvSpPr>
        <dsp:cNvPr id="0" name=""/>
        <dsp:cNvSpPr/>
      </dsp:nvSpPr>
      <dsp:spPr>
        <a:xfrm>
          <a:off x="0" y="338980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Product Service</a:t>
          </a:r>
        </a:p>
      </dsp:txBody>
      <dsp:txXfrm>
        <a:off x="0" y="3389809"/>
        <a:ext cx="6797675" cy="564853"/>
      </dsp:txXfrm>
    </dsp:sp>
    <dsp:sp modelId="{6944DF89-8EC9-4C0B-8CF7-88D1925F8A5C}">
      <dsp:nvSpPr>
        <dsp:cNvPr id="0" name=""/>
        <dsp:cNvSpPr/>
      </dsp:nvSpPr>
      <dsp:spPr>
        <a:xfrm>
          <a:off x="0" y="395466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ACEF-F5CD-4FEE-A3F0-C0B7361E88C5}">
      <dsp:nvSpPr>
        <dsp:cNvPr id="0" name=""/>
        <dsp:cNvSpPr/>
      </dsp:nvSpPr>
      <dsp:spPr>
        <a:xfrm>
          <a:off x="0" y="395466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Order Service</a:t>
          </a:r>
        </a:p>
      </dsp:txBody>
      <dsp:txXfrm>
        <a:off x="0" y="3954662"/>
        <a:ext cx="6797675" cy="564853"/>
      </dsp:txXfrm>
    </dsp:sp>
    <dsp:sp modelId="{F63DEFC8-F45A-475E-A353-2664D8D084EE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322EA-220A-4AF1-857D-74D6BFD903D4}">
      <dsp:nvSpPr>
        <dsp:cNvPr id="0" name=""/>
        <dsp:cNvSpPr/>
      </dsp:nvSpPr>
      <dsp:spPr>
        <a:xfrm>
          <a:off x="0" y="4519515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Shopping Cart Service</a:t>
          </a:r>
        </a:p>
      </dsp:txBody>
      <dsp:txXfrm>
        <a:off x="0" y="4519515"/>
        <a:ext cx="6797675" cy="564853"/>
      </dsp:txXfrm>
    </dsp:sp>
    <dsp:sp modelId="{BA5CFE5A-C271-46E7-9342-4ACF715CA12E}">
      <dsp:nvSpPr>
        <dsp:cNvPr id="0" name=""/>
        <dsp:cNvSpPr/>
      </dsp:nvSpPr>
      <dsp:spPr>
        <a:xfrm>
          <a:off x="0" y="508436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C2829-EC76-4FB8-9E67-784FF86D2876}">
      <dsp:nvSpPr>
        <dsp:cNvPr id="0" name=""/>
        <dsp:cNvSpPr/>
      </dsp:nvSpPr>
      <dsp:spPr>
        <a:xfrm>
          <a:off x="0" y="508436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Email Service</a:t>
          </a:r>
        </a:p>
      </dsp:txBody>
      <dsp:txXfrm>
        <a:off x="0" y="5084369"/>
        <a:ext cx="6797675" cy="564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D4ED0-A5E1-4393-A136-F6303AF55CF6}">
      <dsp:nvSpPr>
        <dsp:cNvPr id="0" name=""/>
        <dsp:cNvSpPr/>
      </dsp:nvSpPr>
      <dsp:spPr>
        <a:xfrm>
          <a:off x="1187208" y="352149"/>
          <a:ext cx="984164" cy="984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B4403-84F2-4984-BD0F-AE53FA9F8BF7}">
      <dsp:nvSpPr>
        <dsp:cNvPr id="0" name=""/>
        <dsp:cNvSpPr/>
      </dsp:nvSpPr>
      <dsp:spPr>
        <a:xfrm>
          <a:off x="585774" y="1653999"/>
          <a:ext cx="2187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Hibernate</a:t>
          </a:r>
        </a:p>
      </dsp:txBody>
      <dsp:txXfrm>
        <a:off x="585774" y="1653999"/>
        <a:ext cx="2187032" cy="720000"/>
      </dsp:txXfrm>
    </dsp:sp>
    <dsp:sp modelId="{E901BF8D-9B88-4CF1-BB79-35F720DC6ED8}">
      <dsp:nvSpPr>
        <dsp:cNvPr id="0" name=""/>
        <dsp:cNvSpPr/>
      </dsp:nvSpPr>
      <dsp:spPr>
        <a:xfrm>
          <a:off x="3756971" y="352149"/>
          <a:ext cx="984164" cy="984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5E9A8-4FD5-400E-BABB-4605360993C7}">
      <dsp:nvSpPr>
        <dsp:cNvPr id="0" name=""/>
        <dsp:cNvSpPr/>
      </dsp:nvSpPr>
      <dsp:spPr>
        <a:xfrm>
          <a:off x="3155537" y="1653999"/>
          <a:ext cx="2187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JPA (Entity Manager, Session Management )</a:t>
          </a:r>
        </a:p>
      </dsp:txBody>
      <dsp:txXfrm>
        <a:off x="3155537" y="1653999"/>
        <a:ext cx="2187032" cy="720000"/>
      </dsp:txXfrm>
    </dsp:sp>
    <dsp:sp modelId="{85D405AB-7024-4539-9874-2BE389B58DB9}">
      <dsp:nvSpPr>
        <dsp:cNvPr id="0" name=""/>
        <dsp:cNvSpPr/>
      </dsp:nvSpPr>
      <dsp:spPr>
        <a:xfrm>
          <a:off x="2472089" y="2920757"/>
          <a:ext cx="984164" cy="984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3D293-AA04-4EC8-9886-B19BDEE63CD9}">
      <dsp:nvSpPr>
        <dsp:cNvPr id="0" name=""/>
        <dsp:cNvSpPr/>
      </dsp:nvSpPr>
      <dsp:spPr>
        <a:xfrm>
          <a:off x="1870655" y="4222607"/>
          <a:ext cx="2187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(MySQL)</a:t>
          </a:r>
        </a:p>
      </dsp:txBody>
      <dsp:txXfrm>
        <a:off x="1870655" y="4222607"/>
        <a:ext cx="218703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6A7AB-6B8E-43B1-8FF8-C5E445E0F547}">
      <dsp:nvSpPr>
        <dsp:cNvPr id="0" name=""/>
        <dsp:cNvSpPr/>
      </dsp:nvSpPr>
      <dsp:spPr>
        <a:xfrm>
          <a:off x="4052331" y="37139"/>
          <a:ext cx="1250145" cy="125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Regular Team meeting after class</a:t>
          </a:r>
        </a:p>
      </dsp:txBody>
      <dsp:txXfrm>
        <a:off x="4052331" y="37139"/>
        <a:ext cx="1250145" cy="1250145"/>
      </dsp:txXfrm>
    </dsp:sp>
    <dsp:sp modelId="{0736C6CB-226D-4EE1-84DB-5FC279AEAA5B}">
      <dsp:nvSpPr>
        <dsp:cNvPr id="0" name=""/>
        <dsp:cNvSpPr/>
      </dsp:nvSpPr>
      <dsp:spPr>
        <a:xfrm>
          <a:off x="1111751" y="999"/>
          <a:ext cx="4686884" cy="4686884"/>
        </a:xfrm>
        <a:prstGeom prst="circularArrow">
          <a:avLst>
            <a:gd name="adj1" fmla="val 5201"/>
            <a:gd name="adj2" fmla="val 335995"/>
            <a:gd name="adj3" fmla="val 21292906"/>
            <a:gd name="adj4" fmla="val 19766533"/>
            <a:gd name="adj5" fmla="val 606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F8F9D-1C41-41B8-9215-8FD79D1ECD3E}">
      <dsp:nvSpPr>
        <dsp:cNvPr id="0" name=""/>
        <dsp:cNvSpPr/>
      </dsp:nvSpPr>
      <dsp:spPr>
        <a:xfrm>
          <a:off x="4807698" y="2361922"/>
          <a:ext cx="1250145" cy="125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Task distribution</a:t>
          </a:r>
        </a:p>
      </dsp:txBody>
      <dsp:txXfrm>
        <a:off x="4807698" y="2361922"/>
        <a:ext cx="1250145" cy="1250145"/>
      </dsp:txXfrm>
    </dsp:sp>
    <dsp:sp modelId="{D5EA33F9-66B4-4D96-9E99-C1E1C2988E24}">
      <dsp:nvSpPr>
        <dsp:cNvPr id="0" name=""/>
        <dsp:cNvSpPr/>
      </dsp:nvSpPr>
      <dsp:spPr>
        <a:xfrm>
          <a:off x="1111751" y="999"/>
          <a:ext cx="4686884" cy="4686884"/>
        </a:xfrm>
        <a:prstGeom prst="circularArrow">
          <a:avLst>
            <a:gd name="adj1" fmla="val 5201"/>
            <a:gd name="adj2" fmla="val 335995"/>
            <a:gd name="adj3" fmla="val 4014350"/>
            <a:gd name="adj4" fmla="val 2253752"/>
            <a:gd name="adj5" fmla="val 6068"/>
          </a:avLst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37D2B-165D-4C2E-8F52-5DD6DB6CEF94}">
      <dsp:nvSpPr>
        <dsp:cNvPr id="0" name=""/>
        <dsp:cNvSpPr/>
      </dsp:nvSpPr>
      <dsp:spPr>
        <a:xfrm>
          <a:off x="2830120" y="3798717"/>
          <a:ext cx="1250145" cy="125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Task tracking via Trello</a:t>
          </a:r>
        </a:p>
      </dsp:txBody>
      <dsp:txXfrm>
        <a:off x="2830120" y="3798717"/>
        <a:ext cx="1250145" cy="1250145"/>
      </dsp:txXfrm>
    </dsp:sp>
    <dsp:sp modelId="{7B50A51D-31DB-4F3E-932A-E4D0FEC574C7}">
      <dsp:nvSpPr>
        <dsp:cNvPr id="0" name=""/>
        <dsp:cNvSpPr/>
      </dsp:nvSpPr>
      <dsp:spPr>
        <a:xfrm>
          <a:off x="1111751" y="999"/>
          <a:ext cx="4686884" cy="4686884"/>
        </a:xfrm>
        <a:prstGeom prst="circularArrow">
          <a:avLst>
            <a:gd name="adj1" fmla="val 5201"/>
            <a:gd name="adj2" fmla="val 335995"/>
            <a:gd name="adj3" fmla="val 8210253"/>
            <a:gd name="adj4" fmla="val 6449654"/>
            <a:gd name="adj5" fmla="val 6068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A55A0-8E81-4E3A-ADB4-607EDFF0ADFF}">
      <dsp:nvSpPr>
        <dsp:cNvPr id="0" name=""/>
        <dsp:cNvSpPr/>
      </dsp:nvSpPr>
      <dsp:spPr>
        <a:xfrm>
          <a:off x="852542" y="2361922"/>
          <a:ext cx="1250145" cy="125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Problems were discussed with team members</a:t>
          </a:r>
        </a:p>
      </dsp:txBody>
      <dsp:txXfrm>
        <a:off x="852542" y="2361922"/>
        <a:ext cx="1250145" cy="1250145"/>
      </dsp:txXfrm>
    </dsp:sp>
    <dsp:sp modelId="{2A88AE6E-D7C8-43E9-892E-7429B135E2C1}">
      <dsp:nvSpPr>
        <dsp:cNvPr id="0" name=""/>
        <dsp:cNvSpPr/>
      </dsp:nvSpPr>
      <dsp:spPr>
        <a:xfrm>
          <a:off x="1111751" y="999"/>
          <a:ext cx="4686884" cy="4686884"/>
        </a:xfrm>
        <a:prstGeom prst="circularArrow">
          <a:avLst>
            <a:gd name="adj1" fmla="val 5201"/>
            <a:gd name="adj2" fmla="val 335995"/>
            <a:gd name="adj3" fmla="val 12297472"/>
            <a:gd name="adj4" fmla="val 10771098"/>
            <a:gd name="adj5" fmla="val 6068"/>
          </a:avLst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D81C-9BA4-4EDF-BE4C-75A72908A41C}">
      <dsp:nvSpPr>
        <dsp:cNvPr id="0" name=""/>
        <dsp:cNvSpPr/>
      </dsp:nvSpPr>
      <dsp:spPr>
        <a:xfrm>
          <a:off x="1607910" y="37139"/>
          <a:ext cx="1250145" cy="125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Frequent consultation with the team lead to clarify any confusions and verification</a:t>
          </a:r>
        </a:p>
      </dsp:txBody>
      <dsp:txXfrm>
        <a:off x="1607910" y="37139"/>
        <a:ext cx="1250145" cy="1250145"/>
      </dsp:txXfrm>
    </dsp:sp>
    <dsp:sp modelId="{89E17C6F-F9F6-41EA-B37B-80AC18A29DA7}">
      <dsp:nvSpPr>
        <dsp:cNvPr id="0" name=""/>
        <dsp:cNvSpPr/>
      </dsp:nvSpPr>
      <dsp:spPr>
        <a:xfrm>
          <a:off x="1111751" y="999"/>
          <a:ext cx="4686884" cy="4686884"/>
        </a:xfrm>
        <a:prstGeom prst="circularArrow">
          <a:avLst>
            <a:gd name="adj1" fmla="val 5201"/>
            <a:gd name="adj2" fmla="val 335995"/>
            <a:gd name="adj3" fmla="val 16865340"/>
            <a:gd name="adj4" fmla="val 15198665"/>
            <a:gd name="adj5" fmla="val 6068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3CCAC-5BBF-45B5-A033-9E2ED45DE9D7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0709E-044D-4CEE-A242-D2421A705EC7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Pair programming</a:t>
          </a:r>
        </a:p>
      </dsp:txBody>
      <dsp:txXfrm>
        <a:off x="4405" y="2069445"/>
        <a:ext cx="1763085" cy="705234"/>
      </dsp:txXfrm>
    </dsp:sp>
    <dsp:sp modelId="{19A94070-F38E-4C5A-81C9-FF30CD04AD02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DBA3-360B-487B-B575-3DB2334133CF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tracking</a:t>
          </a:r>
        </a:p>
      </dsp:txBody>
      <dsp:txXfrm>
        <a:off x="2076031" y="2069445"/>
        <a:ext cx="1763085" cy="705234"/>
      </dsp:txXfrm>
    </dsp:sp>
    <dsp:sp modelId="{29B84F79-68AE-47BA-BC42-08D0DCEC044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4DBEA-0317-4EB1-BD87-A86F36DC998C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Daily standup meeting to discuss progress and risks</a:t>
          </a:r>
        </a:p>
      </dsp:txBody>
      <dsp:txXfrm>
        <a:off x="4147657" y="2069445"/>
        <a:ext cx="1763085" cy="705234"/>
      </dsp:txXfrm>
    </dsp:sp>
    <dsp:sp modelId="{121706BE-FB6F-4CA2-BFC4-FAC5F0089F0D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301FB-575E-4F8A-BB37-1A29F749EB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End of the day meeting to discuss progress of the current day</a:t>
          </a:r>
        </a:p>
      </dsp:txBody>
      <dsp:txXfrm>
        <a:off x="6219283" y="2069445"/>
        <a:ext cx="1763085" cy="705234"/>
      </dsp:txXfrm>
    </dsp:sp>
    <dsp:sp modelId="{F7F18219-E946-4FB3-BBF2-34266593192B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FB9D-8BB8-4169-A569-E88FFF6D6DD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Used only known technologies to reduce our risk of spending a lot of time on learning</a:t>
          </a:r>
        </a:p>
      </dsp:txBody>
      <dsp:txXfrm>
        <a:off x="8290908" y="2069445"/>
        <a:ext cx="1763085" cy="705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65" y="651430"/>
          <a:ext cx="414712" cy="41471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36" y="697501"/>
          <a:ext cx="322570" cy="3225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968" y="1152582"/>
          <a:ext cx="283226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C4BC5-8408-4A9F-95F6-2C530BD76C90}">
      <dsp:nvSpPr>
        <dsp:cNvPr id="0" name=""/>
        <dsp:cNvSpPr/>
      </dsp:nvSpPr>
      <dsp:spPr>
        <a:xfrm>
          <a:off x="592968" y="564991"/>
          <a:ext cx="283226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The outer depends on the inner. The UI modules depend on backend services.</a:t>
          </a:r>
        </a:p>
      </dsp:txBody>
      <dsp:txXfrm>
        <a:off x="592968" y="564991"/>
        <a:ext cx="2832260" cy="587590"/>
      </dsp:txXfrm>
    </dsp:sp>
    <dsp:sp modelId="{7489FD9C-209C-450B-A153-25ECC5553CBF}">
      <dsp:nvSpPr>
        <dsp:cNvPr id="0" name=""/>
        <dsp:cNvSpPr/>
      </dsp:nvSpPr>
      <dsp:spPr>
        <a:xfrm>
          <a:off x="299722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487" y="2772072"/>
          <a:ext cx="10556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801627" y="4584045"/>
          <a:ext cx="414160" cy="414160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47637" y="4630054"/>
          <a:ext cx="322140" cy="32214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301563" y="2824956"/>
          <a:ext cx="280665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FC92B-725F-4F7A-A74D-33B323102A1B}">
      <dsp:nvSpPr>
        <dsp:cNvPr id="0" name=""/>
        <dsp:cNvSpPr/>
      </dsp:nvSpPr>
      <dsp:spPr>
        <a:xfrm>
          <a:off x="2301563" y="4497329"/>
          <a:ext cx="280665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Purification leads to progress. Testing the application properly creates a good quality software.</a:t>
          </a:r>
        </a:p>
      </dsp:txBody>
      <dsp:txXfrm>
        <a:off x="2301563" y="4497329"/>
        <a:ext cx="2806650" cy="587590"/>
      </dsp:txXfrm>
    </dsp:sp>
    <dsp:sp modelId="{1E2ADF36-0ED9-4D0B-9DA8-76AB8AD57A13}">
      <dsp:nvSpPr>
        <dsp:cNvPr id="0" name=""/>
        <dsp:cNvSpPr/>
      </dsp:nvSpPr>
      <dsp:spPr>
        <a:xfrm>
          <a:off x="2008707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56933" y="2772072"/>
          <a:ext cx="105427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84612" y="651706"/>
          <a:ext cx="414160" cy="414160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30622" y="697716"/>
          <a:ext cx="322140" cy="32214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84548" y="1152582"/>
          <a:ext cx="2806650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984548" y="1152582"/>
        <a:ext cx="2806650" cy="1672373"/>
      </dsp:txXfrm>
    </dsp:sp>
    <dsp:sp modelId="{C964CC5F-AD31-46FE-B950-6FB1958FE6E6}">
      <dsp:nvSpPr>
        <dsp:cNvPr id="0" name=""/>
        <dsp:cNvSpPr/>
      </dsp:nvSpPr>
      <dsp:spPr>
        <a:xfrm>
          <a:off x="3984548" y="564991"/>
          <a:ext cx="2806650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Life is always found in layers. We have a microservice for each feature.</a:t>
          </a:r>
        </a:p>
      </dsp:txBody>
      <dsp:txXfrm>
        <a:off x="3984548" y="564991"/>
        <a:ext cx="2806650" cy="587590"/>
      </dsp:txXfrm>
    </dsp:sp>
    <dsp:sp modelId="{190034F2-01B6-4E29-94D7-2881B6E05652}">
      <dsp:nvSpPr>
        <dsp:cNvPr id="0" name=""/>
        <dsp:cNvSpPr/>
      </dsp:nvSpPr>
      <dsp:spPr>
        <a:xfrm>
          <a:off x="3691692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39918" y="2772072"/>
          <a:ext cx="105427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" y="17159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 ecommerce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management ecommerce application Final presentation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E2E6-2E9B-4B1F-A98C-1BC4B707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2056383"/>
            <a:ext cx="3517567" cy="2093975"/>
          </a:xfrm>
        </p:spPr>
        <p:txBody>
          <a:bodyPr/>
          <a:lstStyle/>
          <a:p>
            <a:r>
              <a:rPr lang="en-US" dirty="0"/>
              <a:t>Database Transaction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69DB59-5798-4903-AA59-F20C6F447A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27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Work Breakdown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246E0-8D83-409D-B231-0D31243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u="sng"/>
              <a:t>Sandeep’s task:</a:t>
            </a:r>
            <a:r>
              <a:rPr lang="en-US" sz="2200"/>
              <a:t> Setup Docker, Eureka, Zuul, Git repositories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Akjol’s task:</a:t>
            </a:r>
            <a:r>
              <a:rPr lang="en-US" sz="2200"/>
              <a:t> Cart/charge module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Batjargal’s task:</a:t>
            </a:r>
            <a:r>
              <a:rPr lang="en-US" sz="2200"/>
              <a:t> Vendor/Admin UI module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Duy’s task:</a:t>
            </a:r>
            <a:r>
              <a:rPr lang="en-US" sz="2200"/>
              <a:t> Report service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Fikir’s task:</a:t>
            </a:r>
            <a:r>
              <a:rPr lang="en-US" sz="2200"/>
              <a:t> Product and category management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Purevdemberel’s task:</a:t>
            </a:r>
            <a:r>
              <a:rPr lang="en-US" sz="2200"/>
              <a:t> Order/sales service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Manduul’s task:</a:t>
            </a:r>
            <a:r>
              <a:rPr lang="en-US" sz="2200"/>
              <a:t> Frontend website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Samiksha’s task:</a:t>
            </a:r>
            <a:r>
              <a:rPr lang="en-US" sz="2200"/>
              <a:t> Account service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Sibtain’s task:</a:t>
            </a:r>
            <a:r>
              <a:rPr lang="en-US" sz="2200"/>
              <a:t> Account/Authorization and SMTP service</a:t>
            </a:r>
          </a:p>
          <a:p>
            <a:pPr>
              <a:lnSpc>
                <a:spcPct val="90000"/>
              </a:lnSpc>
            </a:pPr>
            <a:r>
              <a:rPr lang="en-US" sz="2200" b="1" u="sng"/>
              <a:t>Zayed’s task:</a:t>
            </a:r>
            <a:r>
              <a:rPr lang="en-US" sz="2200"/>
              <a:t> Search service </a:t>
            </a:r>
          </a:p>
        </p:txBody>
      </p:sp>
    </p:spTree>
    <p:extLst>
      <p:ext uri="{BB962C8B-B14F-4D97-AF65-F5344CB8AC3E}">
        <p14:creationId xmlns:p14="http://schemas.microsoft.com/office/powerpoint/2010/main" val="192607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Code Quality Example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12C8E3-303D-4F6F-972D-D4AEEC552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3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E5D3-605E-4523-9504-A04F76FA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76D8A-EA9B-493E-8EB4-9FCEF79D7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4" r="3938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D87-354F-4068-AC53-3ADD3AF4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Session management using JWT</a:t>
            </a:r>
          </a:p>
          <a:p>
            <a:pPr>
              <a:lnSpc>
                <a:spcPct val="100000"/>
              </a:lnSpc>
            </a:pPr>
            <a:r>
              <a:rPr lang="en-US" dirty="0"/>
              <a:t>Password based encryption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 Authorization Framework (AAF)</a:t>
            </a:r>
          </a:p>
          <a:p>
            <a:pPr>
              <a:lnSpc>
                <a:spcPct val="100000"/>
              </a:lnSpc>
            </a:pPr>
            <a:r>
              <a:rPr lang="en-US" dirty="0"/>
              <a:t>Role and Permission based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HTTPS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HTTP security headers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8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Central Configuration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7B3B636-3B61-4AC3-BFFF-EE3AB5FE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807" b="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Management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952AF53-7203-40B1-9F7A-A3A7BB89F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9669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56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79B4-7002-431C-A924-0214B8DD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143A-9378-4819-9379-744FC93C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Planning before execution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Discussing before developing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Code review before merging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Proper task distribution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Immediate support from team lead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FCCBE-44C4-4E7B-BA19-02BE78A1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Cost Management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2034-718F-4CBF-A718-C044E9D2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Used open-source tools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Strictly followed the original scope of our application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Assigned tasks properly to team members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Used microservices architecture which proved to be cost effective, maintenance and adding new features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Highly scalable project</a:t>
            </a: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E6AC429-E5AB-43F6-88CF-8BC86F3DA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22" r="-1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305F4-5F3F-4D03-A9BC-F9D04ED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AC41C-748C-49EB-9B9A-3FD4FF86A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742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91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SCI Points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428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 Members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448877A-910B-4E77-AF3C-F5551AC76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3870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50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16A0-E746-40D6-8CD1-711F0603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 Facts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D0C9-C5B0-4745-A477-0C202265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A multi cultural team from 6 countries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20K+ lines of codes written.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500+ commits on GitHub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1600+ hours of software programming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17 microservices were developed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41 tables in the database were created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50+ team meetings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 dirty="0"/>
              <a:t>Production ready application</a:t>
            </a:r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3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5741AC-BD13-4779-8B3E-D1BE4481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Let’s head to my browser for a live demo, shall we?</a:t>
            </a: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8" descr="Programmer">
            <a:extLst>
              <a:ext uri="{FF2B5EF4-FFF2-40B4-BE49-F238E27FC236}">
                <a16:creationId xmlns:a16="http://schemas.microsoft.com/office/drawing/2014/main" id="{D500DE0F-465A-4E97-A312-B40AC2DB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EB185E8-A7F1-4D2B-8A73-9A7F7B5B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400" dirty="0"/>
              <a:t>Overview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Scope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Fun facts about our project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Architecture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WBS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DB design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Transaction Management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Cost Management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Time Management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SCI point</a:t>
            </a:r>
          </a:p>
          <a:p>
            <a:pPr lvl="0">
              <a:lnSpc>
                <a:spcPct val="90000"/>
              </a:lnSpc>
            </a:pPr>
            <a:r>
              <a:rPr lang="en-US" sz="2400" dirty="0"/>
              <a:t>Live demo and feedback</a:t>
            </a:r>
          </a:p>
        </p:txBody>
      </p:sp>
    </p:spTree>
    <p:extLst>
      <p:ext uri="{BB962C8B-B14F-4D97-AF65-F5344CB8AC3E}">
        <p14:creationId xmlns:p14="http://schemas.microsoft.com/office/powerpoint/2010/main" val="273725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Application 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AD9901E-E7E6-44C8-97E7-D353A2C34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957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4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7D6B4-FB2D-4337-AB1F-DC0F9BC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Scope</a:t>
            </a:r>
          </a:p>
        </p:txBody>
      </p:sp>
      <p:graphicFrame>
        <p:nvGraphicFramePr>
          <p:cNvPr id="69" name="Content Placeholder 1">
            <a:extLst>
              <a:ext uri="{FF2B5EF4-FFF2-40B4-BE49-F238E27FC236}">
                <a16:creationId xmlns:a16="http://schemas.microsoft.com/office/drawing/2014/main" id="{44BDCA73-EDCB-42E3-9C2F-00FBB5F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186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4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54724B0-5975-48E1-BA78-31E44C45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16" y="1376665"/>
            <a:ext cx="10029209" cy="474791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9B320CA4-54E2-467B-BFFF-7DF57CAB69EE}"/>
              </a:ext>
            </a:extLst>
          </p:cNvPr>
          <p:cNvSpPr txBox="1">
            <a:spLocks/>
          </p:cNvSpPr>
          <p:nvPr/>
        </p:nvSpPr>
        <p:spPr>
          <a:xfrm>
            <a:off x="4395019" y="380981"/>
            <a:ext cx="3401961" cy="7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55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9B320CA4-54E2-467B-BFFF-7DF57CAB69EE}"/>
              </a:ext>
            </a:extLst>
          </p:cNvPr>
          <p:cNvSpPr txBox="1">
            <a:spLocks/>
          </p:cNvSpPr>
          <p:nvPr/>
        </p:nvSpPr>
        <p:spPr>
          <a:xfrm>
            <a:off x="4395019" y="380981"/>
            <a:ext cx="3401961" cy="7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 Architecture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7A53580-533D-43B3-A45A-DCA8B37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54" y="1237741"/>
            <a:ext cx="6643091" cy="50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9B320CA4-54E2-467B-BFFF-7DF57CAB69EE}"/>
              </a:ext>
            </a:extLst>
          </p:cNvPr>
          <p:cNvSpPr txBox="1">
            <a:spLocks/>
          </p:cNvSpPr>
          <p:nvPr/>
        </p:nvSpPr>
        <p:spPr>
          <a:xfrm>
            <a:off x="4395019" y="380981"/>
            <a:ext cx="3401961" cy="7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FD1865-8A1A-4D5F-BFD9-49B40197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047498"/>
            <a:ext cx="6069256" cy="52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6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9B320CA4-54E2-467B-BFFF-7DF57CAB69EE}"/>
              </a:ext>
            </a:extLst>
          </p:cNvPr>
          <p:cNvSpPr txBox="1">
            <a:spLocks/>
          </p:cNvSpPr>
          <p:nvPr/>
        </p:nvSpPr>
        <p:spPr>
          <a:xfrm>
            <a:off x="4395019" y="380981"/>
            <a:ext cx="3401961" cy="7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>
                <a:solidFill>
                  <a:schemeClr val="tx1">
                    <a:lumMod val="85000"/>
                    <a:lumOff val="15000"/>
                  </a:schemeClr>
                </a:solidFill>
              </a:rPr>
              <a:t>DB Design</a:t>
            </a:r>
            <a:endParaRPr lang="en-US" sz="4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6CA69-7BD1-4EAA-A049-BA698259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71" y="1085869"/>
            <a:ext cx="8837129" cy="52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825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3F6E41F9824DAF7B5ED33D082D05" ma:contentTypeVersion="6" ma:contentTypeDescription="Create a new document." ma:contentTypeScope="" ma:versionID="ccca540785f84bf56434c736e94b4dbf">
  <xsd:schema xmlns:xsd="http://www.w3.org/2001/XMLSchema" xmlns:xs="http://www.w3.org/2001/XMLSchema" xmlns:p="http://schemas.microsoft.com/office/2006/metadata/properties" xmlns:ns2="3ecf14a7-2592-40cc-b7bb-5b8232a983a8" targetNamespace="http://schemas.microsoft.com/office/2006/metadata/properties" ma:root="true" ma:fieldsID="3c7a53b8027dc1e44c4ca4ac3ae0ada0" ns2:_="">
    <xsd:import namespace="3ecf14a7-2592-40cc-b7bb-5b8232a98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f14a7-2592-40cc-b7bb-5b8232a98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6DB675-4466-4A3B-B752-406E8F5A9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f14a7-2592-40cc-b7bb-5b8232a983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501</Words>
  <Application>Microsoft Macintosh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Bookman Old Style</vt:lpstr>
      <vt:lpstr>Calibri</vt:lpstr>
      <vt:lpstr>Franklin Gothic Book</vt:lpstr>
      <vt:lpstr>1_RetrospectVTI</vt:lpstr>
      <vt:lpstr>PM ecommerce</vt:lpstr>
      <vt:lpstr>Team Members</vt:lpstr>
      <vt:lpstr>Agenda</vt:lpstr>
      <vt:lpstr>Application Overview</vt:lpstr>
      <vt:lpstr>Scope</vt:lpstr>
      <vt:lpstr>PowerPoint Presentation</vt:lpstr>
      <vt:lpstr>PowerPoint Presentation</vt:lpstr>
      <vt:lpstr>PowerPoint Presentation</vt:lpstr>
      <vt:lpstr>PowerPoint Presentation</vt:lpstr>
      <vt:lpstr>Database Transaction Management</vt:lpstr>
      <vt:lpstr>Work Breakdown Structure</vt:lpstr>
      <vt:lpstr>Code Quality Example</vt:lpstr>
      <vt:lpstr>Security</vt:lpstr>
      <vt:lpstr>Central Configuration Service</vt:lpstr>
      <vt:lpstr>Communication Management</vt:lpstr>
      <vt:lpstr>Time Management</vt:lpstr>
      <vt:lpstr>Cost Management</vt:lpstr>
      <vt:lpstr>Risk Management</vt:lpstr>
      <vt:lpstr>SCI Points</vt:lpstr>
      <vt:lpstr>Fun Facts</vt:lpstr>
      <vt:lpstr>Let’s head to my browser for a live demo, shall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ecommerce</dc:title>
  <dc:creator>Sibtain Raza</dc:creator>
  <cp:lastModifiedBy>Sandeep Giri</cp:lastModifiedBy>
  <cp:revision>4</cp:revision>
  <dcterms:created xsi:type="dcterms:W3CDTF">2020-11-05T06:37:13Z</dcterms:created>
  <dcterms:modified xsi:type="dcterms:W3CDTF">2020-11-05T22:36:15Z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0x0101000FE73F6E41F9824DAF7B5ED33D082D05</vt:lpwstr>
  </property>
</Properties>
</file>