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1.xml.rels" ContentType="application/vnd.openxmlformats-package.relationships+xml"/>
  <Override PartName="/ppt/notesSlides/notesSlide1.xml" ContentType="application/vnd.openxmlformats-officedocument.presentationml.notesSlid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10.wmf" ContentType="image/x-wmf"/>
  <Override PartName="/ppt/media/image7.wmf" ContentType="image/x-wmf"/>
  <Override PartName="/ppt/media/image8.png" ContentType="image/png"/>
  <Override PartName="/ppt/media/image9.wmf" ContentType="image/x-wmf"/>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5.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x="12192000" cy="6858000"/>
  <p:notesSz cx="7315200" cy="96012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en-US" sz="1800" spc="-1" strike="noStrike">
                <a:solidFill>
                  <a:srgbClr val="000000"/>
                </a:solidFill>
                <a:latin typeface="Calibri"/>
              </a:rPr>
              <a:t>Click to move the slide</a:t>
            </a:r>
            <a:endParaRPr b="0" lang="en-US" sz="1800" spc="-1" strike="noStrike">
              <a:solidFill>
                <a:srgbClr val="000000"/>
              </a:solidFill>
              <a:latin typeface="Calibri"/>
            </a:endParaRPr>
          </a:p>
        </p:txBody>
      </p:sp>
      <p:sp>
        <p:nvSpPr>
          <p:cNvPr id="85"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it-IT" sz="2000" spc="-1" strike="noStrike">
                <a:latin typeface="Arial"/>
              </a:rPr>
              <a:t>Click to edit the notes format</a:t>
            </a:r>
            <a:endParaRPr b="0" lang="it-IT" sz="2000" spc="-1" strike="noStrike">
              <a:latin typeface="Arial"/>
            </a:endParaRPr>
          </a:p>
        </p:txBody>
      </p:sp>
      <p:sp>
        <p:nvSpPr>
          <p:cNvPr id="86"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it-IT" sz="1400" spc="-1" strike="noStrike">
                <a:latin typeface="Times New Roman"/>
              </a:rPr>
              <a:t>&lt;header&gt;</a:t>
            </a:r>
            <a:endParaRPr b="0" lang="it-IT" sz="1400" spc="-1" strike="noStrike">
              <a:latin typeface="Times New Roman"/>
            </a:endParaRPr>
          </a:p>
        </p:txBody>
      </p:sp>
      <p:sp>
        <p:nvSpPr>
          <p:cNvPr id="87" name="PlaceHolder 4"/>
          <p:cNvSpPr>
            <a:spLocks noGrp="1"/>
          </p:cNvSpPr>
          <p:nvPr>
            <p:ph type="dt"/>
          </p:nvPr>
        </p:nvSpPr>
        <p:spPr>
          <a:xfrm>
            <a:off x="4278960" y="0"/>
            <a:ext cx="3280680" cy="534240"/>
          </a:xfrm>
          <a:prstGeom prst="rect">
            <a:avLst/>
          </a:prstGeom>
          <a:noFill/>
          <a:ln w="0">
            <a:noFill/>
          </a:ln>
        </p:spPr>
        <p:txBody>
          <a:bodyPr lIns="0" rIns="0" tIns="0" bIns="0" anchor="t">
            <a:noAutofit/>
          </a:bodyPr>
          <a:p>
            <a:pPr algn="r"/>
            <a:r>
              <a:rPr b="0" lang="it-IT" sz="1400" spc="-1" strike="noStrike">
                <a:latin typeface="Times New Roman"/>
              </a:rPr>
              <a:t>&lt;date/time&gt;</a:t>
            </a:r>
            <a:endParaRPr b="0" lang="it-IT" sz="1400" spc="-1" strike="noStrike">
              <a:latin typeface="Times New Roman"/>
            </a:endParaRPr>
          </a:p>
        </p:txBody>
      </p:sp>
      <p:sp>
        <p:nvSpPr>
          <p:cNvPr id="88" name="PlaceHolder 5"/>
          <p:cNvSpPr>
            <a:spLocks noGrp="1"/>
          </p:cNvSpPr>
          <p:nvPr>
            <p:ph type="ftr"/>
          </p:nvPr>
        </p:nvSpPr>
        <p:spPr>
          <a:xfrm>
            <a:off x="0" y="10157400"/>
            <a:ext cx="3280680" cy="534240"/>
          </a:xfrm>
          <a:prstGeom prst="rect">
            <a:avLst/>
          </a:prstGeom>
          <a:noFill/>
          <a:ln w="0">
            <a:noFill/>
          </a:ln>
        </p:spPr>
        <p:txBody>
          <a:bodyPr lIns="0" rIns="0" tIns="0" bIns="0" anchor="b">
            <a:noAutofit/>
          </a:bodyPr>
          <a:p>
            <a:r>
              <a:rPr b="0" lang="it-IT" sz="1400" spc="-1" strike="noStrike">
                <a:latin typeface="Times New Roman"/>
              </a:rPr>
              <a:t>&lt;footer&gt;</a:t>
            </a:r>
            <a:endParaRPr b="0" lang="it-IT" sz="1400" spc="-1" strike="noStrike">
              <a:latin typeface="Times New Roman"/>
            </a:endParaRPr>
          </a:p>
        </p:txBody>
      </p:sp>
      <p:sp>
        <p:nvSpPr>
          <p:cNvPr id="89" name="PlaceHolder 6"/>
          <p:cNvSpPr>
            <a:spLocks noGrp="1"/>
          </p:cNvSpPr>
          <p:nvPr>
            <p:ph type="sldNum"/>
          </p:nvPr>
        </p:nvSpPr>
        <p:spPr>
          <a:xfrm>
            <a:off x="4278960" y="10157400"/>
            <a:ext cx="3280680" cy="534240"/>
          </a:xfrm>
          <a:prstGeom prst="rect">
            <a:avLst/>
          </a:prstGeom>
          <a:noFill/>
          <a:ln w="0">
            <a:noFill/>
          </a:ln>
        </p:spPr>
        <p:txBody>
          <a:bodyPr lIns="0" rIns="0" tIns="0" bIns="0" anchor="b">
            <a:noAutofit/>
          </a:bodyPr>
          <a:p>
            <a:pPr algn="r"/>
            <a:fld id="{DD86CF65-95FB-4E29-A3DD-39DB115EEA61}" type="slidenum">
              <a:rPr b="0" lang="it-IT" sz="1400" spc="-1" strike="noStrike">
                <a:latin typeface="Times New Roman"/>
              </a:rPr>
              <a:t>&lt;number&gt;</a:t>
            </a:fld>
            <a:endParaRPr b="0" lang="it-IT"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PlaceHolder 1"/>
          <p:cNvSpPr>
            <a:spLocks noGrp="1"/>
          </p:cNvSpPr>
          <p:nvPr>
            <p:ph type="sldImg"/>
          </p:nvPr>
        </p:nvSpPr>
        <p:spPr>
          <a:xfrm>
            <a:off x="1496880" y="900000"/>
            <a:ext cx="4320720" cy="2430000"/>
          </a:xfrm>
          <a:prstGeom prst="rect">
            <a:avLst/>
          </a:prstGeom>
          <a:ln w="0">
            <a:noFill/>
          </a:ln>
        </p:spPr>
      </p:sp>
      <p:sp>
        <p:nvSpPr>
          <p:cNvPr id="232" name="PlaceHolder 2"/>
          <p:cNvSpPr>
            <a:spLocks noGrp="1"/>
          </p:cNvSpPr>
          <p:nvPr>
            <p:ph type="body"/>
          </p:nvPr>
        </p:nvSpPr>
        <p:spPr>
          <a:xfrm>
            <a:off x="731520" y="3465360"/>
            <a:ext cx="5851800" cy="2835000"/>
          </a:xfrm>
          <a:prstGeom prst="rect">
            <a:avLst/>
          </a:prstGeom>
          <a:noFill/>
          <a:ln w="0">
            <a:noFill/>
          </a:ln>
        </p:spPr>
        <p:txBody>
          <a:bodyPr anchor="t">
            <a:noAutofit/>
          </a:bodyPr>
          <a:p>
            <a:pPr marL="216000" indent="-216000">
              <a:lnSpc>
                <a:spcPct val="100000"/>
              </a:lnSpc>
            </a:pPr>
            <a:r>
              <a:rPr b="0" lang="en-US" sz="2000" spc="-1" strike="noStrike">
                <a:latin typeface="Arial"/>
              </a:rPr>
              <a:t>Welcome to the first lecture of the project management course.</a:t>
            </a:r>
            <a:endParaRPr b="0" lang="it-IT" sz="2000" spc="-1" strike="noStrike">
              <a:latin typeface="Arial"/>
            </a:endParaRPr>
          </a:p>
          <a:p>
            <a:pPr marL="216000" indent="-216000">
              <a:lnSpc>
                <a:spcPct val="100000"/>
              </a:lnSpc>
            </a:pPr>
            <a:r>
              <a:rPr b="0" lang="en-US" sz="2000" spc="-1" strike="noStrike">
                <a:latin typeface="Arial"/>
              </a:rPr>
              <a:t>Today we are going to explore what constitutes the project management context by introducing the concepts that define the rationale for projects and project management.</a:t>
            </a:r>
            <a:endParaRPr b="0" lang="it-IT" sz="2000" spc="-1" strike="noStrike">
              <a:latin typeface="Arial"/>
            </a:endParaRPr>
          </a:p>
          <a:p>
            <a:pPr marL="216000" indent="-216000">
              <a:lnSpc>
                <a:spcPct val="100000"/>
              </a:lnSpc>
            </a:pPr>
            <a:r>
              <a:rPr b="0" lang="en-US" sz="2000" spc="-1" strike="noStrike">
                <a:latin typeface="Arial"/>
              </a:rPr>
              <a:t>Then we will see how these concepts help us define and implement the key project management processes.</a:t>
            </a:r>
            <a:endParaRPr b="0" lang="it-IT" sz="2000" spc="-1" strike="noStrike">
              <a:latin typeface="Arial"/>
            </a:endParaRPr>
          </a:p>
        </p:txBody>
      </p:sp>
      <p:sp>
        <p:nvSpPr>
          <p:cNvPr id="233" name="PlaceHolder 3"/>
          <p:cNvSpPr>
            <a:spLocks noGrp="1"/>
          </p:cNvSpPr>
          <p:nvPr>
            <p:ph type="sldNum"/>
          </p:nvPr>
        </p:nvSpPr>
        <p:spPr>
          <a:xfrm>
            <a:off x="4143600" y="6839640"/>
            <a:ext cx="3169440" cy="361080"/>
          </a:xfrm>
          <a:prstGeom prst="rect">
            <a:avLst/>
          </a:prstGeom>
          <a:noFill/>
          <a:ln w="0">
            <a:noFill/>
          </a:ln>
        </p:spPr>
        <p:txBody>
          <a:bodyPr anchor="b">
            <a:noAutofit/>
          </a:bodyPr>
          <a:p>
            <a:pPr algn="r">
              <a:lnSpc>
                <a:spcPct val="100000"/>
              </a:lnSpc>
            </a:pPr>
            <a:fld id="{9395DE91-334C-4971-87D6-5A682131D016}" type="slidenum">
              <a:rPr b="0" lang="en-GB" sz="1200" spc="-1" strike="noStrike">
                <a:latin typeface="Times New Roman"/>
              </a:rPr>
              <a:t>&lt;number&gt;</a:t>
            </a:fld>
            <a:endParaRPr b="0" lang="it-IT"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138240" y="136440"/>
            <a:ext cx="11915280" cy="539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8" name="PlaceHolder 2"/>
          <p:cNvSpPr>
            <a:spLocks noGrp="1"/>
          </p:cNvSpPr>
          <p:nvPr>
            <p:ph/>
          </p:nvPr>
        </p:nvSpPr>
        <p:spPr>
          <a:xfrm>
            <a:off x="138240" y="813960"/>
            <a:ext cx="11915280" cy="264420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29" name="PlaceHolder 3"/>
          <p:cNvSpPr>
            <a:spLocks noGrp="1"/>
          </p:cNvSpPr>
          <p:nvPr>
            <p:ph/>
          </p:nvPr>
        </p:nvSpPr>
        <p:spPr>
          <a:xfrm>
            <a:off x="138240" y="3709800"/>
            <a:ext cx="11915280" cy="264420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138240" y="136440"/>
            <a:ext cx="11915280" cy="539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1" name="PlaceHolder 2"/>
          <p:cNvSpPr>
            <a:spLocks noGrp="1"/>
          </p:cNvSpPr>
          <p:nvPr>
            <p:ph/>
          </p:nvPr>
        </p:nvSpPr>
        <p:spPr>
          <a:xfrm>
            <a:off x="138240" y="813960"/>
            <a:ext cx="5814360" cy="264420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32" name="PlaceHolder 3"/>
          <p:cNvSpPr>
            <a:spLocks noGrp="1"/>
          </p:cNvSpPr>
          <p:nvPr>
            <p:ph/>
          </p:nvPr>
        </p:nvSpPr>
        <p:spPr>
          <a:xfrm>
            <a:off x="6243840" y="813960"/>
            <a:ext cx="5814360" cy="264420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33" name="PlaceHolder 4"/>
          <p:cNvSpPr>
            <a:spLocks noGrp="1"/>
          </p:cNvSpPr>
          <p:nvPr>
            <p:ph/>
          </p:nvPr>
        </p:nvSpPr>
        <p:spPr>
          <a:xfrm>
            <a:off x="138240" y="3709800"/>
            <a:ext cx="5814360" cy="264420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34" name="PlaceHolder 5"/>
          <p:cNvSpPr>
            <a:spLocks noGrp="1"/>
          </p:cNvSpPr>
          <p:nvPr>
            <p:ph/>
          </p:nvPr>
        </p:nvSpPr>
        <p:spPr>
          <a:xfrm>
            <a:off x="6243840" y="3709800"/>
            <a:ext cx="5814360" cy="264420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138240" y="136440"/>
            <a:ext cx="11915280" cy="539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6" name="PlaceHolder 2"/>
          <p:cNvSpPr>
            <a:spLocks noGrp="1"/>
          </p:cNvSpPr>
          <p:nvPr>
            <p:ph/>
          </p:nvPr>
        </p:nvSpPr>
        <p:spPr>
          <a:xfrm>
            <a:off x="138240" y="813960"/>
            <a:ext cx="3836520" cy="264420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37" name="PlaceHolder 3"/>
          <p:cNvSpPr>
            <a:spLocks noGrp="1"/>
          </p:cNvSpPr>
          <p:nvPr>
            <p:ph/>
          </p:nvPr>
        </p:nvSpPr>
        <p:spPr>
          <a:xfrm>
            <a:off x="4167000" y="813960"/>
            <a:ext cx="3836520" cy="264420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38" name="PlaceHolder 4"/>
          <p:cNvSpPr>
            <a:spLocks noGrp="1"/>
          </p:cNvSpPr>
          <p:nvPr>
            <p:ph/>
          </p:nvPr>
        </p:nvSpPr>
        <p:spPr>
          <a:xfrm>
            <a:off x="8195760" y="813960"/>
            <a:ext cx="3836520" cy="264420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39" name="PlaceHolder 5"/>
          <p:cNvSpPr>
            <a:spLocks noGrp="1"/>
          </p:cNvSpPr>
          <p:nvPr>
            <p:ph/>
          </p:nvPr>
        </p:nvSpPr>
        <p:spPr>
          <a:xfrm>
            <a:off x="138240" y="3709800"/>
            <a:ext cx="3836520" cy="264420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40" name="PlaceHolder 6"/>
          <p:cNvSpPr>
            <a:spLocks noGrp="1"/>
          </p:cNvSpPr>
          <p:nvPr>
            <p:ph/>
          </p:nvPr>
        </p:nvSpPr>
        <p:spPr>
          <a:xfrm>
            <a:off x="4167000" y="3709800"/>
            <a:ext cx="3836520" cy="264420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41" name="PlaceHolder 7"/>
          <p:cNvSpPr>
            <a:spLocks noGrp="1"/>
          </p:cNvSpPr>
          <p:nvPr>
            <p:ph/>
          </p:nvPr>
        </p:nvSpPr>
        <p:spPr>
          <a:xfrm>
            <a:off x="8195760" y="3709800"/>
            <a:ext cx="3836520" cy="264420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138240" y="136440"/>
            <a:ext cx="11915280" cy="539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49" name="PlaceHolder 2"/>
          <p:cNvSpPr>
            <a:spLocks noGrp="1"/>
          </p:cNvSpPr>
          <p:nvPr>
            <p:ph type="subTitle"/>
          </p:nvPr>
        </p:nvSpPr>
        <p:spPr>
          <a:xfrm>
            <a:off x="138240" y="813960"/>
            <a:ext cx="11915280" cy="5543640"/>
          </a:xfrm>
          <a:prstGeom prst="rect">
            <a:avLst/>
          </a:prstGeom>
          <a:noFill/>
          <a:ln w="0">
            <a:noFill/>
          </a:ln>
        </p:spPr>
        <p:txBody>
          <a:bodyPr lIns="0" rIns="0" tIns="0" bIns="0" anchor="ctr">
            <a:noAutofit/>
          </a:bodyPr>
          <a:p>
            <a:pPr algn="ctr"/>
            <a:endParaRPr b="0" lang="it-IT"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138240" y="136440"/>
            <a:ext cx="11915280" cy="539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51" name="PlaceHolder 2"/>
          <p:cNvSpPr>
            <a:spLocks noGrp="1"/>
          </p:cNvSpPr>
          <p:nvPr>
            <p:ph/>
          </p:nvPr>
        </p:nvSpPr>
        <p:spPr>
          <a:xfrm>
            <a:off x="138240" y="813960"/>
            <a:ext cx="11915280" cy="554364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138240" y="136440"/>
            <a:ext cx="11915280" cy="539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53" name="PlaceHolder 2"/>
          <p:cNvSpPr>
            <a:spLocks noGrp="1"/>
          </p:cNvSpPr>
          <p:nvPr>
            <p:ph/>
          </p:nvPr>
        </p:nvSpPr>
        <p:spPr>
          <a:xfrm>
            <a:off x="138240" y="813960"/>
            <a:ext cx="5814360" cy="554364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54" name="PlaceHolder 3"/>
          <p:cNvSpPr>
            <a:spLocks noGrp="1"/>
          </p:cNvSpPr>
          <p:nvPr>
            <p:ph/>
          </p:nvPr>
        </p:nvSpPr>
        <p:spPr>
          <a:xfrm>
            <a:off x="6243840" y="813960"/>
            <a:ext cx="5814360" cy="554364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138240" y="136440"/>
            <a:ext cx="11915280" cy="539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138240" y="136440"/>
            <a:ext cx="11915280" cy="2502720"/>
          </a:xfrm>
          <a:prstGeom prst="rect">
            <a:avLst/>
          </a:prstGeom>
          <a:noFill/>
          <a:ln w="0">
            <a:noFill/>
          </a:ln>
        </p:spPr>
        <p:txBody>
          <a:bodyPr lIns="0" rIns="0" tIns="0" bIns="0" anchor="ctr">
            <a:noAutofit/>
          </a:bodyPr>
          <a:p>
            <a:pPr algn="ctr"/>
            <a:endParaRPr b="0" lang="it-IT"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138240" y="136440"/>
            <a:ext cx="11915280" cy="539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58" name="PlaceHolder 2"/>
          <p:cNvSpPr>
            <a:spLocks noGrp="1"/>
          </p:cNvSpPr>
          <p:nvPr>
            <p:ph/>
          </p:nvPr>
        </p:nvSpPr>
        <p:spPr>
          <a:xfrm>
            <a:off x="138240" y="813960"/>
            <a:ext cx="5814360" cy="264420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59" name="PlaceHolder 3"/>
          <p:cNvSpPr>
            <a:spLocks noGrp="1"/>
          </p:cNvSpPr>
          <p:nvPr>
            <p:ph/>
          </p:nvPr>
        </p:nvSpPr>
        <p:spPr>
          <a:xfrm>
            <a:off x="6243840" y="813960"/>
            <a:ext cx="5814360" cy="554364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60" name="PlaceHolder 4"/>
          <p:cNvSpPr>
            <a:spLocks noGrp="1"/>
          </p:cNvSpPr>
          <p:nvPr>
            <p:ph/>
          </p:nvPr>
        </p:nvSpPr>
        <p:spPr>
          <a:xfrm>
            <a:off x="138240" y="3709800"/>
            <a:ext cx="5814360" cy="264420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138240" y="136440"/>
            <a:ext cx="11915280" cy="539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7" name="PlaceHolder 2"/>
          <p:cNvSpPr>
            <a:spLocks noGrp="1"/>
          </p:cNvSpPr>
          <p:nvPr>
            <p:ph type="subTitle"/>
          </p:nvPr>
        </p:nvSpPr>
        <p:spPr>
          <a:xfrm>
            <a:off x="138240" y="813960"/>
            <a:ext cx="11915280" cy="5543640"/>
          </a:xfrm>
          <a:prstGeom prst="rect">
            <a:avLst/>
          </a:prstGeom>
          <a:noFill/>
          <a:ln w="0">
            <a:noFill/>
          </a:ln>
        </p:spPr>
        <p:txBody>
          <a:bodyPr lIns="0" rIns="0" tIns="0" bIns="0" anchor="ctr">
            <a:noAutofit/>
          </a:bodyPr>
          <a:p>
            <a:pPr algn="ctr"/>
            <a:endParaRPr b="0" lang="it-IT"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138240" y="136440"/>
            <a:ext cx="11915280" cy="539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2" name="PlaceHolder 2"/>
          <p:cNvSpPr>
            <a:spLocks noGrp="1"/>
          </p:cNvSpPr>
          <p:nvPr>
            <p:ph/>
          </p:nvPr>
        </p:nvSpPr>
        <p:spPr>
          <a:xfrm>
            <a:off x="138240" y="813960"/>
            <a:ext cx="5814360" cy="554364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63" name="PlaceHolder 3"/>
          <p:cNvSpPr>
            <a:spLocks noGrp="1"/>
          </p:cNvSpPr>
          <p:nvPr>
            <p:ph/>
          </p:nvPr>
        </p:nvSpPr>
        <p:spPr>
          <a:xfrm>
            <a:off x="6243840" y="813960"/>
            <a:ext cx="5814360" cy="264420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64" name="PlaceHolder 4"/>
          <p:cNvSpPr>
            <a:spLocks noGrp="1"/>
          </p:cNvSpPr>
          <p:nvPr>
            <p:ph/>
          </p:nvPr>
        </p:nvSpPr>
        <p:spPr>
          <a:xfrm>
            <a:off x="6243840" y="3709800"/>
            <a:ext cx="5814360" cy="264420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138240" y="136440"/>
            <a:ext cx="11915280" cy="539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6" name="PlaceHolder 2"/>
          <p:cNvSpPr>
            <a:spLocks noGrp="1"/>
          </p:cNvSpPr>
          <p:nvPr>
            <p:ph/>
          </p:nvPr>
        </p:nvSpPr>
        <p:spPr>
          <a:xfrm>
            <a:off x="138240" y="813960"/>
            <a:ext cx="5814360" cy="264420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67" name="PlaceHolder 3"/>
          <p:cNvSpPr>
            <a:spLocks noGrp="1"/>
          </p:cNvSpPr>
          <p:nvPr>
            <p:ph/>
          </p:nvPr>
        </p:nvSpPr>
        <p:spPr>
          <a:xfrm>
            <a:off x="6243840" y="813960"/>
            <a:ext cx="5814360" cy="264420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68" name="PlaceHolder 4"/>
          <p:cNvSpPr>
            <a:spLocks noGrp="1"/>
          </p:cNvSpPr>
          <p:nvPr>
            <p:ph/>
          </p:nvPr>
        </p:nvSpPr>
        <p:spPr>
          <a:xfrm>
            <a:off x="138240" y="3709800"/>
            <a:ext cx="11915280" cy="264420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138240" y="136440"/>
            <a:ext cx="11915280" cy="539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70" name="PlaceHolder 2"/>
          <p:cNvSpPr>
            <a:spLocks noGrp="1"/>
          </p:cNvSpPr>
          <p:nvPr>
            <p:ph/>
          </p:nvPr>
        </p:nvSpPr>
        <p:spPr>
          <a:xfrm>
            <a:off x="138240" y="813960"/>
            <a:ext cx="11915280" cy="264420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71" name="PlaceHolder 3"/>
          <p:cNvSpPr>
            <a:spLocks noGrp="1"/>
          </p:cNvSpPr>
          <p:nvPr>
            <p:ph/>
          </p:nvPr>
        </p:nvSpPr>
        <p:spPr>
          <a:xfrm>
            <a:off x="138240" y="3709800"/>
            <a:ext cx="11915280" cy="264420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138240" y="136440"/>
            <a:ext cx="11915280" cy="539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73" name="PlaceHolder 2"/>
          <p:cNvSpPr>
            <a:spLocks noGrp="1"/>
          </p:cNvSpPr>
          <p:nvPr>
            <p:ph/>
          </p:nvPr>
        </p:nvSpPr>
        <p:spPr>
          <a:xfrm>
            <a:off x="138240" y="813960"/>
            <a:ext cx="5814360" cy="264420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74" name="PlaceHolder 3"/>
          <p:cNvSpPr>
            <a:spLocks noGrp="1"/>
          </p:cNvSpPr>
          <p:nvPr>
            <p:ph/>
          </p:nvPr>
        </p:nvSpPr>
        <p:spPr>
          <a:xfrm>
            <a:off x="6243840" y="813960"/>
            <a:ext cx="5814360" cy="264420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75" name="PlaceHolder 4"/>
          <p:cNvSpPr>
            <a:spLocks noGrp="1"/>
          </p:cNvSpPr>
          <p:nvPr>
            <p:ph/>
          </p:nvPr>
        </p:nvSpPr>
        <p:spPr>
          <a:xfrm>
            <a:off x="138240" y="3709800"/>
            <a:ext cx="5814360" cy="264420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76" name="PlaceHolder 5"/>
          <p:cNvSpPr>
            <a:spLocks noGrp="1"/>
          </p:cNvSpPr>
          <p:nvPr>
            <p:ph/>
          </p:nvPr>
        </p:nvSpPr>
        <p:spPr>
          <a:xfrm>
            <a:off x="6243840" y="3709800"/>
            <a:ext cx="5814360" cy="264420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138240" y="136440"/>
            <a:ext cx="11915280" cy="539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78" name="PlaceHolder 2"/>
          <p:cNvSpPr>
            <a:spLocks noGrp="1"/>
          </p:cNvSpPr>
          <p:nvPr>
            <p:ph/>
          </p:nvPr>
        </p:nvSpPr>
        <p:spPr>
          <a:xfrm>
            <a:off x="138240" y="813960"/>
            <a:ext cx="3836520" cy="264420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79" name="PlaceHolder 3"/>
          <p:cNvSpPr>
            <a:spLocks noGrp="1"/>
          </p:cNvSpPr>
          <p:nvPr>
            <p:ph/>
          </p:nvPr>
        </p:nvSpPr>
        <p:spPr>
          <a:xfrm>
            <a:off x="4167000" y="813960"/>
            <a:ext cx="3836520" cy="264420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80" name="PlaceHolder 4"/>
          <p:cNvSpPr>
            <a:spLocks noGrp="1"/>
          </p:cNvSpPr>
          <p:nvPr>
            <p:ph/>
          </p:nvPr>
        </p:nvSpPr>
        <p:spPr>
          <a:xfrm>
            <a:off x="8195760" y="813960"/>
            <a:ext cx="3836520" cy="264420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81" name="PlaceHolder 5"/>
          <p:cNvSpPr>
            <a:spLocks noGrp="1"/>
          </p:cNvSpPr>
          <p:nvPr>
            <p:ph/>
          </p:nvPr>
        </p:nvSpPr>
        <p:spPr>
          <a:xfrm>
            <a:off x="138240" y="3709800"/>
            <a:ext cx="3836520" cy="264420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82" name="PlaceHolder 6"/>
          <p:cNvSpPr>
            <a:spLocks noGrp="1"/>
          </p:cNvSpPr>
          <p:nvPr>
            <p:ph/>
          </p:nvPr>
        </p:nvSpPr>
        <p:spPr>
          <a:xfrm>
            <a:off x="4167000" y="3709800"/>
            <a:ext cx="3836520" cy="264420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83" name="PlaceHolder 7"/>
          <p:cNvSpPr>
            <a:spLocks noGrp="1"/>
          </p:cNvSpPr>
          <p:nvPr>
            <p:ph/>
          </p:nvPr>
        </p:nvSpPr>
        <p:spPr>
          <a:xfrm>
            <a:off x="8195760" y="3709800"/>
            <a:ext cx="3836520" cy="264420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138240" y="136440"/>
            <a:ext cx="11915280" cy="539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9" name="PlaceHolder 2"/>
          <p:cNvSpPr>
            <a:spLocks noGrp="1"/>
          </p:cNvSpPr>
          <p:nvPr>
            <p:ph/>
          </p:nvPr>
        </p:nvSpPr>
        <p:spPr>
          <a:xfrm>
            <a:off x="138240" y="813960"/>
            <a:ext cx="11915280" cy="554364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138240" y="136440"/>
            <a:ext cx="11915280" cy="539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1" name="PlaceHolder 2"/>
          <p:cNvSpPr>
            <a:spLocks noGrp="1"/>
          </p:cNvSpPr>
          <p:nvPr>
            <p:ph/>
          </p:nvPr>
        </p:nvSpPr>
        <p:spPr>
          <a:xfrm>
            <a:off x="138240" y="813960"/>
            <a:ext cx="5814360" cy="554364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12" name="PlaceHolder 3"/>
          <p:cNvSpPr>
            <a:spLocks noGrp="1"/>
          </p:cNvSpPr>
          <p:nvPr>
            <p:ph/>
          </p:nvPr>
        </p:nvSpPr>
        <p:spPr>
          <a:xfrm>
            <a:off x="6243840" y="813960"/>
            <a:ext cx="5814360" cy="554364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138240" y="136440"/>
            <a:ext cx="11915280" cy="539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138240" y="136440"/>
            <a:ext cx="11915280" cy="2502720"/>
          </a:xfrm>
          <a:prstGeom prst="rect">
            <a:avLst/>
          </a:prstGeom>
          <a:noFill/>
          <a:ln w="0">
            <a:noFill/>
          </a:ln>
        </p:spPr>
        <p:txBody>
          <a:bodyPr lIns="0" rIns="0" tIns="0" bIns="0" anchor="ctr">
            <a:noAutofit/>
          </a:bodyPr>
          <a:p>
            <a:pPr algn="ctr"/>
            <a:endParaRPr b="0" lang="it-IT"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38240" y="136440"/>
            <a:ext cx="11915280" cy="539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6" name="PlaceHolder 2"/>
          <p:cNvSpPr>
            <a:spLocks noGrp="1"/>
          </p:cNvSpPr>
          <p:nvPr>
            <p:ph/>
          </p:nvPr>
        </p:nvSpPr>
        <p:spPr>
          <a:xfrm>
            <a:off x="138240" y="813960"/>
            <a:ext cx="5814360" cy="264420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17" name="PlaceHolder 3"/>
          <p:cNvSpPr>
            <a:spLocks noGrp="1"/>
          </p:cNvSpPr>
          <p:nvPr>
            <p:ph/>
          </p:nvPr>
        </p:nvSpPr>
        <p:spPr>
          <a:xfrm>
            <a:off x="6243840" y="813960"/>
            <a:ext cx="5814360" cy="554364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18" name="PlaceHolder 4"/>
          <p:cNvSpPr>
            <a:spLocks noGrp="1"/>
          </p:cNvSpPr>
          <p:nvPr>
            <p:ph/>
          </p:nvPr>
        </p:nvSpPr>
        <p:spPr>
          <a:xfrm>
            <a:off x="138240" y="3709800"/>
            <a:ext cx="5814360" cy="264420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38240" y="136440"/>
            <a:ext cx="11915280" cy="539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0" name="PlaceHolder 2"/>
          <p:cNvSpPr>
            <a:spLocks noGrp="1"/>
          </p:cNvSpPr>
          <p:nvPr>
            <p:ph/>
          </p:nvPr>
        </p:nvSpPr>
        <p:spPr>
          <a:xfrm>
            <a:off x="138240" y="813960"/>
            <a:ext cx="5814360" cy="554364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21" name="PlaceHolder 3"/>
          <p:cNvSpPr>
            <a:spLocks noGrp="1"/>
          </p:cNvSpPr>
          <p:nvPr>
            <p:ph/>
          </p:nvPr>
        </p:nvSpPr>
        <p:spPr>
          <a:xfrm>
            <a:off x="6243840" y="813960"/>
            <a:ext cx="5814360" cy="264420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22" name="PlaceHolder 4"/>
          <p:cNvSpPr>
            <a:spLocks noGrp="1"/>
          </p:cNvSpPr>
          <p:nvPr>
            <p:ph/>
          </p:nvPr>
        </p:nvSpPr>
        <p:spPr>
          <a:xfrm>
            <a:off x="6243840" y="3709800"/>
            <a:ext cx="5814360" cy="264420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38240" y="136440"/>
            <a:ext cx="11915280" cy="539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4" name="PlaceHolder 2"/>
          <p:cNvSpPr>
            <a:spLocks noGrp="1"/>
          </p:cNvSpPr>
          <p:nvPr>
            <p:ph/>
          </p:nvPr>
        </p:nvSpPr>
        <p:spPr>
          <a:xfrm>
            <a:off x="138240" y="813960"/>
            <a:ext cx="5814360" cy="264420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25" name="PlaceHolder 3"/>
          <p:cNvSpPr>
            <a:spLocks noGrp="1"/>
          </p:cNvSpPr>
          <p:nvPr>
            <p:ph/>
          </p:nvPr>
        </p:nvSpPr>
        <p:spPr>
          <a:xfrm>
            <a:off x="6243840" y="813960"/>
            <a:ext cx="5814360" cy="264420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26" name="PlaceHolder 4"/>
          <p:cNvSpPr>
            <a:spLocks noGrp="1"/>
          </p:cNvSpPr>
          <p:nvPr>
            <p:ph/>
          </p:nvPr>
        </p:nvSpPr>
        <p:spPr>
          <a:xfrm>
            <a:off x="138240" y="3709800"/>
            <a:ext cx="11915280" cy="264420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838080" y="1122480"/>
            <a:ext cx="10515240" cy="2387160"/>
          </a:xfrm>
          <a:prstGeom prst="rect">
            <a:avLst/>
          </a:prstGeom>
          <a:noFill/>
          <a:ln w="0">
            <a:noFill/>
          </a:ln>
        </p:spPr>
        <p:txBody>
          <a:bodyPr anchor="b">
            <a:noAutofit/>
          </a:bodyPr>
          <a:p>
            <a:pPr algn="ctr">
              <a:lnSpc>
                <a:spcPct val="90000"/>
              </a:lnSpc>
            </a:pPr>
            <a:r>
              <a:rPr b="0" lang="en-US" sz="6000" spc="-1" strike="noStrike">
                <a:solidFill>
                  <a:srgbClr val="000000"/>
                </a:solidFill>
                <a:latin typeface="Arial"/>
                <a:ea typeface="Arial"/>
              </a:rPr>
              <a:t>Click to edit Master title style</a:t>
            </a:r>
            <a:endParaRPr b="0" lang="en-US" sz="6000" spc="-1" strike="noStrike">
              <a:solidFill>
                <a:srgbClr val="000000"/>
              </a:solidFill>
              <a:latin typeface="Calibri"/>
            </a:endParaRPr>
          </a:p>
        </p:txBody>
      </p:sp>
      <p:sp>
        <p:nvSpPr>
          <p:cNvPr id="1" name="Rectangle 6"/>
          <p:cNvSpPr/>
          <p:nvPr/>
        </p:nvSpPr>
        <p:spPr>
          <a:xfrm>
            <a:off x="838080" y="3539880"/>
            <a:ext cx="10515240" cy="3564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p:style>
      </p:sp>
      <p:sp>
        <p:nvSpPr>
          <p:cNvPr id="2" name="PlaceHolder 2"/>
          <p:cNvSpPr>
            <a:spLocks noGrp="1"/>
          </p:cNvSpPr>
          <p:nvPr>
            <p:ph type="dt"/>
          </p:nvPr>
        </p:nvSpPr>
        <p:spPr>
          <a:xfrm>
            <a:off x="838080" y="6356520"/>
            <a:ext cx="2742840" cy="364680"/>
          </a:xfrm>
          <a:prstGeom prst="rect">
            <a:avLst/>
          </a:prstGeom>
          <a:noFill/>
          <a:ln w="0">
            <a:noFill/>
          </a:ln>
        </p:spPr>
        <p:txBody>
          <a:bodyPr anchor="ctr">
            <a:noAutofit/>
          </a:bodyPr>
          <a:p>
            <a:pPr>
              <a:lnSpc>
                <a:spcPct val="100000"/>
              </a:lnSpc>
            </a:pPr>
            <a:r>
              <a:rPr b="0" lang="en-US" sz="1200" spc="-1" strike="noStrike">
                <a:solidFill>
                  <a:srgbClr val="b2b2b2"/>
                </a:solidFill>
                <a:latin typeface="Calibri"/>
                <a:ea typeface="Arial"/>
              </a:rPr>
              <a:t>04IXTPH – Project Management</a:t>
            </a:r>
            <a:endParaRPr b="0" lang="it-IT" sz="1200" spc="-1" strike="noStrike">
              <a:latin typeface="Times New Roman"/>
            </a:endParaRPr>
          </a:p>
        </p:txBody>
      </p:sp>
      <p:sp>
        <p:nvSpPr>
          <p:cNvPr id="3" name="PlaceHolder 3"/>
          <p:cNvSpPr>
            <a:spLocks noGrp="1"/>
          </p:cNvSpPr>
          <p:nvPr>
            <p:ph type="ftr"/>
          </p:nvPr>
        </p:nvSpPr>
        <p:spPr>
          <a:xfrm>
            <a:off x="4038480" y="6356520"/>
            <a:ext cx="4114440" cy="364680"/>
          </a:xfrm>
          <a:prstGeom prst="rect">
            <a:avLst/>
          </a:prstGeom>
          <a:noFill/>
          <a:ln w="0">
            <a:noFill/>
          </a:ln>
        </p:spPr>
        <p:txBody>
          <a:bodyPr anchor="ctr">
            <a:noAutofit/>
          </a:bodyPr>
          <a:p>
            <a:pPr algn="ctr">
              <a:lnSpc>
                <a:spcPct val="100000"/>
              </a:lnSpc>
            </a:pPr>
            <a:r>
              <a:rPr b="0" lang="en-GB" sz="1200" spc="-1" strike="noStrike">
                <a:solidFill>
                  <a:srgbClr val="8b8b8b"/>
                </a:solidFill>
                <a:latin typeface="Calibri"/>
                <a:ea typeface="Arial"/>
              </a:rPr>
              <a:t>Context</a:t>
            </a:r>
            <a:endParaRPr b="0" lang="it-IT" sz="1200" spc="-1" strike="noStrike">
              <a:latin typeface="Times New Roman"/>
            </a:endParaRPr>
          </a:p>
        </p:txBody>
      </p:sp>
      <p:sp>
        <p:nvSpPr>
          <p:cNvPr id="4" name="PlaceHolder 4"/>
          <p:cNvSpPr>
            <a:spLocks noGrp="1"/>
          </p:cNvSpPr>
          <p:nvPr>
            <p:ph type="sldNum"/>
          </p:nvPr>
        </p:nvSpPr>
        <p:spPr>
          <a:xfrm>
            <a:off x="8610480" y="6356520"/>
            <a:ext cx="2742840" cy="364680"/>
          </a:xfrm>
          <a:prstGeom prst="rect">
            <a:avLst/>
          </a:prstGeom>
          <a:noFill/>
          <a:ln w="0">
            <a:noFill/>
          </a:ln>
        </p:spPr>
        <p:txBody>
          <a:bodyPr anchor="ctr">
            <a:noAutofit/>
          </a:bodyPr>
          <a:p>
            <a:pPr algn="r">
              <a:lnSpc>
                <a:spcPct val="100000"/>
              </a:lnSpc>
            </a:pPr>
            <a:fld id="{AD5EFA18-CA3E-42A6-9D3C-B823CD6F1E03}" type="slidenum">
              <a:rPr b="0" lang="en-GB" sz="1200" spc="-1" strike="noStrike">
                <a:solidFill>
                  <a:srgbClr val="8b8b8b"/>
                </a:solidFill>
                <a:latin typeface="Calibri"/>
                <a:ea typeface="Arial"/>
              </a:rPr>
              <a:t>15</a:t>
            </a:fld>
            <a:endParaRPr b="0" lang="it-IT" sz="1200" spc="-1" strike="noStrike">
              <a:latin typeface="Times New Roman"/>
            </a:endParaRPr>
          </a:p>
        </p:txBody>
      </p:sp>
      <p:sp>
        <p:nvSpPr>
          <p:cNvPr id="5" name="PlaceHolder 5"/>
          <p:cNvSpPr>
            <a:spLocks noGrp="1"/>
          </p:cNvSpPr>
          <p:nvPr>
            <p:ph type="body"/>
          </p:nvPr>
        </p:nvSpPr>
        <p:spPr>
          <a:xfrm>
            <a:off x="8610480" y="3762360"/>
            <a:ext cx="2742840" cy="1495080"/>
          </a:xfrm>
          <a:prstGeom prst="rect">
            <a:avLst/>
          </a:prstGeom>
          <a:noFill/>
          <a:ln w="0">
            <a:noFill/>
          </a:ln>
        </p:spPr>
        <p:txBody>
          <a:bodyPr anchor="t">
            <a:noAutofit/>
          </a:bodyPr>
          <a:p>
            <a:pPr algn="ctr">
              <a:lnSpc>
                <a:spcPct val="90000"/>
              </a:lnSpc>
              <a:spcBef>
                <a:spcPts val="1001"/>
              </a:spcBef>
              <a:tabLst>
                <a:tab algn="l" pos="0"/>
              </a:tabLst>
            </a:pPr>
            <a:r>
              <a:rPr b="0" lang="en-US" sz="2800" spc="-1" strike="noStrike">
                <a:solidFill>
                  <a:srgbClr val="000000"/>
                </a:solidFill>
                <a:latin typeface="Calibri"/>
                <a:ea typeface="Arial"/>
              </a:rPr>
              <a:t>Sources</a:t>
            </a:r>
            <a:endParaRPr b="0" lang="en-US" sz="28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2" name="PlaceHolder 1"/>
          <p:cNvSpPr>
            <a:spLocks noGrp="1"/>
          </p:cNvSpPr>
          <p:nvPr>
            <p:ph type="title"/>
          </p:nvPr>
        </p:nvSpPr>
        <p:spPr>
          <a:xfrm>
            <a:off x="138240" y="136440"/>
            <a:ext cx="11915280" cy="539640"/>
          </a:xfrm>
          <a:prstGeom prst="rect">
            <a:avLst/>
          </a:prstGeom>
          <a:noFill/>
          <a:ln w="0">
            <a:noFill/>
          </a:ln>
        </p:spPr>
        <p:txBody>
          <a:bodyPr anchor="ctr">
            <a:normAutofit/>
          </a:bodyPr>
          <a:p>
            <a:pPr>
              <a:lnSpc>
                <a:spcPct val="90000"/>
              </a:lnSpc>
            </a:pPr>
            <a:r>
              <a:rPr b="1" lang="en-US" sz="3000" spc="-1" strike="noStrike">
                <a:solidFill>
                  <a:srgbClr val="000000"/>
                </a:solidFill>
                <a:latin typeface="Arial"/>
                <a:ea typeface="Arial"/>
              </a:rPr>
              <a:t>Click to edit Master title style</a:t>
            </a:r>
            <a:endParaRPr b="0" lang="en-US" sz="3000" spc="-1" strike="noStrike">
              <a:solidFill>
                <a:srgbClr val="000000"/>
              </a:solidFill>
              <a:latin typeface="Calibri"/>
            </a:endParaRPr>
          </a:p>
        </p:txBody>
      </p:sp>
      <p:sp>
        <p:nvSpPr>
          <p:cNvPr id="43" name="PlaceHolder 2"/>
          <p:cNvSpPr>
            <a:spLocks noGrp="1"/>
          </p:cNvSpPr>
          <p:nvPr>
            <p:ph type="body"/>
          </p:nvPr>
        </p:nvSpPr>
        <p:spPr>
          <a:xfrm>
            <a:off x="138240" y="813960"/>
            <a:ext cx="11915280" cy="5543640"/>
          </a:xfrm>
          <a:prstGeom prst="rect">
            <a:avLst/>
          </a:prstGeom>
          <a:noFill/>
          <a:ln w="0">
            <a:noFill/>
          </a:ln>
        </p:spPr>
        <p:txBody>
          <a:bodyPr anchor="ctr">
            <a:noAutofit/>
          </a:bodyPr>
          <a:p>
            <a:pPr marL="228600" indent="-228600">
              <a:lnSpc>
                <a:spcPct val="90000"/>
              </a:lnSpc>
              <a:spcBef>
                <a:spcPts val="1001"/>
              </a:spcBef>
              <a:buClr>
                <a:srgbClr val="000000"/>
              </a:buClr>
              <a:buFont typeface="Arial"/>
              <a:buChar char="•"/>
            </a:pPr>
            <a:r>
              <a:rPr b="0" lang="en-US" sz="2400" spc="-1" strike="noStrike">
                <a:solidFill>
                  <a:srgbClr val="000000"/>
                </a:solidFill>
                <a:latin typeface="Arial"/>
                <a:ea typeface="Arial"/>
              </a:rPr>
              <a:t>Click to edit Master text styles</a:t>
            </a:r>
            <a:endParaRPr b="0" lang="en-US" sz="24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200" spc="-1" strike="noStrike">
                <a:solidFill>
                  <a:srgbClr val="000000"/>
                </a:solidFill>
                <a:latin typeface="Arial"/>
                <a:ea typeface="Arial"/>
              </a:rPr>
              <a:t>Second level</a:t>
            </a:r>
            <a:endParaRPr b="0" lang="en-US" sz="2200" spc="-1" strike="noStrike">
              <a:solidFill>
                <a:srgbClr val="000000"/>
              </a:solidFill>
              <a:latin typeface="Calibri"/>
            </a:endParaRPr>
          </a:p>
          <a:p>
            <a:pPr lvl="2" marL="1143000" indent="-228600">
              <a:lnSpc>
                <a:spcPct val="90000"/>
              </a:lnSpc>
              <a:spcBef>
                <a:spcPts val="499"/>
              </a:spcBef>
              <a:buClr>
                <a:srgbClr val="000000"/>
              </a:buClr>
              <a:buFont typeface="Arial"/>
              <a:buChar char="•"/>
            </a:pPr>
            <a:r>
              <a:rPr b="0" lang="en-US" sz="2000" spc="-1" strike="noStrike">
                <a:solidFill>
                  <a:srgbClr val="000000"/>
                </a:solidFill>
                <a:latin typeface="Arial"/>
                <a:ea typeface="Arial"/>
              </a:rPr>
              <a:t>Third level</a:t>
            </a:r>
            <a:endParaRPr b="0" lang="en-US" sz="2000" spc="-1" strike="noStrike">
              <a:solidFill>
                <a:srgbClr val="000000"/>
              </a:solidFill>
              <a:latin typeface="Calibri"/>
            </a:endParaRPr>
          </a:p>
          <a:p>
            <a:pPr lvl="3" marL="1600200" indent="-228600">
              <a:lnSpc>
                <a:spcPct val="90000"/>
              </a:lnSpc>
              <a:spcBef>
                <a:spcPts val="499"/>
              </a:spcBef>
              <a:buClr>
                <a:srgbClr val="000000"/>
              </a:buClr>
              <a:buFont typeface="Arial"/>
              <a:buChar char="•"/>
            </a:pPr>
            <a:r>
              <a:rPr b="0" lang="en-US" sz="1800" spc="-1" strike="noStrike">
                <a:solidFill>
                  <a:srgbClr val="000000"/>
                </a:solidFill>
                <a:latin typeface="Arial"/>
                <a:ea typeface="Arial"/>
              </a:rPr>
              <a:t>Fourth level</a:t>
            </a:r>
            <a:endParaRPr b="0" lang="en-US" sz="1800" spc="-1" strike="noStrike">
              <a:solidFill>
                <a:srgbClr val="000000"/>
              </a:solidFill>
              <a:latin typeface="Calibri"/>
            </a:endParaRPr>
          </a:p>
          <a:p>
            <a:pPr lvl="4" marL="2057400" indent="-228600">
              <a:lnSpc>
                <a:spcPct val="90000"/>
              </a:lnSpc>
              <a:spcBef>
                <a:spcPts val="499"/>
              </a:spcBef>
              <a:buClr>
                <a:srgbClr val="000000"/>
              </a:buClr>
              <a:buFont typeface="Arial"/>
              <a:buChar char="•"/>
            </a:pPr>
            <a:r>
              <a:rPr b="0" lang="en-US" sz="1600" spc="-1" strike="noStrike">
                <a:solidFill>
                  <a:srgbClr val="000000"/>
                </a:solidFill>
                <a:latin typeface="Arial"/>
                <a:ea typeface="Arial"/>
              </a:rPr>
              <a:t>Fifth level</a:t>
            </a:r>
            <a:endParaRPr b="0" lang="en-US" sz="1600" spc="-1" strike="noStrike">
              <a:solidFill>
                <a:srgbClr val="000000"/>
              </a:solidFill>
              <a:latin typeface="Calibri"/>
            </a:endParaRPr>
          </a:p>
        </p:txBody>
      </p:sp>
      <p:sp>
        <p:nvSpPr>
          <p:cNvPr id="44" name="PlaceHolder 3"/>
          <p:cNvSpPr>
            <a:spLocks noGrp="1"/>
          </p:cNvSpPr>
          <p:nvPr>
            <p:ph type="dt"/>
          </p:nvPr>
        </p:nvSpPr>
        <p:spPr>
          <a:xfrm>
            <a:off x="138240" y="6492960"/>
            <a:ext cx="2742840" cy="228240"/>
          </a:xfrm>
          <a:prstGeom prst="rect">
            <a:avLst/>
          </a:prstGeom>
          <a:noFill/>
          <a:ln w="0">
            <a:noFill/>
          </a:ln>
        </p:spPr>
        <p:txBody>
          <a:bodyPr anchor="ctr">
            <a:noAutofit/>
          </a:bodyPr>
          <a:p>
            <a:pPr>
              <a:lnSpc>
                <a:spcPct val="100000"/>
              </a:lnSpc>
            </a:pPr>
            <a:r>
              <a:rPr b="0" lang="en-US" sz="1200" spc="-1" strike="noStrike">
                <a:solidFill>
                  <a:srgbClr val="8b8b8b"/>
                </a:solidFill>
                <a:latin typeface="Calibri"/>
                <a:ea typeface="Arial"/>
              </a:rPr>
              <a:t>04IXTPH – Project Management</a:t>
            </a:r>
            <a:endParaRPr b="0" lang="it-IT" sz="1200" spc="-1" strike="noStrike">
              <a:latin typeface="Times New Roman"/>
            </a:endParaRPr>
          </a:p>
        </p:txBody>
      </p:sp>
      <p:sp>
        <p:nvSpPr>
          <p:cNvPr id="45" name="PlaceHolder 4"/>
          <p:cNvSpPr>
            <a:spLocks noGrp="1"/>
          </p:cNvSpPr>
          <p:nvPr>
            <p:ph type="ftr"/>
          </p:nvPr>
        </p:nvSpPr>
        <p:spPr>
          <a:xfrm>
            <a:off x="4038480" y="6492960"/>
            <a:ext cx="4114440" cy="228240"/>
          </a:xfrm>
          <a:prstGeom prst="rect">
            <a:avLst/>
          </a:prstGeom>
          <a:noFill/>
          <a:ln w="0">
            <a:noFill/>
          </a:ln>
        </p:spPr>
        <p:txBody>
          <a:bodyPr anchor="ctr">
            <a:noAutofit/>
          </a:bodyPr>
          <a:p>
            <a:pPr algn="ctr">
              <a:lnSpc>
                <a:spcPct val="100000"/>
              </a:lnSpc>
            </a:pPr>
            <a:r>
              <a:rPr b="0" lang="en-GB" sz="1200" spc="-1" strike="noStrike">
                <a:solidFill>
                  <a:srgbClr val="8b8b8b"/>
                </a:solidFill>
                <a:latin typeface="Calibri"/>
                <a:ea typeface="Arial"/>
              </a:rPr>
              <a:t>Context</a:t>
            </a:r>
            <a:endParaRPr b="0" lang="it-IT" sz="1200" spc="-1" strike="noStrike">
              <a:latin typeface="Times New Roman"/>
            </a:endParaRPr>
          </a:p>
        </p:txBody>
      </p:sp>
      <p:sp>
        <p:nvSpPr>
          <p:cNvPr id="46" name="PlaceHolder 5"/>
          <p:cNvSpPr>
            <a:spLocks noGrp="1"/>
          </p:cNvSpPr>
          <p:nvPr>
            <p:ph type="sldNum"/>
          </p:nvPr>
        </p:nvSpPr>
        <p:spPr>
          <a:xfrm>
            <a:off x="9310680" y="6492960"/>
            <a:ext cx="2742840" cy="228240"/>
          </a:xfrm>
          <a:prstGeom prst="rect">
            <a:avLst/>
          </a:prstGeom>
          <a:noFill/>
          <a:ln w="0">
            <a:noFill/>
          </a:ln>
        </p:spPr>
        <p:txBody>
          <a:bodyPr anchor="ctr">
            <a:noAutofit/>
          </a:bodyPr>
          <a:p>
            <a:pPr algn="r">
              <a:lnSpc>
                <a:spcPct val="100000"/>
              </a:lnSpc>
            </a:pPr>
            <a:fld id="{98F22501-3597-4599-9BC8-43A008E1D122}" type="slidenum">
              <a:rPr b="0" lang="en-GB" sz="1200" spc="-1" strike="noStrike">
                <a:solidFill>
                  <a:srgbClr val="8b8b8b"/>
                </a:solidFill>
                <a:latin typeface="Calibri"/>
                <a:ea typeface="Arial"/>
              </a:rPr>
              <a:t>&lt;number&gt;</a:t>
            </a:fld>
            <a:endParaRPr b="0" lang="it-IT" sz="1200" spc="-1" strike="noStrike">
              <a:latin typeface="Times New Roman"/>
            </a:endParaRPr>
          </a:p>
        </p:txBody>
      </p:sp>
      <p:sp>
        <p:nvSpPr>
          <p:cNvPr id="47" name="Rectangle 15"/>
          <p:cNvSpPr/>
          <p:nvPr/>
        </p:nvSpPr>
        <p:spPr>
          <a:xfrm>
            <a:off x="137880" y="726120"/>
            <a:ext cx="11915640" cy="3564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p:style>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7.wmf"/><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9.wmf"/><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10.wmf"/><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838080" y="1122480"/>
            <a:ext cx="10515240" cy="2387160"/>
          </a:xfrm>
          <a:prstGeom prst="rect">
            <a:avLst/>
          </a:prstGeom>
          <a:noFill/>
          <a:ln w="0">
            <a:noFill/>
          </a:ln>
        </p:spPr>
        <p:txBody>
          <a:bodyPr anchor="b">
            <a:noAutofit/>
          </a:bodyPr>
          <a:p>
            <a:pPr algn="ctr">
              <a:lnSpc>
                <a:spcPct val="90000"/>
              </a:lnSpc>
            </a:pPr>
            <a:r>
              <a:rPr b="0" lang="it-IT" sz="6000" spc="-1" strike="noStrike">
                <a:solidFill>
                  <a:srgbClr val="000000"/>
                </a:solidFill>
                <a:latin typeface="Arial"/>
                <a:ea typeface="Arial"/>
              </a:rPr>
              <a:t>Closing the CPM course</a:t>
            </a:r>
            <a:endParaRPr b="0" lang="en-US" sz="6000" spc="-1" strike="noStrike">
              <a:solidFill>
                <a:srgbClr val="000000"/>
              </a:solidFill>
              <a:latin typeface="Calibri"/>
            </a:endParaRPr>
          </a:p>
        </p:txBody>
      </p:sp>
      <p:sp>
        <p:nvSpPr>
          <p:cNvPr id="91" name="PlaceHolder 2"/>
          <p:cNvSpPr>
            <a:spLocks noGrp="1"/>
          </p:cNvSpPr>
          <p:nvPr>
            <p:ph/>
          </p:nvPr>
        </p:nvSpPr>
        <p:spPr>
          <a:xfrm>
            <a:off x="8610480" y="3762360"/>
            <a:ext cx="2742840" cy="1495080"/>
          </a:xfrm>
          <a:prstGeom prst="rect">
            <a:avLst/>
          </a:prstGeom>
          <a:noFill/>
          <a:ln w="0">
            <a:noFill/>
          </a:ln>
        </p:spPr>
        <p:txBody>
          <a:bodyPr anchor="t">
            <a:normAutofit/>
          </a:bodyPr>
          <a:p>
            <a:endParaRPr b="0" lang="en-US" sz="2800" spc="-1" strike="noStrike">
              <a:solidFill>
                <a:srgbClr val="000000"/>
              </a:solidFill>
              <a:latin typeface="Calibri"/>
            </a:endParaRPr>
          </a:p>
        </p:txBody>
      </p:sp>
      <p:sp>
        <p:nvSpPr>
          <p:cNvPr id="92" name="PlaceHolder 3"/>
          <p:cNvSpPr>
            <a:spLocks noGrp="1"/>
          </p:cNvSpPr>
          <p:nvPr>
            <p:ph type="subTitle"/>
          </p:nvPr>
        </p:nvSpPr>
        <p:spPr>
          <a:xfrm>
            <a:off x="838080" y="3762360"/>
            <a:ext cx="7314840" cy="1495080"/>
          </a:xfrm>
          <a:prstGeom prst="rect">
            <a:avLst/>
          </a:prstGeom>
          <a:noFill/>
          <a:ln w="0">
            <a:noFill/>
          </a:ln>
        </p:spPr>
        <p:txBody>
          <a:bodyPr anchor="t">
            <a:noAutofit/>
          </a:bodyPr>
          <a:p>
            <a:pPr algn="ctr">
              <a:lnSpc>
                <a:spcPct val="90000"/>
              </a:lnSpc>
              <a:spcBef>
                <a:spcPts val="1001"/>
              </a:spcBef>
              <a:tabLst>
                <a:tab algn="l" pos="0"/>
              </a:tabLst>
            </a:pPr>
            <a:r>
              <a:rPr b="0" lang="it-IT" sz="2400" spc="-1" strike="noStrike">
                <a:solidFill>
                  <a:srgbClr val="000000"/>
                </a:solidFill>
                <a:latin typeface="Arial"/>
                <a:ea typeface="Arial"/>
              </a:rPr>
              <a:t>Preparing for the written exam</a:t>
            </a:r>
            <a:endParaRPr b="0" lang="it-IT" sz="2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PlaceHolder 1"/>
          <p:cNvSpPr>
            <a:spLocks noGrp="1"/>
          </p:cNvSpPr>
          <p:nvPr>
            <p:ph type="title"/>
          </p:nvPr>
        </p:nvSpPr>
        <p:spPr>
          <a:xfrm>
            <a:off x="138240" y="136440"/>
            <a:ext cx="11915280" cy="539640"/>
          </a:xfrm>
          <a:prstGeom prst="rect">
            <a:avLst/>
          </a:prstGeom>
          <a:noFill/>
          <a:ln w="0">
            <a:noFill/>
          </a:ln>
        </p:spPr>
        <p:txBody>
          <a:bodyPr anchor="ctr">
            <a:noAutofit/>
          </a:bodyPr>
          <a:p>
            <a:pPr>
              <a:lnSpc>
                <a:spcPct val="90000"/>
              </a:lnSpc>
            </a:pPr>
            <a:r>
              <a:rPr b="1" lang="en-US" sz="3000" spc="-1" strike="noStrike">
                <a:solidFill>
                  <a:srgbClr val="000000"/>
                </a:solidFill>
                <a:latin typeface="Arial"/>
                <a:ea typeface="Arial"/>
              </a:rPr>
              <a:t>Sample Ex. </a:t>
            </a:r>
            <a:r>
              <a:rPr b="1" lang="it-IT" sz="3000" spc="-1" strike="noStrike">
                <a:solidFill>
                  <a:srgbClr val="000000"/>
                </a:solidFill>
                <a:latin typeface="Arial"/>
                <a:ea typeface="Arial"/>
              </a:rPr>
              <a:t>–</a:t>
            </a:r>
            <a:r>
              <a:rPr b="1" lang="en-US" sz="3000" spc="-1" strike="noStrike">
                <a:solidFill>
                  <a:srgbClr val="000000"/>
                </a:solidFill>
                <a:latin typeface="Arial"/>
                <a:ea typeface="Arial"/>
              </a:rPr>
              <a:t> Develop a project plan</a:t>
            </a:r>
            <a:endParaRPr b="0" lang="en-US" sz="3000" spc="-1" strike="noStrike">
              <a:solidFill>
                <a:srgbClr val="000000"/>
              </a:solidFill>
              <a:latin typeface="Calibri"/>
            </a:endParaRPr>
          </a:p>
        </p:txBody>
      </p:sp>
      <p:sp>
        <p:nvSpPr>
          <p:cNvPr id="162" name="PlaceHolder 2"/>
          <p:cNvSpPr>
            <a:spLocks noGrp="1"/>
          </p:cNvSpPr>
          <p:nvPr>
            <p:ph/>
          </p:nvPr>
        </p:nvSpPr>
        <p:spPr>
          <a:xfrm>
            <a:off x="138240" y="813960"/>
            <a:ext cx="11915280" cy="5543640"/>
          </a:xfrm>
          <a:prstGeom prst="rect">
            <a:avLst/>
          </a:prstGeom>
          <a:noFill/>
          <a:ln w="0">
            <a:noFill/>
          </a:ln>
        </p:spPr>
        <p:txBody>
          <a:bodyPr anchor="t">
            <a:normAutofit/>
          </a:bodyPr>
          <a:p>
            <a:pPr marL="457200">
              <a:lnSpc>
                <a:spcPct val="90000"/>
              </a:lnSpc>
              <a:spcBef>
                <a:spcPts val="499"/>
              </a:spcBef>
              <a:tabLst>
                <a:tab algn="l" pos="0"/>
              </a:tabLst>
            </a:pPr>
            <a:r>
              <a:rPr b="1" lang="en-GB" sz="2200" spc="-1" strike="noStrike">
                <a:solidFill>
                  <a:srgbClr val="000000"/>
                </a:solidFill>
                <a:latin typeface="Arial"/>
                <a:ea typeface="Arial"/>
              </a:rPr>
              <a:t>Project Plan</a:t>
            </a:r>
            <a:endParaRPr b="0" lang="en-US" sz="2200" spc="-1" strike="noStrike">
              <a:solidFill>
                <a:srgbClr val="000000"/>
              </a:solidFill>
              <a:latin typeface="Calibri"/>
            </a:endParaRPr>
          </a:p>
          <a:p>
            <a:pPr lvl="1" marL="685800" indent="-228600">
              <a:lnSpc>
                <a:spcPct val="90000"/>
              </a:lnSpc>
              <a:spcBef>
                <a:spcPts val="499"/>
              </a:spcBef>
              <a:buClr>
                <a:srgbClr val="000000"/>
              </a:buClr>
              <a:buFont typeface="Arial"/>
              <a:buChar char="•"/>
              <a:tabLst>
                <a:tab algn="l" pos="0"/>
              </a:tabLst>
            </a:pPr>
            <a:r>
              <a:rPr b="0" lang="it-IT" sz="2000" spc="-1" strike="noStrike">
                <a:solidFill>
                  <a:srgbClr val="000000"/>
                </a:solidFill>
                <a:latin typeface="Arial"/>
                <a:ea typeface="Arial"/>
              </a:rPr>
              <a:t>Scope: </a:t>
            </a:r>
            <a:endParaRPr b="0" lang="en-US" sz="2000" spc="-1" strike="noStrike">
              <a:solidFill>
                <a:srgbClr val="000000"/>
              </a:solidFill>
              <a:latin typeface="Calibri"/>
            </a:endParaRPr>
          </a:p>
          <a:p>
            <a:pPr lvl="3" marL="1600200" indent="-228600">
              <a:lnSpc>
                <a:spcPct val="90000"/>
              </a:lnSpc>
              <a:spcBef>
                <a:spcPts val="499"/>
              </a:spcBef>
              <a:buClr>
                <a:srgbClr val="000000"/>
              </a:buClr>
              <a:buFont typeface="Arial"/>
              <a:buChar char="•"/>
              <a:tabLst>
                <a:tab algn="l" pos="0"/>
              </a:tabLst>
            </a:pPr>
            <a:r>
              <a:rPr b="0" lang="en-US" sz="1600" spc="-1" strike="noStrike">
                <a:solidFill>
                  <a:srgbClr val="000000"/>
                </a:solidFill>
                <a:latin typeface="Arial"/>
                <a:ea typeface="Arial"/>
              </a:rPr>
              <a:t>4.3.11 Define scope: given</a:t>
            </a:r>
            <a:endParaRPr b="0" lang="en-US" sz="1600" spc="-1" strike="noStrike">
              <a:solidFill>
                <a:srgbClr val="000000"/>
              </a:solidFill>
              <a:latin typeface="Calibri"/>
            </a:endParaRPr>
          </a:p>
          <a:p>
            <a:pPr lvl="3" marL="1600200" indent="-228600">
              <a:lnSpc>
                <a:spcPct val="90000"/>
              </a:lnSpc>
              <a:spcBef>
                <a:spcPts val="499"/>
              </a:spcBef>
              <a:buClr>
                <a:srgbClr val="4472c4"/>
              </a:buClr>
              <a:buFont typeface="Arial"/>
              <a:buChar char="•"/>
              <a:tabLst>
                <a:tab algn="l" pos="0"/>
              </a:tabLst>
            </a:pPr>
            <a:r>
              <a:rPr b="1" i="1" lang="en-US" sz="1600" spc="-1" strike="noStrike">
                <a:solidFill>
                  <a:srgbClr val="4472c4"/>
                </a:solidFill>
                <a:latin typeface="Arial"/>
                <a:ea typeface="Arial"/>
              </a:rPr>
              <a:t>4.3.12 Create work breakdown structure: optional</a:t>
            </a:r>
            <a:endParaRPr b="0" lang="en-US" sz="1600" spc="-1" strike="noStrike">
              <a:solidFill>
                <a:srgbClr val="000000"/>
              </a:solidFill>
              <a:latin typeface="Calibri"/>
            </a:endParaRPr>
          </a:p>
          <a:p>
            <a:pPr lvl="3" marL="1600200" indent="-228600">
              <a:lnSpc>
                <a:spcPct val="90000"/>
              </a:lnSpc>
              <a:spcBef>
                <a:spcPts val="499"/>
              </a:spcBef>
              <a:buClr>
                <a:srgbClr val="000000"/>
              </a:buClr>
              <a:buFont typeface="Arial"/>
              <a:buChar char="•"/>
              <a:tabLst>
                <a:tab algn="l" pos="0"/>
              </a:tabLst>
            </a:pPr>
            <a:r>
              <a:rPr b="0" lang="en-US" sz="1600" spc="-1" strike="noStrike">
                <a:solidFill>
                  <a:srgbClr val="000000"/>
                </a:solidFill>
                <a:latin typeface="Arial"/>
                <a:ea typeface="Arial"/>
              </a:rPr>
              <a:t>4.3.13 Define activities: given</a:t>
            </a:r>
            <a:endParaRPr b="0" lang="en-US" sz="1600" spc="-1" strike="noStrike">
              <a:solidFill>
                <a:srgbClr val="000000"/>
              </a:solidFill>
              <a:latin typeface="Calibri"/>
            </a:endParaRPr>
          </a:p>
          <a:p>
            <a:pPr lvl="1" marL="685800" indent="-228600">
              <a:lnSpc>
                <a:spcPct val="90000"/>
              </a:lnSpc>
              <a:spcBef>
                <a:spcPts val="499"/>
              </a:spcBef>
              <a:buClr>
                <a:srgbClr val="000000"/>
              </a:buClr>
              <a:buFont typeface="Arial"/>
              <a:buChar char="•"/>
              <a:tabLst>
                <a:tab algn="l" pos="0"/>
              </a:tabLst>
            </a:pPr>
            <a:r>
              <a:rPr b="0" lang="it-IT" sz="2000" spc="-1" strike="noStrike">
                <a:solidFill>
                  <a:srgbClr val="000000"/>
                </a:solidFill>
                <a:latin typeface="Arial"/>
                <a:ea typeface="Arial"/>
              </a:rPr>
              <a:t>Resource: </a:t>
            </a:r>
            <a:endParaRPr b="0" lang="en-US" sz="2000" spc="-1" strike="noStrike">
              <a:solidFill>
                <a:srgbClr val="000000"/>
              </a:solidFill>
              <a:latin typeface="Calibri"/>
            </a:endParaRPr>
          </a:p>
          <a:p>
            <a:pPr lvl="3" marL="1600200" indent="-228600">
              <a:lnSpc>
                <a:spcPct val="90000"/>
              </a:lnSpc>
              <a:spcBef>
                <a:spcPts val="499"/>
              </a:spcBef>
              <a:buClr>
                <a:srgbClr val="000000"/>
              </a:buClr>
              <a:buFont typeface="Arial"/>
              <a:buChar char="•"/>
              <a:tabLst>
                <a:tab algn="l" pos="0"/>
              </a:tabLst>
            </a:pPr>
            <a:r>
              <a:rPr b="0" lang="en-US" sz="1600" spc="-1" strike="noStrike">
                <a:solidFill>
                  <a:srgbClr val="000000"/>
                </a:solidFill>
                <a:latin typeface="Arial"/>
                <a:ea typeface="Arial"/>
              </a:rPr>
              <a:t>4.3.16 Estimate resources: given</a:t>
            </a:r>
            <a:endParaRPr b="0" lang="en-US" sz="1600" spc="-1" strike="noStrike">
              <a:solidFill>
                <a:srgbClr val="000000"/>
              </a:solidFill>
              <a:latin typeface="Calibri"/>
            </a:endParaRPr>
          </a:p>
          <a:p>
            <a:pPr lvl="3" marL="1600200" indent="-228600">
              <a:lnSpc>
                <a:spcPct val="90000"/>
              </a:lnSpc>
              <a:spcBef>
                <a:spcPts val="499"/>
              </a:spcBef>
              <a:buClr>
                <a:srgbClr val="ff0000"/>
              </a:buClr>
              <a:buFont typeface="Arial"/>
              <a:buChar char="•"/>
              <a:tabLst>
                <a:tab algn="l" pos="0"/>
              </a:tabLst>
            </a:pPr>
            <a:r>
              <a:rPr b="1" lang="en-US" sz="1600" spc="-1" strike="noStrike">
                <a:solidFill>
                  <a:srgbClr val="ff0000"/>
                </a:solidFill>
                <a:latin typeface="Arial"/>
                <a:ea typeface="Arial"/>
              </a:rPr>
              <a:t>4.3.17 Define project organization: establish resource engagement</a:t>
            </a:r>
            <a:endParaRPr b="0" lang="en-US" sz="1600" spc="-1" strike="noStrike">
              <a:solidFill>
                <a:srgbClr val="000000"/>
              </a:solidFill>
              <a:latin typeface="Calibri"/>
            </a:endParaRPr>
          </a:p>
          <a:p>
            <a:pPr lvl="1" marL="685800" indent="-228600">
              <a:lnSpc>
                <a:spcPct val="90000"/>
              </a:lnSpc>
              <a:spcBef>
                <a:spcPts val="499"/>
              </a:spcBef>
              <a:buClr>
                <a:srgbClr val="000000"/>
              </a:buClr>
              <a:buFont typeface="Arial"/>
              <a:buChar char="•"/>
              <a:tabLst>
                <a:tab algn="l" pos="0"/>
              </a:tabLst>
            </a:pPr>
            <a:r>
              <a:rPr b="0" lang="it-IT" sz="2000" spc="-1" strike="noStrike">
                <a:solidFill>
                  <a:srgbClr val="000000"/>
                </a:solidFill>
                <a:latin typeface="Arial"/>
                <a:ea typeface="Arial"/>
              </a:rPr>
              <a:t>Time:</a:t>
            </a:r>
            <a:endParaRPr b="0" lang="en-US" sz="2000" spc="-1" strike="noStrike">
              <a:solidFill>
                <a:srgbClr val="000000"/>
              </a:solidFill>
              <a:latin typeface="Calibri"/>
            </a:endParaRPr>
          </a:p>
          <a:p>
            <a:pPr lvl="3" marL="1600200" indent="-228600">
              <a:lnSpc>
                <a:spcPct val="90000"/>
              </a:lnSpc>
              <a:spcBef>
                <a:spcPts val="499"/>
              </a:spcBef>
              <a:buClr>
                <a:srgbClr val="ff0000"/>
              </a:buClr>
              <a:buFont typeface="Arial"/>
              <a:buChar char="•"/>
              <a:tabLst>
                <a:tab algn="l" pos="0"/>
              </a:tabLst>
            </a:pPr>
            <a:r>
              <a:rPr b="1" lang="en-GB" sz="1600" spc="-1" strike="noStrike">
                <a:solidFill>
                  <a:srgbClr val="ff0000"/>
                </a:solidFill>
                <a:latin typeface="Arial"/>
                <a:ea typeface="Arial"/>
              </a:rPr>
              <a:t>4.3.21 Sequence activities: to be done</a:t>
            </a:r>
            <a:endParaRPr b="0" lang="en-US" sz="1600" spc="-1" strike="noStrike">
              <a:solidFill>
                <a:srgbClr val="000000"/>
              </a:solidFill>
              <a:latin typeface="Calibri"/>
            </a:endParaRPr>
          </a:p>
          <a:p>
            <a:pPr lvl="3" marL="1600200" indent="-228600">
              <a:lnSpc>
                <a:spcPct val="90000"/>
              </a:lnSpc>
              <a:spcBef>
                <a:spcPts val="499"/>
              </a:spcBef>
              <a:buClr>
                <a:srgbClr val="000000"/>
              </a:buClr>
              <a:buFont typeface="Arial"/>
              <a:buChar char="•"/>
              <a:tabLst>
                <a:tab algn="l" pos="0"/>
              </a:tabLst>
            </a:pPr>
            <a:r>
              <a:rPr b="0" lang="en-GB" sz="1600" spc="-1" strike="noStrike">
                <a:solidFill>
                  <a:srgbClr val="000000"/>
                </a:solidFill>
                <a:latin typeface="Arial"/>
                <a:ea typeface="Arial"/>
              </a:rPr>
              <a:t>4.3.22 Estimate activity durations: given</a:t>
            </a:r>
            <a:endParaRPr b="0" lang="en-US" sz="1600" spc="-1" strike="noStrike">
              <a:solidFill>
                <a:srgbClr val="000000"/>
              </a:solidFill>
              <a:latin typeface="Calibri"/>
            </a:endParaRPr>
          </a:p>
          <a:p>
            <a:pPr lvl="3" marL="1600200" indent="-228600">
              <a:lnSpc>
                <a:spcPct val="90000"/>
              </a:lnSpc>
              <a:spcBef>
                <a:spcPts val="499"/>
              </a:spcBef>
              <a:buClr>
                <a:srgbClr val="ff0000"/>
              </a:buClr>
              <a:buFont typeface="Arial"/>
              <a:buChar char="•"/>
              <a:tabLst>
                <a:tab algn="l" pos="0"/>
              </a:tabLst>
            </a:pPr>
            <a:r>
              <a:rPr b="1" lang="en-GB" sz="1600" spc="-1" strike="noStrike">
                <a:solidFill>
                  <a:srgbClr val="ff0000"/>
                </a:solidFill>
                <a:latin typeface="Arial"/>
                <a:ea typeface="Arial"/>
              </a:rPr>
              <a:t>4.3.23 Develop schedule: optimize</a:t>
            </a:r>
            <a:endParaRPr b="0" lang="en-US" sz="1600" spc="-1" strike="noStrike">
              <a:solidFill>
                <a:srgbClr val="000000"/>
              </a:solidFill>
              <a:latin typeface="Calibri"/>
            </a:endParaRPr>
          </a:p>
          <a:p>
            <a:pPr lvl="1" marL="685800" indent="-228600">
              <a:lnSpc>
                <a:spcPct val="90000"/>
              </a:lnSpc>
              <a:spcBef>
                <a:spcPts val="499"/>
              </a:spcBef>
              <a:buClr>
                <a:srgbClr val="000000"/>
              </a:buClr>
              <a:buFont typeface="Arial"/>
              <a:buChar char="•"/>
              <a:tabLst>
                <a:tab algn="l" pos="0"/>
              </a:tabLst>
            </a:pPr>
            <a:r>
              <a:rPr b="0" lang="en-US" sz="2000" spc="-1" strike="noStrike">
                <a:solidFill>
                  <a:srgbClr val="000000"/>
                </a:solidFill>
                <a:latin typeface="Arial"/>
                <a:ea typeface="Arial"/>
              </a:rPr>
              <a:t>Cost:</a:t>
            </a:r>
            <a:endParaRPr b="0" lang="en-US" sz="2000" spc="-1" strike="noStrike">
              <a:solidFill>
                <a:srgbClr val="000000"/>
              </a:solidFill>
              <a:latin typeface="Calibri"/>
            </a:endParaRPr>
          </a:p>
          <a:p>
            <a:pPr lvl="3" marL="1600200" indent="-228600">
              <a:lnSpc>
                <a:spcPct val="90000"/>
              </a:lnSpc>
              <a:spcBef>
                <a:spcPts val="499"/>
              </a:spcBef>
              <a:buClr>
                <a:srgbClr val="000000"/>
              </a:buClr>
              <a:buFont typeface="Arial"/>
              <a:buChar char="•"/>
              <a:tabLst>
                <a:tab algn="l" pos="0"/>
              </a:tabLst>
            </a:pPr>
            <a:r>
              <a:rPr b="0" lang="en-US" sz="1600" spc="-1" strike="noStrike">
                <a:solidFill>
                  <a:srgbClr val="000000"/>
                </a:solidFill>
                <a:latin typeface="Arial"/>
                <a:ea typeface="Arial"/>
              </a:rPr>
              <a:t>4.3.25 Estimate costs: given, direct and indirect</a:t>
            </a:r>
            <a:endParaRPr b="0" lang="en-US" sz="1600" spc="-1" strike="noStrike">
              <a:solidFill>
                <a:srgbClr val="000000"/>
              </a:solidFill>
              <a:latin typeface="Calibri"/>
            </a:endParaRPr>
          </a:p>
          <a:p>
            <a:pPr lvl="3" marL="1600200" indent="-228600">
              <a:lnSpc>
                <a:spcPct val="90000"/>
              </a:lnSpc>
              <a:spcBef>
                <a:spcPts val="499"/>
              </a:spcBef>
              <a:buClr>
                <a:srgbClr val="ff0000"/>
              </a:buClr>
              <a:buFont typeface="Arial"/>
              <a:buChar char="•"/>
              <a:tabLst>
                <a:tab algn="l" pos="0"/>
              </a:tabLst>
            </a:pPr>
            <a:r>
              <a:rPr b="1" lang="en-US" sz="1600" spc="-1" strike="noStrike">
                <a:solidFill>
                  <a:srgbClr val="ff0000"/>
                </a:solidFill>
                <a:latin typeface="Arial"/>
                <a:ea typeface="Arial"/>
              </a:rPr>
              <a:t>4.3.26 Develop budget: to be done</a:t>
            </a:r>
            <a:endParaRPr b="0" lang="en-US" sz="1600" spc="-1" strike="noStrike">
              <a:solidFill>
                <a:srgbClr val="000000"/>
              </a:solidFill>
              <a:latin typeface="Calibri"/>
            </a:endParaRPr>
          </a:p>
          <a:p>
            <a:pPr marL="457200">
              <a:lnSpc>
                <a:spcPct val="90000"/>
              </a:lnSpc>
              <a:spcBef>
                <a:spcPts val="499"/>
              </a:spcBef>
              <a:tabLst>
                <a:tab algn="l" pos="0"/>
              </a:tabLst>
            </a:pPr>
            <a:endParaRPr b="0" lang="en-US" sz="1600" spc="-1" strike="noStrike">
              <a:solidFill>
                <a:srgbClr val="000000"/>
              </a:solidFill>
              <a:latin typeface="Calibri"/>
            </a:endParaRPr>
          </a:p>
          <a:p>
            <a:pPr marL="457200">
              <a:lnSpc>
                <a:spcPct val="90000"/>
              </a:lnSpc>
              <a:spcBef>
                <a:spcPts val="499"/>
              </a:spcBef>
              <a:tabLst>
                <a:tab algn="l" pos="0"/>
              </a:tabLst>
            </a:pPr>
            <a:endParaRPr b="0" lang="en-US" sz="1600" spc="-1" strike="noStrike">
              <a:solidFill>
                <a:srgbClr val="000000"/>
              </a:solidFill>
              <a:latin typeface="Calibri"/>
            </a:endParaRPr>
          </a:p>
        </p:txBody>
      </p:sp>
      <p:sp>
        <p:nvSpPr>
          <p:cNvPr id="163" name="PlaceHolder 3"/>
          <p:cNvSpPr>
            <a:spLocks noGrp="1"/>
          </p:cNvSpPr>
          <p:nvPr>
            <p:ph type="dt"/>
          </p:nvPr>
        </p:nvSpPr>
        <p:spPr>
          <a:xfrm>
            <a:off x="138240" y="6492960"/>
            <a:ext cx="2742840" cy="228240"/>
          </a:xfrm>
          <a:prstGeom prst="rect">
            <a:avLst/>
          </a:prstGeom>
          <a:noFill/>
          <a:ln w="0">
            <a:noFill/>
          </a:ln>
        </p:spPr>
        <p:txBody>
          <a:bodyPr anchor="ctr">
            <a:noAutofit/>
          </a:bodyPr>
          <a:p>
            <a:pPr>
              <a:lnSpc>
                <a:spcPct val="100000"/>
              </a:lnSpc>
            </a:pPr>
            <a:r>
              <a:rPr b="0" lang="en-US" sz="1200" spc="-1" strike="noStrike">
                <a:solidFill>
                  <a:srgbClr val="8b8b8b"/>
                </a:solidFill>
                <a:latin typeface="Calibri"/>
                <a:ea typeface="Arial"/>
              </a:rPr>
              <a:t>04IXTPH – Project Management</a:t>
            </a:r>
            <a:endParaRPr b="0" lang="it-IT" sz="1200" spc="-1" strike="noStrike">
              <a:latin typeface="Times New Roman"/>
            </a:endParaRPr>
          </a:p>
        </p:txBody>
      </p:sp>
      <p:sp>
        <p:nvSpPr>
          <p:cNvPr id="164" name="PlaceHolder 4"/>
          <p:cNvSpPr>
            <a:spLocks noGrp="1"/>
          </p:cNvSpPr>
          <p:nvPr>
            <p:ph type="ftr"/>
          </p:nvPr>
        </p:nvSpPr>
        <p:spPr>
          <a:xfrm>
            <a:off x="4038480" y="6492960"/>
            <a:ext cx="4114440" cy="228240"/>
          </a:xfrm>
          <a:prstGeom prst="rect">
            <a:avLst/>
          </a:prstGeom>
          <a:noFill/>
          <a:ln w="0">
            <a:noFill/>
          </a:ln>
        </p:spPr>
        <p:txBody>
          <a:bodyPr anchor="ctr">
            <a:noAutofit/>
          </a:bodyPr>
          <a:p>
            <a:pPr algn="ctr">
              <a:lnSpc>
                <a:spcPct val="100000"/>
              </a:lnSpc>
            </a:pPr>
            <a:r>
              <a:rPr b="0" lang="en-GB" sz="1200" spc="-1" strike="noStrike">
                <a:solidFill>
                  <a:srgbClr val="8b8b8b"/>
                </a:solidFill>
                <a:latin typeface="Calibri"/>
                <a:ea typeface="Arial"/>
              </a:rPr>
              <a:t>Context</a:t>
            </a:r>
            <a:endParaRPr b="0" lang="it-IT" sz="1200" spc="-1" strike="noStrike">
              <a:latin typeface="Times New Roman"/>
            </a:endParaRPr>
          </a:p>
        </p:txBody>
      </p:sp>
      <p:sp>
        <p:nvSpPr>
          <p:cNvPr id="165" name="PlaceHolder 5"/>
          <p:cNvSpPr>
            <a:spLocks noGrp="1"/>
          </p:cNvSpPr>
          <p:nvPr>
            <p:ph type="sldNum"/>
          </p:nvPr>
        </p:nvSpPr>
        <p:spPr>
          <a:xfrm>
            <a:off x="9310680" y="6492960"/>
            <a:ext cx="2742840" cy="228240"/>
          </a:xfrm>
          <a:prstGeom prst="rect">
            <a:avLst/>
          </a:prstGeom>
          <a:noFill/>
          <a:ln w="0">
            <a:noFill/>
          </a:ln>
        </p:spPr>
        <p:txBody>
          <a:bodyPr anchor="ctr">
            <a:noAutofit/>
          </a:bodyPr>
          <a:p>
            <a:pPr algn="r">
              <a:lnSpc>
                <a:spcPct val="100000"/>
              </a:lnSpc>
            </a:pPr>
            <a:fld id="{3B04F5A3-A472-463A-B0F0-2447B8884184}" type="slidenum">
              <a:rPr b="0" lang="en-GB" sz="1200" spc="-1" strike="noStrike">
                <a:solidFill>
                  <a:srgbClr val="8b8b8b"/>
                </a:solidFill>
                <a:latin typeface="Calibri"/>
                <a:ea typeface="Arial"/>
              </a:rPr>
              <a:t>10</a:t>
            </a:fld>
            <a:endParaRPr b="0" lang="it-IT" sz="1200" spc="-1" strike="noStrike">
              <a:latin typeface="Times New Roman"/>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PlaceHolder 1"/>
          <p:cNvSpPr>
            <a:spLocks noGrp="1"/>
          </p:cNvSpPr>
          <p:nvPr>
            <p:ph type="title"/>
          </p:nvPr>
        </p:nvSpPr>
        <p:spPr>
          <a:xfrm>
            <a:off x="138240" y="136440"/>
            <a:ext cx="11915280" cy="539640"/>
          </a:xfrm>
          <a:prstGeom prst="rect">
            <a:avLst/>
          </a:prstGeom>
          <a:noFill/>
          <a:ln w="0">
            <a:noFill/>
          </a:ln>
        </p:spPr>
        <p:txBody>
          <a:bodyPr anchor="ctr">
            <a:noAutofit/>
          </a:bodyPr>
          <a:p>
            <a:pPr>
              <a:lnSpc>
                <a:spcPct val="90000"/>
              </a:lnSpc>
            </a:pPr>
            <a:r>
              <a:rPr b="1" lang="en-US" sz="3000" spc="-1" strike="noStrike">
                <a:solidFill>
                  <a:srgbClr val="000000"/>
                </a:solidFill>
                <a:latin typeface="Arial"/>
                <a:ea typeface="Arial"/>
              </a:rPr>
              <a:t>Sample Ex. </a:t>
            </a:r>
            <a:r>
              <a:rPr b="1" lang="it-IT" sz="3000" spc="-1" strike="noStrike">
                <a:solidFill>
                  <a:srgbClr val="000000"/>
                </a:solidFill>
                <a:latin typeface="Arial"/>
                <a:ea typeface="Arial"/>
              </a:rPr>
              <a:t>–</a:t>
            </a:r>
            <a:r>
              <a:rPr b="1" lang="en-US" sz="3000" spc="-1" strike="noStrike">
                <a:solidFill>
                  <a:srgbClr val="000000"/>
                </a:solidFill>
                <a:latin typeface="Arial"/>
                <a:ea typeface="Arial"/>
              </a:rPr>
              <a:t> Develop a project plan</a:t>
            </a:r>
            <a:endParaRPr b="0" lang="en-US" sz="3000" spc="-1" strike="noStrike">
              <a:solidFill>
                <a:srgbClr val="000000"/>
              </a:solidFill>
              <a:latin typeface="Calibri"/>
            </a:endParaRPr>
          </a:p>
        </p:txBody>
      </p:sp>
      <p:sp>
        <p:nvSpPr>
          <p:cNvPr id="167" name="PlaceHolder 2"/>
          <p:cNvSpPr>
            <a:spLocks noGrp="1"/>
          </p:cNvSpPr>
          <p:nvPr>
            <p:ph/>
          </p:nvPr>
        </p:nvSpPr>
        <p:spPr>
          <a:xfrm>
            <a:off x="138240" y="813960"/>
            <a:ext cx="11915280" cy="5543640"/>
          </a:xfrm>
          <a:prstGeom prst="rect">
            <a:avLst/>
          </a:prstGeom>
          <a:noFill/>
          <a:ln w="0">
            <a:noFill/>
          </a:ln>
        </p:spPr>
        <p:txBody>
          <a:bodyPr anchor="t">
            <a:normAutofit/>
          </a:bodyPr>
          <a:p>
            <a:pPr lvl="3" marL="1600200" indent="-228600">
              <a:lnSpc>
                <a:spcPct val="90000"/>
              </a:lnSpc>
              <a:spcBef>
                <a:spcPts val="499"/>
              </a:spcBef>
              <a:buClr>
                <a:srgbClr val="4472c4"/>
              </a:buClr>
              <a:buFont typeface="Arial"/>
              <a:buChar char="•"/>
            </a:pPr>
            <a:r>
              <a:rPr b="1" i="1" lang="en-US" sz="1600" spc="-1" strike="noStrike">
                <a:solidFill>
                  <a:srgbClr val="4472c4"/>
                </a:solidFill>
                <a:latin typeface="Arial"/>
                <a:ea typeface="Arial"/>
              </a:rPr>
              <a:t>4.3.12 Create work breakdown structure: optional</a:t>
            </a:r>
            <a:endParaRPr b="0" lang="en-US" sz="1600" spc="-1" strike="noStrike">
              <a:solidFill>
                <a:srgbClr val="000000"/>
              </a:solidFill>
              <a:latin typeface="Calibri"/>
            </a:endParaRPr>
          </a:p>
          <a:p>
            <a:pPr lvl="3" marL="1600200" indent="-228600">
              <a:lnSpc>
                <a:spcPct val="90000"/>
              </a:lnSpc>
              <a:spcBef>
                <a:spcPts val="499"/>
              </a:spcBef>
              <a:buClr>
                <a:srgbClr val="ff0000"/>
              </a:buClr>
              <a:buFont typeface="Arial"/>
              <a:buChar char="•"/>
            </a:pPr>
            <a:r>
              <a:rPr b="1" lang="en-US" sz="1600" spc="-1" strike="noStrike">
                <a:solidFill>
                  <a:srgbClr val="ff0000"/>
                </a:solidFill>
                <a:latin typeface="Arial"/>
                <a:ea typeface="Arial"/>
              </a:rPr>
              <a:t>4.3.17 Define project organization: establish resource engagement</a:t>
            </a:r>
            <a:endParaRPr b="0" lang="en-US" sz="1600" spc="-1" strike="noStrike">
              <a:solidFill>
                <a:srgbClr val="000000"/>
              </a:solidFill>
              <a:latin typeface="Calibri"/>
            </a:endParaRPr>
          </a:p>
          <a:p>
            <a:pPr lvl="3" marL="1600200" indent="-228600">
              <a:lnSpc>
                <a:spcPct val="90000"/>
              </a:lnSpc>
              <a:spcBef>
                <a:spcPts val="499"/>
              </a:spcBef>
              <a:buClr>
                <a:srgbClr val="ff0000"/>
              </a:buClr>
              <a:buFont typeface="Arial"/>
              <a:buChar char="•"/>
            </a:pPr>
            <a:r>
              <a:rPr b="1" lang="en-GB" sz="1600" spc="-1" strike="noStrike">
                <a:solidFill>
                  <a:srgbClr val="ff0000"/>
                </a:solidFill>
                <a:latin typeface="Arial"/>
                <a:ea typeface="Arial"/>
              </a:rPr>
              <a:t>4.3.21 Sequence activities: to be done</a:t>
            </a:r>
            <a:endParaRPr b="0" lang="en-US" sz="1600" spc="-1" strike="noStrike">
              <a:solidFill>
                <a:srgbClr val="000000"/>
              </a:solidFill>
              <a:latin typeface="Calibri"/>
            </a:endParaRPr>
          </a:p>
          <a:p>
            <a:pPr lvl="3" marL="1600200" indent="-228600">
              <a:lnSpc>
                <a:spcPct val="90000"/>
              </a:lnSpc>
              <a:spcBef>
                <a:spcPts val="499"/>
              </a:spcBef>
              <a:buClr>
                <a:srgbClr val="ff0000"/>
              </a:buClr>
              <a:buFont typeface="Arial"/>
              <a:buChar char="•"/>
            </a:pPr>
            <a:r>
              <a:rPr b="1" lang="en-US" sz="1600" spc="-1" strike="noStrike">
                <a:solidFill>
                  <a:srgbClr val="ff0000"/>
                </a:solidFill>
                <a:latin typeface="Arial"/>
                <a:ea typeface="Arial"/>
              </a:rPr>
              <a:t>4.3.29 Assess risks: to be done</a:t>
            </a:r>
            <a:endParaRPr b="0" lang="en-US" sz="1600" spc="-1" strike="noStrike">
              <a:solidFill>
                <a:srgbClr val="000000"/>
              </a:solidFill>
              <a:latin typeface="Calibri"/>
            </a:endParaRPr>
          </a:p>
          <a:p>
            <a:pPr marL="457200">
              <a:lnSpc>
                <a:spcPct val="90000"/>
              </a:lnSpc>
              <a:spcBef>
                <a:spcPts val="499"/>
              </a:spcBef>
              <a:tabLst>
                <a:tab algn="l" pos="0"/>
              </a:tabLst>
            </a:pPr>
            <a:endParaRPr b="0" lang="en-US" sz="1600" spc="-1" strike="noStrike">
              <a:solidFill>
                <a:srgbClr val="000000"/>
              </a:solidFill>
              <a:latin typeface="Calibri"/>
            </a:endParaRPr>
          </a:p>
          <a:p>
            <a:pPr marL="457200">
              <a:lnSpc>
                <a:spcPct val="90000"/>
              </a:lnSpc>
              <a:spcBef>
                <a:spcPts val="499"/>
              </a:spcBef>
              <a:tabLst>
                <a:tab algn="l" pos="0"/>
              </a:tabLst>
            </a:pPr>
            <a:endParaRPr b="0" lang="en-US" sz="1600" spc="-1" strike="noStrike">
              <a:solidFill>
                <a:srgbClr val="000000"/>
              </a:solidFill>
              <a:latin typeface="Calibri"/>
            </a:endParaRPr>
          </a:p>
          <a:p>
            <a:pPr marL="457200">
              <a:lnSpc>
                <a:spcPct val="90000"/>
              </a:lnSpc>
              <a:spcBef>
                <a:spcPts val="499"/>
              </a:spcBef>
              <a:tabLst>
                <a:tab algn="l" pos="0"/>
              </a:tabLst>
            </a:pPr>
            <a:endParaRPr b="0" lang="en-US" sz="1600" spc="-1" strike="noStrike">
              <a:solidFill>
                <a:srgbClr val="000000"/>
              </a:solidFill>
              <a:latin typeface="Calibri"/>
            </a:endParaRPr>
          </a:p>
        </p:txBody>
      </p:sp>
      <p:sp>
        <p:nvSpPr>
          <p:cNvPr id="168" name="PlaceHolder 3"/>
          <p:cNvSpPr>
            <a:spLocks noGrp="1"/>
          </p:cNvSpPr>
          <p:nvPr>
            <p:ph type="dt"/>
          </p:nvPr>
        </p:nvSpPr>
        <p:spPr>
          <a:xfrm>
            <a:off x="138240" y="6492960"/>
            <a:ext cx="2742840" cy="228240"/>
          </a:xfrm>
          <a:prstGeom prst="rect">
            <a:avLst/>
          </a:prstGeom>
          <a:noFill/>
          <a:ln w="0">
            <a:noFill/>
          </a:ln>
        </p:spPr>
        <p:txBody>
          <a:bodyPr anchor="ctr">
            <a:noAutofit/>
          </a:bodyPr>
          <a:p>
            <a:pPr>
              <a:lnSpc>
                <a:spcPct val="100000"/>
              </a:lnSpc>
            </a:pPr>
            <a:r>
              <a:rPr b="0" lang="en-US" sz="1200" spc="-1" strike="noStrike">
                <a:solidFill>
                  <a:srgbClr val="8b8b8b"/>
                </a:solidFill>
                <a:latin typeface="Calibri"/>
                <a:ea typeface="Arial"/>
              </a:rPr>
              <a:t>04IXTPH – Project Management</a:t>
            </a:r>
            <a:endParaRPr b="0" lang="it-IT" sz="1200" spc="-1" strike="noStrike">
              <a:latin typeface="Times New Roman"/>
            </a:endParaRPr>
          </a:p>
        </p:txBody>
      </p:sp>
      <p:sp>
        <p:nvSpPr>
          <p:cNvPr id="169" name="PlaceHolder 4"/>
          <p:cNvSpPr>
            <a:spLocks noGrp="1"/>
          </p:cNvSpPr>
          <p:nvPr>
            <p:ph type="ftr"/>
          </p:nvPr>
        </p:nvSpPr>
        <p:spPr>
          <a:xfrm>
            <a:off x="4038480" y="6492960"/>
            <a:ext cx="4114440" cy="228240"/>
          </a:xfrm>
          <a:prstGeom prst="rect">
            <a:avLst/>
          </a:prstGeom>
          <a:noFill/>
          <a:ln w="0">
            <a:noFill/>
          </a:ln>
        </p:spPr>
        <p:txBody>
          <a:bodyPr anchor="ctr">
            <a:noAutofit/>
          </a:bodyPr>
          <a:p>
            <a:pPr algn="ctr">
              <a:lnSpc>
                <a:spcPct val="100000"/>
              </a:lnSpc>
            </a:pPr>
            <a:r>
              <a:rPr b="0" lang="en-GB" sz="1200" spc="-1" strike="noStrike">
                <a:solidFill>
                  <a:srgbClr val="8b8b8b"/>
                </a:solidFill>
                <a:latin typeface="Calibri"/>
                <a:ea typeface="Arial"/>
              </a:rPr>
              <a:t>Context</a:t>
            </a:r>
            <a:endParaRPr b="0" lang="it-IT" sz="1200" spc="-1" strike="noStrike">
              <a:latin typeface="Times New Roman"/>
            </a:endParaRPr>
          </a:p>
        </p:txBody>
      </p:sp>
      <p:sp>
        <p:nvSpPr>
          <p:cNvPr id="170" name="PlaceHolder 5"/>
          <p:cNvSpPr>
            <a:spLocks noGrp="1"/>
          </p:cNvSpPr>
          <p:nvPr>
            <p:ph type="sldNum"/>
          </p:nvPr>
        </p:nvSpPr>
        <p:spPr>
          <a:xfrm>
            <a:off x="9310680" y="6492960"/>
            <a:ext cx="2742840" cy="228240"/>
          </a:xfrm>
          <a:prstGeom prst="rect">
            <a:avLst/>
          </a:prstGeom>
          <a:noFill/>
          <a:ln w="0">
            <a:noFill/>
          </a:ln>
        </p:spPr>
        <p:txBody>
          <a:bodyPr anchor="ctr">
            <a:noAutofit/>
          </a:bodyPr>
          <a:p>
            <a:pPr algn="r">
              <a:lnSpc>
                <a:spcPct val="100000"/>
              </a:lnSpc>
            </a:pPr>
            <a:fld id="{2914F3B8-5182-419E-BDAF-DAEAA704B57D}" type="slidenum">
              <a:rPr b="0" lang="en-GB" sz="1200" spc="-1" strike="noStrike">
                <a:solidFill>
                  <a:srgbClr val="8b8b8b"/>
                </a:solidFill>
                <a:latin typeface="Calibri"/>
                <a:ea typeface="Arial"/>
              </a:rPr>
              <a:t>11</a:t>
            </a:fld>
            <a:endParaRPr b="0" lang="it-IT" sz="1200" spc="-1" strike="noStrike">
              <a:latin typeface="Times New Roman"/>
            </a:endParaRPr>
          </a:p>
        </p:txBody>
      </p:sp>
      <p:pic>
        <p:nvPicPr>
          <p:cNvPr id="171" name="Picture 2" descr=""/>
          <p:cNvPicPr/>
          <p:nvPr/>
        </p:nvPicPr>
        <p:blipFill>
          <a:blip r:embed="rId1"/>
          <a:stretch/>
        </p:blipFill>
        <p:spPr>
          <a:xfrm>
            <a:off x="1063800" y="2643120"/>
            <a:ext cx="6496560" cy="3009960"/>
          </a:xfrm>
          <a:prstGeom prst="rect">
            <a:avLst/>
          </a:prstGeom>
          <a:ln w="0">
            <a:noFill/>
          </a:ln>
        </p:spPr>
      </p:pic>
      <p:pic>
        <p:nvPicPr>
          <p:cNvPr id="172" name="Picture 9" descr=""/>
          <p:cNvPicPr/>
          <p:nvPr/>
        </p:nvPicPr>
        <p:blipFill>
          <a:blip r:embed="rId2"/>
          <a:stretch/>
        </p:blipFill>
        <p:spPr>
          <a:xfrm>
            <a:off x="7560720" y="1603080"/>
            <a:ext cx="4162680" cy="866520"/>
          </a:xfrm>
          <a:prstGeom prst="rect">
            <a:avLst/>
          </a:prstGeom>
          <a:ln w="0">
            <a:noFill/>
          </a:ln>
        </p:spPr>
      </p:pic>
      <p:pic>
        <p:nvPicPr>
          <p:cNvPr id="173" name="Picture 11" descr=""/>
          <p:cNvPicPr/>
          <p:nvPr/>
        </p:nvPicPr>
        <p:blipFill>
          <a:blip r:embed="rId3"/>
          <a:stretch/>
        </p:blipFill>
        <p:spPr>
          <a:xfrm>
            <a:off x="8153280" y="2607120"/>
            <a:ext cx="3581640" cy="363852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PlaceHolder 1"/>
          <p:cNvSpPr>
            <a:spLocks noGrp="1"/>
          </p:cNvSpPr>
          <p:nvPr>
            <p:ph type="title"/>
          </p:nvPr>
        </p:nvSpPr>
        <p:spPr>
          <a:xfrm>
            <a:off x="138240" y="136440"/>
            <a:ext cx="11915280" cy="539640"/>
          </a:xfrm>
          <a:prstGeom prst="rect">
            <a:avLst/>
          </a:prstGeom>
          <a:noFill/>
          <a:ln w="0">
            <a:noFill/>
          </a:ln>
        </p:spPr>
        <p:txBody>
          <a:bodyPr anchor="ctr">
            <a:noAutofit/>
          </a:bodyPr>
          <a:p>
            <a:pPr>
              <a:lnSpc>
                <a:spcPct val="90000"/>
              </a:lnSpc>
            </a:pPr>
            <a:r>
              <a:rPr b="1" lang="en-US" sz="3000" spc="-1" strike="noStrike">
                <a:solidFill>
                  <a:srgbClr val="000000"/>
                </a:solidFill>
                <a:latin typeface="Arial"/>
                <a:ea typeface="Arial"/>
              </a:rPr>
              <a:t>Sample Ex. </a:t>
            </a:r>
            <a:r>
              <a:rPr b="1" lang="it-IT" sz="3000" spc="-1" strike="noStrike">
                <a:solidFill>
                  <a:srgbClr val="000000"/>
                </a:solidFill>
                <a:latin typeface="Arial"/>
                <a:ea typeface="Arial"/>
              </a:rPr>
              <a:t>–</a:t>
            </a:r>
            <a:r>
              <a:rPr b="1" lang="en-US" sz="3000" spc="-1" strike="noStrike">
                <a:solidFill>
                  <a:srgbClr val="000000"/>
                </a:solidFill>
                <a:latin typeface="Arial"/>
                <a:ea typeface="Arial"/>
              </a:rPr>
              <a:t> Develop a project plan</a:t>
            </a:r>
            <a:endParaRPr b="0" lang="en-US" sz="3000" spc="-1" strike="noStrike">
              <a:solidFill>
                <a:srgbClr val="000000"/>
              </a:solidFill>
              <a:latin typeface="Calibri"/>
            </a:endParaRPr>
          </a:p>
        </p:txBody>
      </p:sp>
      <p:sp>
        <p:nvSpPr>
          <p:cNvPr id="175" name="PlaceHolder 2"/>
          <p:cNvSpPr>
            <a:spLocks noGrp="1"/>
          </p:cNvSpPr>
          <p:nvPr>
            <p:ph/>
          </p:nvPr>
        </p:nvSpPr>
        <p:spPr>
          <a:xfrm>
            <a:off x="138240" y="813960"/>
            <a:ext cx="11915280" cy="5543640"/>
          </a:xfrm>
          <a:prstGeom prst="rect">
            <a:avLst/>
          </a:prstGeom>
          <a:noFill/>
          <a:ln w="0">
            <a:noFill/>
          </a:ln>
        </p:spPr>
        <p:txBody>
          <a:bodyPr anchor="t">
            <a:normAutofit/>
          </a:bodyPr>
          <a:p>
            <a:pPr lvl="3" marL="1600200" indent="-228600">
              <a:lnSpc>
                <a:spcPct val="90000"/>
              </a:lnSpc>
              <a:spcBef>
                <a:spcPts val="499"/>
              </a:spcBef>
              <a:buClr>
                <a:srgbClr val="ff0000"/>
              </a:buClr>
              <a:buFont typeface="Arial"/>
              <a:buChar char="•"/>
            </a:pPr>
            <a:r>
              <a:rPr b="1" lang="en-GB" sz="1600" spc="-1" strike="noStrike">
                <a:solidFill>
                  <a:srgbClr val="ff0000"/>
                </a:solidFill>
                <a:latin typeface="Arial"/>
                <a:ea typeface="Arial"/>
              </a:rPr>
              <a:t>4.3.23 Develop schedule: optimize</a:t>
            </a:r>
            <a:endParaRPr b="0" lang="en-US" sz="1600" spc="-1" strike="noStrike">
              <a:solidFill>
                <a:srgbClr val="000000"/>
              </a:solidFill>
              <a:latin typeface="Calibri"/>
            </a:endParaRPr>
          </a:p>
          <a:p>
            <a:pPr lvl="3" marL="1600200" indent="-228600">
              <a:lnSpc>
                <a:spcPct val="90000"/>
              </a:lnSpc>
              <a:spcBef>
                <a:spcPts val="499"/>
              </a:spcBef>
              <a:buClr>
                <a:srgbClr val="ff0000"/>
              </a:buClr>
              <a:buFont typeface="Arial"/>
              <a:buChar char="•"/>
            </a:pPr>
            <a:r>
              <a:rPr b="1" lang="en-GB" sz="1600" spc="-1" strike="noStrike">
                <a:solidFill>
                  <a:srgbClr val="ff0000"/>
                </a:solidFill>
                <a:latin typeface="Arial"/>
                <a:ea typeface="Arial"/>
              </a:rPr>
              <a:t>Smooth or level?</a:t>
            </a:r>
            <a:endParaRPr b="0" lang="en-US" sz="1600" spc="-1" strike="noStrike">
              <a:solidFill>
                <a:srgbClr val="000000"/>
              </a:solidFill>
              <a:latin typeface="Calibri"/>
            </a:endParaRPr>
          </a:p>
          <a:p>
            <a:pPr lvl="3" marL="1600200" indent="-228600">
              <a:lnSpc>
                <a:spcPct val="90000"/>
              </a:lnSpc>
              <a:spcBef>
                <a:spcPts val="499"/>
              </a:spcBef>
              <a:buClr>
                <a:srgbClr val="ff0000"/>
              </a:buClr>
              <a:buFont typeface="Arial"/>
              <a:buChar char="•"/>
            </a:pPr>
            <a:r>
              <a:rPr b="1" lang="en-GB" sz="1600" spc="-1" strike="noStrike">
                <a:solidFill>
                  <a:srgbClr val="ff0000"/>
                </a:solidFill>
                <a:latin typeface="Arial"/>
                <a:ea typeface="Arial"/>
              </a:rPr>
              <a:t>Heuristic: shortest highest slack last</a:t>
            </a:r>
            <a:endParaRPr b="0" lang="en-US" sz="1600" spc="-1" strike="noStrike">
              <a:solidFill>
                <a:srgbClr val="000000"/>
              </a:solidFill>
              <a:latin typeface="Calibri"/>
            </a:endParaRPr>
          </a:p>
          <a:p>
            <a:pPr marL="457200">
              <a:lnSpc>
                <a:spcPct val="90000"/>
              </a:lnSpc>
              <a:spcBef>
                <a:spcPts val="499"/>
              </a:spcBef>
              <a:tabLst>
                <a:tab algn="l" pos="0"/>
              </a:tabLst>
            </a:pPr>
            <a:endParaRPr b="0" lang="en-US" sz="1600" spc="-1" strike="noStrike">
              <a:solidFill>
                <a:srgbClr val="000000"/>
              </a:solidFill>
              <a:latin typeface="Calibri"/>
            </a:endParaRPr>
          </a:p>
        </p:txBody>
      </p:sp>
      <p:sp>
        <p:nvSpPr>
          <p:cNvPr id="176" name="PlaceHolder 3"/>
          <p:cNvSpPr>
            <a:spLocks noGrp="1"/>
          </p:cNvSpPr>
          <p:nvPr>
            <p:ph type="dt"/>
          </p:nvPr>
        </p:nvSpPr>
        <p:spPr>
          <a:xfrm>
            <a:off x="138240" y="6492960"/>
            <a:ext cx="2742840" cy="228240"/>
          </a:xfrm>
          <a:prstGeom prst="rect">
            <a:avLst/>
          </a:prstGeom>
          <a:noFill/>
          <a:ln w="0">
            <a:noFill/>
          </a:ln>
        </p:spPr>
        <p:txBody>
          <a:bodyPr anchor="ctr">
            <a:noAutofit/>
          </a:bodyPr>
          <a:p>
            <a:pPr>
              <a:lnSpc>
                <a:spcPct val="100000"/>
              </a:lnSpc>
            </a:pPr>
            <a:r>
              <a:rPr b="0" lang="en-US" sz="1200" spc="-1" strike="noStrike">
                <a:solidFill>
                  <a:srgbClr val="8b8b8b"/>
                </a:solidFill>
                <a:latin typeface="Calibri"/>
                <a:ea typeface="Arial"/>
              </a:rPr>
              <a:t>04IXTPH – Project Management</a:t>
            </a:r>
            <a:endParaRPr b="0" lang="it-IT" sz="1200" spc="-1" strike="noStrike">
              <a:latin typeface="Times New Roman"/>
            </a:endParaRPr>
          </a:p>
        </p:txBody>
      </p:sp>
      <p:sp>
        <p:nvSpPr>
          <p:cNvPr id="177" name="PlaceHolder 4"/>
          <p:cNvSpPr>
            <a:spLocks noGrp="1"/>
          </p:cNvSpPr>
          <p:nvPr>
            <p:ph type="ftr"/>
          </p:nvPr>
        </p:nvSpPr>
        <p:spPr>
          <a:xfrm>
            <a:off x="4038480" y="6492960"/>
            <a:ext cx="4114440" cy="228240"/>
          </a:xfrm>
          <a:prstGeom prst="rect">
            <a:avLst/>
          </a:prstGeom>
          <a:noFill/>
          <a:ln w="0">
            <a:noFill/>
          </a:ln>
        </p:spPr>
        <p:txBody>
          <a:bodyPr anchor="ctr">
            <a:noAutofit/>
          </a:bodyPr>
          <a:p>
            <a:pPr algn="ctr">
              <a:lnSpc>
                <a:spcPct val="100000"/>
              </a:lnSpc>
            </a:pPr>
            <a:r>
              <a:rPr b="0" lang="en-GB" sz="1200" spc="-1" strike="noStrike">
                <a:solidFill>
                  <a:srgbClr val="8b8b8b"/>
                </a:solidFill>
                <a:latin typeface="Calibri"/>
                <a:ea typeface="Arial"/>
              </a:rPr>
              <a:t>Context</a:t>
            </a:r>
            <a:endParaRPr b="0" lang="it-IT" sz="1200" spc="-1" strike="noStrike">
              <a:latin typeface="Times New Roman"/>
            </a:endParaRPr>
          </a:p>
        </p:txBody>
      </p:sp>
      <p:sp>
        <p:nvSpPr>
          <p:cNvPr id="178" name="PlaceHolder 5"/>
          <p:cNvSpPr>
            <a:spLocks noGrp="1"/>
          </p:cNvSpPr>
          <p:nvPr>
            <p:ph type="sldNum"/>
          </p:nvPr>
        </p:nvSpPr>
        <p:spPr>
          <a:xfrm>
            <a:off x="9310680" y="6492960"/>
            <a:ext cx="2742840" cy="228240"/>
          </a:xfrm>
          <a:prstGeom prst="rect">
            <a:avLst/>
          </a:prstGeom>
          <a:noFill/>
          <a:ln w="0">
            <a:noFill/>
          </a:ln>
        </p:spPr>
        <p:txBody>
          <a:bodyPr anchor="ctr">
            <a:noAutofit/>
          </a:bodyPr>
          <a:p>
            <a:pPr algn="r">
              <a:lnSpc>
                <a:spcPct val="100000"/>
              </a:lnSpc>
            </a:pPr>
            <a:fld id="{8672605E-99EA-4DB1-8A47-3FA722111CBE}" type="slidenum">
              <a:rPr b="0" lang="en-GB" sz="1200" spc="-1" strike="noStrike">
                <a:solidFill>
                  <a:srgbClr val="8b8b8b"/>
                </a:solidFill>
                <a:latin typeface="Calibri"/>
                <a:ea typeface="Arial"/>
              </a:rPr>
              <a:t>12</a:t>
            </a:fld>
            <a:endParaRPr b="0" lang="it-IT" sz="1200" spc="-1" strike="noStrike">
              <a:latin typeface="Times New Roman"/>
            </a:endParaRPr>
          </a:p>
        </p:txBody>
      </p:sp>
      <p:pic>
        <p:nvPicPr>
          <p:cNvPr id="179" name="Picture 12" descr=""/>
          <p:cNvPicPr/>
          <p:nvPr/>
        </p:nvPicPr>
        <p:blipFill>
          <a:blip r:embed="rId1"/>
          <a:stretch/>
        </p:blipFill>
        <p:spPr>
          <a:xfrm>
            <a:off x="7752240" y="2575440"/>
            <a:ext cx="3943440" cy="3638520"/>
          </a:xfrm>
          <a:prstGeom prst="rect">
            <a:avLst/>
          </a:prstGeom>
          <a:ln w="0">
            <a:noFill/>
          </a:ln>
        </p:spPr>
      </p:pic>
      <p:pic>
        <p:nvPicPr>
          <p:cNvPr id="180" name="Picture 14" descr=""/>
          <p:cNvPicPr/>
          <p:nvPr/>
        </p:nvPicPr>
        <p:blipFill>
          <a:blip r:embed="rId2"/>
          <a:stretch/>
        </p:blipFill>
        <p:spPr>
          <a:xfrm>
            <a:off x="1080720" y="2599560"/>
            <a:ext cx="5915520" cy="275292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PlaceHolder 1"/>
          <p:cNvSpPr>
            <a:spLocks noGrp="1"/>
          </p:cNvSpPr>
          <p:nvPr>
            <p:ph type="title"/>
          </p:nvPr>
        </p:nvSpPr>
        <p:spPr>
          <a:xfrm>
            <a:off x="138240" y="136440"/>
            <a:ext cx="11915280" cy="539640"/>
          </a:xfrm>
          <a:prstGeom prst="rect">
            <a:avLst/>
          </a:prstGeom>
          <a:noFill/>
          <a:ln w="0">
            <a:noFill/>
          </a:ln>
        </p:spPr>
        <p:txBody>
          <a:bodyPr anchor="ctr">
            <a:noAutofit/>
          </a:bodyPr>
          <a:p>
            <a:pPr>
              <a:lnSpc>
                <a:spcPct val="90000"/>
              </a:lnSpc>
            </a:pPr>
            <a:r>
              <a:rPr b="1" lang="en-US" sz="3000" spc="-1" strike="noStrike">
                <a:solidFill>
                  <a:srgbClr val="000000"/>
                </a:solidFill>
                <a:latin typeface="Arial"/>
                <a:ea typeface="Arial"/>
              </a:rPr>
              <a:t>Sample Ex. </a:t>
            </a:r>
            <a:r>
              <a:rPr b="1" lang="it-IT" sz="3000" spc="-1" strike="noStrike">
                <a:solidFill>
                  <a:srgbClr val="000000"/>
                </a:solidFill>
                <a:latin typeface="Arial"/>
                <a:ea typeface="Arial"/>
              </a:rPr>
              <a:t>–</a:t>
            </a:r>
            <a:r>
              <a:rPr b="1" lang="en-US" sz="3000" spc="-1" strike="noStrike">
                <a:solidFill>
                  <a:srgbClr val="000000"/>
                </a:solidFill>
                <a:latin typeface="Arial"/>
                <a:ea typeface="Arial"/>
              </a:rPr>
              <a:t> Develop a project plan</a:t>
            </a:r>
            <a:endParaRPr b="0" lang="en-US" sz="3000" spc="-1" strike="noStrike">
              <a:solidFill>
                <a:srgbClr val="000000"/>
              </a:solidFill>
              <a:latin typeface="Calibri"/>
            </a:endParaRPr>
          </a:p>
        </p:txBody>
      </p:sp>
      <p:sp>
        <p:nvSpPr>
          <p:cNvPr id="182" name="PlaceHolder 2"/>
          <p:cNvSpPr>
            <a:spLocks noGrp="1"/>
          </p:cNvSpPr>
          <p:nvPr>
            <p:ph/>
          </p:nvPr>
        </p:nvSpPr>
        <p:spPr>
          <a:xfrm>
            <a:off x="138240" y="813960"/>
            <a:ext cx="11915280" cy="5543640"/>
          </a:xfrm>
          <a:prstGeom prst="rect">
            <a:avLst/>
          </a:prstGeom>
          <a:noFill/>
          <a:ln w="0">
            <a:noFill/>
          </a:ln>
        </p:spPr>
        <p:txBody>
          <a:bodyPr anchor="t">
            <a:normAutofit/>
          </a:bodyPr>
          <a:p>
            <a:pPr lvl="3" marL="1600200" indent="-228600">
              <a:lnSpc>
                <a:spcPct val="90000"/>
              </a:lnSpc>
              <a:spcBef>
                <a:spcPts val="499"/>
              </a:spcBef>
              <a:buClr>
                <a:srgbClr val="ff0000"/>
              </a:buClr>
              <a:buFont typeface="Arial"/>
              <a:buChar char="•"/>
            </a:pPr>
            <a:r>
              <a:rPr b="1" lang="en-US" sz="1600" spc="-1" strike="noStrike">
                <a:solidFill>
                  <a:srgbClr val="ff0000"/>
                </a:solidFill>
                <a:latin typeface="Arial"/>
                <a:ea typeface="Arial"/>
              </a:rPr>
              <a:t>4.3.26 Develop budget: to be done</a:t>
            </a:r>
            <a:endParaRPr b="0" lang="en-US" sz="1600" spc="-1" strike="noStrike">
              <a:solidFill>
                <a:srgbClr val="000000"/>
              </a:solidFill>
              <a:latin typeface="Calibri"/>
            </a:endParaRPr>
          </a:p>
          <a:p>
            <a:pPr marL="457200">
              <a:lnSpc>
                <a:spcPct val="90000"/>
              </a:lnSpc>
              <a:spcBef>
                <a:spcPts val="499"/>
              </a:spcBef>
              <a:tabLst>
                <a:tab algn="l" pos="0"/>
              </a:tabLst>
            </a:pPr>
            <a:endParaRPr b="0" lang="en-US" sz="1600" spc="-1" strike="noStrike">
              <a:solidFill>
                <a:srgbClr val="000000"/>
              </a:solidFill>
              <a:latin typeface="Calibri"/>
            </a:endParaRPr>
          </a:p>
          <a:p>
            <a:pPr marL="457200">
              <a:lnSpc>
                <a:spcPct val="90000"/>
              </a:lnSpc>
              <a:spcBef>
                <a:spcPts val="499"/>
              </a:spcBef>
              <a:tabLst>
                <a:tab algn="l" pos="0"/>
              </a:tabLst>
            </a:pPr>
            <a:endParaRPr b="0" lang="en-US" sz="1600" spc="-1" strike="noStrike">
              <a:solidFill>
                <a:srgbClr val="000000"/>
              </a:solidFill>
              <a:latin typeface="Calibri"/>
            </a:endParaRPr>
          </a:p>
          <a:p>
            <a:pPr marL="457200">
              <a:lnSpc>
                <a:spcPct val="90000"/>
              </a:lnSpc>
              <a:spcBef>
                <a:spcPts val="499"/>
              </a:spcBef>
              <a:tabLst>
                <a:tab algn="l" pos="0"/>
              </a:tabLst>
            </a:pPr>
            <a:endParaRPr b="0" lang="en-US" sz="1600" spc="-1" strike="noStrike">
              <a:solidFill>
                <a:srgbClr val="000000"/>
              </a:solidFill>
              <a:latin typeface="Calibri"/>
            </a:endParaRPr>
          </a:p>
        </p:txBody>
      </p:sp>
      <p:sp>
        <p:nvSpPr>
          <p:cNvPr id="183" name="PlaceHolder 3"/>
          <p:cNvSpPr>
            <a:spLocks noGrp="1"/>
          </p:cNvSpPr>
          <p:nvPr>
            <p:ph type="dt"/>
          </p:nvPr>
        </p:nvSpPr>
        <p:spPr>
          <a:xfrm>
            <a:off x="138240" y="6492960"/>
            <a:ext cx="2742840" cy="228240"/>
          </a:xfrm>
          <a:prstGeom prst="rect">
            <a:avLst/>
          </a:prstGeom>
          <a:noFill/>
          <a:ln w="0">
            <a:noFill/>
          </a:ln>
        </p:spPr>
        <p:txBody>
          <a:bodyPr anchor="ctr">
            <a:noAutofit/>
          </a:bodyPr>
          <a:p>
            <a:pPr>
              <a:lnSpc>
                <a:spcPct val="100000"/>
              </a:lnSpc>
            </a:pPr>
            <a:r>
              <a:rPr b="0" lang="en-US" sz="1200" spc="-1" strike="noStrike">
                <a:solidFill>
                  <a:srgbClr val="8b8b8b"/>
                </a:solidFill>
                <a:latin typeface="Calibri"/>
                <a:ea typeface="Arial"/>
              </a:rPr>
              <a:t>04IXTPH – Project Management</a:t>
            </a:r>
            <a:endParaRPr b="0" lang="it-IT" sz="1200" spc="-1" strike="noStrike">
              <a:latin typeface="Times New Roman"/>
            </a:endParaRPr>
          </a:p>
        </p:txBody>
      </p:sp>
      <p:sp>
        <p:nvSpPr>
          <p:cNvPr id="184" name="PlaceHolder 4"/>
          <p:cNvSpPr>
            <a:spLocks noGrp="1"/>
          </p:cNvSpPr>
          <p:nvPr>
            <p:ph type="ftr"/>
          </p:nvPr>
        </p:nvSpPr>
        <p:spPr>
          <a:xfrm>
            <a:off x="4038480" y="6492960"/>
            <a:ext cx="4114440" cy="228240"/>
          </a:xfrm>
          <a:prstGeom prst="rect">
            <a:avLst/>
          </a:prstGeom>
          <a:noFill/>
          <a:ln w="0">
            <a:noFill/>
          </a:ln>
        </p:spPr>
        <p:txBody>
          <a:bodyPr anchor="ctr">
            <a:noAutofit/>
          </a:bodyPr>
          <a:p>
            <a:pPr algn="ctr">
              <a:lnSpc>
                <a:spcPct val="100000"/>
              </a:lnSpc>
            </a:pPr>
            <a:r>
              <a:rPr b="0" lang="en-GB" sz="1200" spc="-1" strike="noStrike">
                <a:solidFill>
                  <a:srgbClr val="8b8b8b"/>
                </a:solidFill>
                <a:latin typeface="Calibri"/>
                <a:ea typeface="Arial"/>
              </a:rPr>
              <a:t>Context</a:t>
            </a:r>
            <a:endParaRPr b="0" lang="it-IT" sz="1200" spc="-1" strike="noStrike">
              <a:latin typeface="Times New Roman"/>
            </a:endParaRPr>
          </a:p>
        </p:txBody>
      </p:sp>
      <p:sp>
        <p:nvSpPr>
          <p:cNvPr id="185" name="PlaceHolder 5"/>
          <p:cNvSpPr>
            <a:spLocks noGrp="1"/>
          </p:cNvSpPr>
          <p:nvPr>
            <p:ph type="sldNum"/>
          </p:nvPr>
        </p:nvSpPr>
        <p:spPr>
          <a:xfrm>
            <a:off x="9310680" y="6492960"/>
            <a:ext cx="2742840" cy="228240"/>
          </a:xfrm>
          <a:prstGeom prst="rect">
            <a:avLst/>
          </a:prstGeom>
          <a:noFill/>
          <a:ln w="0">
            <a:noFill/>
          </a:ln>
        </p:spPr>
        <p:txBody>
          <a:bodyPr anchor="ctr">
            <a:noAutofit/>
          </a:bodyPr>
          <a:p>
            <a:pPr algn="r">
              <a:lnSpc>
                <a:spcPct val="100000"/>
              </a:lnSpc>
            </a:pPr>
            <a:fld id="{102B7A48-9D7F-4E50-9A9B-68F2768B3E5B}" type="slidenum">
              <a:rPr b="0" lang="en-GB" sz="1200" spc="-1" strike="noStrike">
                <a:solidFill>
                  <a:srgbClr val="8b8b8b"/>
                </a:solidFill>
                <a:latin typeface="Calibri"/>
                <a:ea typeface="Arial"/>
              </a:rPr>
              <a:t>13</a:t>
            </a:fld>
            <a:endParaRPr b="0" lang="it-IT" sz="1200" spc="-1" strike="noStrike">
              <a:latin typeface="Times New Roman"/>
            </a:endParaRPr>
          </a:p>
        </p:txBody>
      </p:sp>
      <p:pic>
        <p:nvPicPr>
          <p:cNvPr id="186" name="Picture 8" descr=""/>
          <p:cNvPicPr/>
          <p:nvPr/>
        </p:nvPicPr>
        <p:blipFill>
          <a:blip r:embed="rId1"/>
          <a:stretch/>
        </p:blipFill>
        <p:spPr>
          <a:xfrm>
            <a:off x="3652560" y="1333080"/>
            <a:ext cx="4886640" cy="419112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PlaceHolder 1"/>
          <p:cNvSpPr>
            <a:spLocks noGrp="1"/>
          </p:cNvSpPr>
          <p:nvPr>
            <p:ph type="title"/>
          </p:nvPr>
        </p:nvSpPr>
        <p:spPr>
          <a:xfrm>
            <a:off x="138240" y="136440"/>
            <a:ext cx="11915280" cy="539640"/>
          </a:xfrm>
          <a:prstGeom prst="rect">
            <a:avLst/>
          </a:prstGeom>
          <a:noFill/>
          <a:ln w="0">
            <a:noFill/>
          </a:ln>
        </p:spPr>
        <p:txBody>
          <a:bodyPr anchor="ctr">
            <a:noAutofit/>
          </a:bodyPr>
          <a:p>
            <a:pPr>
              <a:lnSpc>
                <a:spcPct val="90000"/>
              </a:lnSpc>
            </a:pPr>
            <a:r>
              <a:rPr b="1" lang="en-US" sz="3000" spc="-1" strike="noStrike">
                <a:solidFill>
                  <a:srgbClr val="000000"/>
                </a:solidFill>
                <a:latin typeface="Arial"/>
                <a:ea typeface="Arial"/>
              </a:rPr>
              <a:t>Sample Ex. </a:t>
            </a:r>
            <a:r>
              <a:rPr b="1" lang="it-IT" sz="3000" spc="-1" strike="noStrike">
                <a:solidFill>
                  <a:srgbClr val="000000"/>
                </a:solidFill>
                <a:latin typeface="Arial"/>
                <a:ea typeface="Arial"/>
              </a:rPr>
              <a:t>–</a:t>
            </a:r>
            <a:r>
              <a:rPr b="1" lang="en-US" sz="3000" spc="-1" strike="noStrike">
                <a:solidFill>
                  <a:srgbClr val="000000"/>
                </a:solidFill>
                <a:latin typeface="Arial"/>
                <a:ea typeface="Arial"/>
              </a:rPr>
              <a:t> Monitoring</a:t>
            </a:r>
            <a:endParaRPr b="0" lang="en-US" sz="3000" spc="-1" strike="noStrike">
              <a:solidFill>
                <a:srgbClr val="000000"/>
              </a:solidFill>
              <a:latin typeface="Calibri"/>
            </a:endParaRPr>
          </a:p>
        </p:txBody>
      </p:sp>
      <p:sp>
        <p:nvSpPr>
          <p:cNvPr id="188" name="PlaceHolder 2"/>
          <p:cNvSpPr>
            <a:spLocks noGrp="1"/>
          </p:cNvSpPr>
          <p:nvPr>
            <p:ph/>
          </p:nvPr>
        </p:nvSpPr>
        <p:spPr>
          <a:xfrm>
            <a:off x="138240" y="813960"/>
            <a:ext cx="11915280" cy="5543640"/>
          </a:xfrm>
          <a:prstGeom prst="rect">
            <a:avLst/>
          </a:prstGeom>
          <a:noFill/>
          <a:ln w="0">
            <a:noFill/>
          </a:ln>
        </p:spPr>
        <p:txBody>
          <a:bodyPr anchor="t">
            <a:noAutofit/>
          </a:bodyPr>
          <a:p>
            <a:pPr algn="just">
              <a:lnSpc>
                <a:spcPct val="90000"/>
              </a:lnSpc>
              <a:spcBef>
                <a:spcPts val="300"/>
              </a:spcBef>
              <a:spcAft>
                <a:spcPts val="300"/>
              </a:spcAft>
              <a:tabLst>
                <a:tab algn="l" pos="0"/>
              </a:tabLst>
            </a:pPr>
            <a:r>
              <a:rPr b="0" lang="en-US" sz="1800" spc="-1" strike="noStrike">
                <a:solidFill>
                  <a:srgbClr val="000000"/>
                </a:solidFill>
                <a:latin typeface="Arial Narrow"/>
                <a:ea typeface="Times New Roman"/>
              </a:rPr>
              <a:t>AS the PM of the cableway project project, Your boss asks you to estimate the profit that your project would net at completion, based on current performance. What would you answer?</a:t>
            </a:r>
            <a:endParaRPr b="0" lang="en-US" sz="1800" spc="-1" strike="noStrike">
              <a:solidFill>
                <a:srgbClr val="000000"/>
              </a:solidFill>
              <a:latin typeface="Calibri"/>
            </a:endParaRPr>
          </a:p>
          <a:p>
            <a:pPr algn="just">
              <a:lnSpc>
                <a:spcPct val="90000"/>
              </a:lnSpc>
              <a:spcBef>
                <a:spcPts val="300"/>
              </a:spcBef>
              <a:spcAft>
                <a:spcPts val="300"/>
              </a:spcAft>
              <a:tabLst>
                <a:tab algn="l" pos="0"/>
              </a:tabLst>
            </a:pPr>
            <a:r>
              <a:rPr b="0" lang="en-US" sz="1800" spc="-1" strike="noStrike">
                <a:solidFill>
                  <a:srgbClr val="000000"/>
                </a:solidFill>
                <a:latin typeface="Arial Narrow"/>
                <a:ea typeface="Times New Roman"/>
              </a:rPr>
              <a:t>The project, as described in the chart below, has budgeted cost totalling 435 k€ and 5-week scheduled duration. The contract provides for the contractor to be compensated a lump-sum 544 k€ firm fixed price. A penalty worth 5k€/week is agreed upon the contract.</a:t>
            </a:r>
            <a:endParaRPr b="0" lang="en-US" sz="1800" spc="-1" strike="noStrike">
              <a:solidFill>
                <a:srgbClr val="000000"/>
              </a:solidFill>
              <a:latin typeface="Calibri"/>
            </a:endParaRPr>
          </a:p>
          <a:p>
            <a:pPr marL="457200">
              <a:lnSpc>
                <a:spcPct val="90000"/>
              </a:lnSpc>
              <a:spcBef>
                <a:spcPts val="499"/>
              </a:spcBef>
              <a:tabLst>
                <a:tab algn="l" pos="0"/>
              </a:tabLst>
            </a:pPr>
            <a:endParaRPr b="0" lang="en-US" sz="1800" spc="-1" strike="noStrike">
              <a:solidFill>
                <a:srgbClr val="000000"/>
              </a:solidFill>
              <a:latin typeface="Calibri"/>
            </a:endParaRPr>
          </a:p>
        </p:txBody>
      </p:sp>
      <p:sp>
        <p:nvSpPr>
          <p:cNvPr id="189" name="PlaceHolder 3"/>
          <p:cNvSpPr>
            <a:spLocks noGrp="1"/>
          </p:cNvSpPr>
          <p:nvPr>
            <p:ph type="dt"/>
          </p:nvPr>
        </p:nvSpPr>
        <p:spPr>
          <a:xfrm>
            <a:off x="138240" y="6492960"/>
            <a:ext cx="2742840" cy="228240"/>
          </a:xfrm>
          <a:prstGeom prst="rect">
            <a:avLst/>
          </a:prstGeom>
          <a:noFill/>
          <a:ln w="0">
            <a:noFill/>
          </a:ln>
        </p:spPr>
        <p:txBody>
          <a:bodyPr anchor="ctr">
            <a:noAutofit/>
          </a:bodyPr>
          <a:p>
            <a:pPr>
              <a:lnSpc>
                <a:spcPct val="100000"/>
              </a:lnSpc>
            </a:pPr>
            <a:r>
              <a:rPr b="0" lang="en-US" sz="1200" spc="-1" strike="noStrike">
                <a:solidFill>
                  <a:srgbClr val="8b8b8b"/>
                </a:solidFill>
                <a:latin typeface="Calibri"/>
                <a:ea typeface="Arial"/>
              </a:rPr>
              <a:t>04IXTPH – Project Management</a:t>
            </a:r>
            <a:endParaRPr b="0" lang="it-IT" sz="1200" spc="-1" strike="noStrike">
              <a:latin typeface="Times New Roman"/>
            </a:endParaRPr>
          </a:p>
        </p:txBody>
      </p:sp>
      <p:sp>
        <p:nvSpPr>
          <p:cNvPr id="190" name="PlaceHolder 4"/>
          <p:cNvSpPr>
            <a:spLocks noGrp="1"/>
          </p:cNvSpPr>
          <p:nvPr>
            <p:ph type="ftr"/>
          </p:nvPr>
        </p:nvSpPr>
        <p:spPr>
          <a:xfrm>
            <a:off x="4038480" y="6492960"/>
            <a:ext cx="4114440" cy="228240"/>
          </a:xfrm>
          <a:prstGeom prst="rect">
            <a:avLst/>
          </a:prstGeom>
          <a:noFill/>
          <a:ln w="0">
            <a:noFill/>
          </a:ln>
        </p:spPr>
        <p:txBody>
          <a:bodyPr anchor="ctr">
            <a:noAutofit/>
          </a:bodyPr>
          <a:p>
            <a:pPr algn="ctr">
              <a:lnSpc>
                <a:spcPct val="100000"/>
              </a:lnSpc>
            </a:pPr>
            <a:r>
              <a:rPr b="0" lang="en-GB" sz="1200" spc="-1" strike="noStrike">
                <a:solidFill>
                  <a:srgbClr val="8b8b8b"/>
                </a:solidFill>
                <a:latin typeface="Calibri"/>
                <a:ea typeface="Arial"/>
              </a:rPr>
              <a:t>Context</a:t>
            </a:r>
            <a:endParaRPr b="0" lang="it-IT" sz="1200" spc="-1" strike="noStrike">
              <a:latin typeface="Times New Roman"/>
            </a:endParaRPr>
          </a:p>
        </p:txBody>
      </p:sp>
      <p:sp>
        <p:nvSpPr>
          <p:cNvPr id="191" name="PlaceHolder 5"/>
          <p:cNvSpPr>
            <a:spLocks noGrp="1"/>
          </p:cNvSpPr>
          <p:nvPr>
            <p:ph type="sldNum"/>
          </p:nvPr>
        </p:nvSpPr>
        <p:spPr>
          <a:xfrm>
            <a:off x="9310680" y="6492960"/>
            <a:ext cx="2742840" cy="228240"/>
          </a:xfrm>
          <a:prstGeom prst="rect">
            <a:avLst/>
          </a:prstGeom>
          <a:noFill/>
          <a:ln w="0">
            <a:noFill/>
          </a:ln>
        </p:spPr>
        <p:txBody>
          <a:bodyPr anchor="ctr">
            <a:noAutofit/>
          </a:bodyPr>
          <a:p>
            <a:pPr algn="r">
              <a:lnSpc>
                <a:spcPct val="100000"/>
              </a:lnSpc>
            </a:pPr>
            <a:fld id="{B1016A13-3C98-4A02-95A5-01B88BE1CB76}" type="slidenum">
              <a:rPr b="0" lang="en-GB" sz="1200" spc="-1" strike="noStrike">
                <a:solidFill>
                  <a:srgbClr val="8b8b8b"/>
                </a:solidFill>
                <a:latin typeface="Calibri"/>
                <a:ea typeface="Arial"/>
              </a:rPr>
              <a:t>13</a:t>
            </a:fld>
            <a:endParaRPr b="0" lang="it-IT" sz="1200" spc="-1" strike="noStrike">
              <a:latin typeface="Times New Roman"/>
            </a:endParaRPr>
          </a:p>
        </p:txBody>
      </p:sp>
      <p:pic>
        <p:nvPicPr>
          <p:cNvPr id="192" name="Picture 20" descr=""/>
          <p:cNvPicPr/>
          <p:nvPr/>
        </p:nvPicPr>
        <p:blipFill>
          <a:blip r:embed="rId1"/>
          <a:stretch/>
        </p:blipFill>
        <p:spPr>
          <a:xfrm>
            <a:off x="3391560" y="2349000"/>
            <a:ext cx="5408640" cy="216000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PlaceHolder 1"/>
          <p:cNvSpPr>
            <a:spLocks noGrp="1"/>
          </p:cNvSpPr>
          <p:nvPr>
            <p:ph type="title"/>
          </p:nvPr>
        </p:nvSpPr>
        <p:spPr>
          <a:xfrm>
            <a:off x="138240" y="136440"/>
            <a:ext cx="11915280" cy="539640"/>
          </a:xfrm>
          <a:prstGeom prst="rect">
            <a:avLst/>
          </a:prstGeom>
          <a:noFill/>
          <a:ln w="0">
            <a:noFill/>
          </a:ln>
        </p:spPr>
        <p:txBody>
          <a:bodyPr anchor="ctr">
            <a:noAutofit/>
          </a:bodyPr>
          <a:p>
            <a:pPr>
              <a:lnSpc>
                <a:spcPct val="90000"/>
              </a:lnSpc>
            </a:pPr>
            <a:r>
              <a:rPr b="1" lang="en-US" sz="3000" spc="-1" strike="noStrike">
                <a:solidFill>
                  <a:srgbClr val="000000"/>
                </a:solidFill>
                <a:latin typeface="Arial"/>
                <a:ea typeface="Arial"/>
              </a:rPr>
              <a:t>Sample Ex. </a:t>
            </a:r>
            <a:r>
              <a:rPr b="1" lang="it-IT" sz="3000" spc="-1" strike="noStrike">
                <a:solidFill>
                  <a:srgbClr val="000000"/>
                </a:solidFill>
                <a:latin typeface="Arial"/>
                <a:ea typeface="Arial"/>
              </a:rPr>
              <a:t>–</a:t>
            </a:r>
            <a:r>
              <a:rPr b="1" lang="en-US" sz="3000" spc="-1" strike="noStrike">
                <a:solidFill>
                  <a:srgbClr val="000000"/>
                </a:solidFill>
                <a:latin typeface="Arial"/>
                <a:ea typeface="Arial"/>
              </a:rPr>
              <a:t> Monitoring</a:t>
            </a:r>
            <a:endParaRPr b="0" lang="en-US" sz="3000" spc="-1" strike="noStrike">
              <a:solidFill>
                <a:srgbClr val="000000"/>
              </a:solidFill>
              <a:latin typeface="Calibri"/>
            </a:endParaRPr>
          </a:p>
        </p:txBody>
      </p:sp>
      <p:sp>
        <p:nvSpPr>
          <p:cNvPr id="194" name="PlaceHolder 2"/>
          <p:cNvSpPr>
            <a:spLocks noGrp="1"/>
          </p:cNvSpPr>
          <p:nvPr>
            <p:ph/>
          </p:nvPr>
        </p:nvSpPr>
        <p:spPr>
          <a:xfrm>
            <a:off x="138240" y="813960"/>
            <a:ext cx="11915280" cy="5543640"/>
          </a:xfrm>
          <a:prstGeom prst="rect">
            <a:avLst/>
          </a:prstGeom>
          <a:noFill/>
          <a:ln w="0">
            <a:noFill/>
          </a:ln>
        </p:spPr>
        <p:txBody>
          <a:bodyPr anchor="t">
            <a:noAutofit/>
          </a:bodyPr>
          <a:p>
            <a:pPr marL="457200">
              <a:lnSpc>
                <a:spcPct val="90000"/>
              </a:lnSpc>
              <a:spcBef>
                <a:spcPts val="499"/>
              </a:spcBef>
              <a:tabLst>
                <a:tab algn="l" pos="0"/>
              </a:tabLst>
            </a:pPr>
            <a:r>
              <a:rPr b="0" lang="en-US" sz="1800" spc="-1" strike="noStrike">
                <a:solidFill>
                  <a:srgbClr val="000000"/>
                </a:solidFill>
                <a:latin typeface="Arial"/>
                <a:ea typeface="Arial"/>
              </a:rPr>
              <a:t>Solution</a:t>
            </a:r>
            <a:endParaRPr b="0" lang="en-US" sz="1800" spc="-1" strike="noStrike">
              <a:solidFill>
                <a:srgbClr val="000000"/>
              </a:solidFill>
              <a:latin typeface="Calibri"/>
            </a:endParaRPr>
          </a:p>
          <a:p>
            <a:pPr lvl="1" marL="685800" indent="-228600">
              <a:lnSpc>
                <a:spcPct val="90000"/>
              </a:lnSpc>
              <a:spcBef>
                <a:spcPts val="499"/>
              </a:spcBef>
              <a:buClr>
                <a:srgbClr val="000000"/>
              </a:buClr>
              <a:buFont typeface="Arial"/>
              <a:buChar char="•"/>
              <a:tabLst>
                <a:tab algn="l" pos="0"/>
              </a:tabLst>
            </a:pPr>
            <a:r>
              <a:rPr b="0" lang="en-US" sz="1800" spc="-1" strike="noStrike">
                <a:solidFill>
                  <a:srgbClr val="000000"/>
                </a:solidFill>
                <a:latin typeface="Arial"/>
                <a:ea typeface="Arial"/>
              </a:rPr>
              <a:t>Refer to </a:t>
            </a:r>
            <a:r>
              <a:rPr b="0" lang="en-US" sz="1800" spc="-1" strike="noStrike">
                <a:solidFill>
                  <a:srgbClr val="000000"/>
                </a:solidFill>
                <a:latin typeface="Arial Narrow"/>
                <a:ea typeface="Times New Roman"/>
              </a:rPr>
              <a:t>Monitoring</a:t>
            </a:r>
            <a:endParaRPr b="0" lang="en-US" sz="1800" spc="-1" strike="noStrike">
              <a:solidFill>
                <a:srgbClr val="000000"/>
              </a:solidFill>
              <a:latin typeface="Calibri"/>
            </a:endParaRPr>
          </a:p>
          <a:p>
            <a:pPr marL="457200">
              <a:lnSpc>
                <a:spcPct val="90000"/>
              </a:lnSpc>
              <a:spcBef>
                <a:spcPts val="499"/>
              </a:spcBef>
              <a:tabLst>
                <a:tab algn="l" pos="0"/>
              </a:tabLst>
            </a:pPr>
            <a:r>
              <a:rPr b="0" lang="en-US" sz="1800" spc="-1" strike="noStrike">
                <a:solidFill>
                  <a:srgbClr val="000000"/>
                </a:solidFill>
                <a:latin typeface="Arial Narrow"/>
                <a:ea typeface="Arial"/>
              </a:rPr>
              <a:t>Key formulas</a:t>
            </a:r>
            <a:endParaRPr b="0" lang="en-US" sz="1800" spc="-1" strike="noStrike">
              <a:solidFill>
                <a:srgbClr val="000000"/>
              </a:solidFill>
              <a:latin typeface="Calibri"/>
            </a:endParaRPr>
          </a:p>
          <a:p>
            <a:pPr lvl="1" marL="685800" indent="-228600">
              <a:lnSpc>
                <a:spcPct val="90000"/>
              </a:lnSpc>
              <a:spcBef>
                <a:spcPts val="499"/>
              </a:spcBef>
              <a:buClr>
                <a:srgbClr val="000000"/>
              </a:buClr>
              <a:buFont typeface="Arial"/>
              <a:buChar char="•"/>
              <a:tabLst>
                <a:tab algn="l" pos="0"/>
              </a:tabLst>
            </a:pPr>
            <a:r>
              <a:rPr b="0" lang="en-US" sz="1800" spc="-1" strike="noStrike">
                <a:solidFill>
                  <a:srgbClr val="000000"/>
                </a:solidFill>
                <a:latin typeface="Arial"/>
                <a:ea typeface="Arial"/>
              </a:rPr>
              <a:t>ES = (AT-1) + (EV – PVc) / (PVc+1 – PVc)</a:t>
            </a:r>
            <a:endParaRPr b="0" lang="en-US" sz="1800" spc="-1" strike="noStrike">
              <a:solidFill>
                <a:srgbClr val="000000"/>
              </a:solidFill>
              <a:latin typeface="Calibri"/>
            </a:endParaRPr>
          </a:p>
          <a:p>
            <a:pPr lvl="1" marL="685800" indent="-228600">
              <a:lnSpc>
                <a:spcPct val="90000"/>
              </a:lnSpc>
              <a:spcBef>
                <a:spcPts val="499"/>
              </a:spcBef>
              <a:buClr>
                <a:srgbClr val="000000"/>
              </a:buClr>
              <a:buFont typeface="Arial"/>
              <a:buChar char="•"/>
              <a:tabLst>
                <a:tab algn="l" pos="0"/>
              </a:tabLst>
            </a:pPr>
            <a:r>
              <a:rPr b="0" lang="en-US" sz="1800" spc="-1" strike="noStrike">
                <a:solidFill>
                  <a:srgbClr val="000000"/>
                </a:solidFill>
                <a:latin typeface="Arial"/>
                <a:ea typeface="Arial"/>
              </a:rPr>
              <a:t>CPI = EV / AC</a:t>
            </a:r>
            <a:endParaRPr b="0" lang="en-US" sz="1800" spc="-1" strike="noStrike">
              <a:solidFill>
                <a:srgbClr val="000000"/>
              </a:solidFill>
              <a:latin typeface="Calibri"/>
            </a:endParaRPr>
          </a:p>
          <a:p>
            <a:pPr lvl="1" marL="685800" indent="-228600">
              <a:lnSpc>
                <a:spcPct val="90000"/>
              </a:lnSpc>
              <a:spcBef>
                <a:spcPts val="499"/>
              </a:spcBef>
              <a:buClr>
                <a:srgbClr val="000000"/>
              </a:buClr>
              <a:buFont typeface="Arial"/>
              <a:buChar char="•"/>
              <a:tabLst>
                <a:tab algn="l" pos="0"/>
              </a:tabLst>
            </a:pPr>
            <a:r>
              <a:rPr b="0" lang="en-US" sz="1800" spc="-1" strike="noStrike">
                <a:solidFill>
                  <a:srgbClr val="000000"/>
                </a:solidFill>
                <a:latin typeface="Arial"/>
                <a:ea typeface="Arial"/>
              </a:rPr>
              <a:t>SPI($) = EV / BV</a:t>
            </a:r>
            <a:endParaRPr b="0" lang="en-US" sz="1800" spc="-1" strike="noStrike">
              <a:solidFill>
                <a:srgbClr val="000000"/>
              </a:solidFill>
              <a:latin typeface="Calibri"/>
            </a:endParaRPr>
          </a:p>
          <a:p>
            <a:pPr lvl="1" marL="685800" indent="-228600">
              <a:lnSpc>
                <a:spcPct val="90000"/>
              </a:lnSpc>
              <a:spcBef>
                <a:spcPts val="499"/>
              </a:spcBef>
              <a:buClr>
                <a:srgbClr val="000000"/>
              </a:buClr>
              <a:buFont typeface="Arial"/>
              <a:buChar char="•"/>
              <a:tabLst>
                <a:tab algn="l" pos="0"/>
              </a:tabLst>
            </a:pPr>
            <a:r>
              <a:rPr b="0" lang="en-US" sz="1800" spc="-1" strike="noStrike">
                <a:solidFill>
                  <a:srgbClr val="000000"/>
                </a:solidFill>
                <a:latin typeface="Arial"/>
                <a:ea typeface="Arial"/>
              </a:rPr>
              <a:t>SPI(t) = ES / AT</a:t>
            </a:r>
            <a:endParaRPr b="0" lang="en-US" sz="1800" spc="-1" strike="noStrike">
              <a:solidFill>
                <a:srgbClr val="000000"/>
              </a:solidFill>
              <a:latin typeface="Calibri"/>
            </a:endParaRPr>
          </a:p>
          <a:p>
            <a:pPr marL="457200">
              <a:lnSpc>
                <a:spcPct val="90000"/>
              </a:lnSpc>
              <a:spcBef>
                <a:spcPts val="499"/>
              </a:spcBef>
              <a:tabLst>
                <a:tab algn="l" pos="0"/>
              </a:tabLst>
            </a:pPr>
            <a:r>
              <a:rPr b="0" lang="en-US" sz="1800" spc="-1" strike="noStrike">
                <a:solidFill>
                  <a:srgbClr val="000000"/>
                </a:solidFill>
                <a:latin typeface="Arial"/>
                <a:ea typeface="Arial"/>
              </a:rPr>
              <a:t>Use revise estimate approach: most conservative!</a:t>
            </a:r>
            <a:endParaRPr b="0" lang="en-US" sz="1800" spc="-1" strike="noStrike">
              <a:solidFill>
                <a:srgbClr val="000000"/>
              </a:solidFill>
              <a:latin typeface="Calibri"/>
            </a:endParaRPr>
          </a:p>
          <a:p>
            <a:pPr lvl="2" marL="1143000" indent="-228600">
              <a:lnSpc>
                <a:spcPct val="90000"/>
              </a:lnSpc>
              <a:spcBef>
                <a:spcPts val="499"/>
              </a:spcBef>
              <a:buClr>
                <a:srgbClr val="000000"/>
              </a:buClr>
              <a:buFont typeface="Arial"/>
              <a:buChar char="•"/>
              <a:tabLst>
                <a:tab algn="l" pos="0"/>
              </a:tabLst>
            </a:pPr>
            <a:r>
              <a:rPr b="0" lang="en-US" sz="1600" spc="-1" strike="noStrike">
                <a:solidFill>
                  <a:srgbClr val="000000"/>
                </a:solidFill>
                <a:latin typeface="Arial"/>
                <a:ea typeface="Arial"/>
              </a:rPr>
              <a:t>CEAC = AC + (BAC – EV) / CPI</a:t>
            </a:r>
            <a:endParaRPr b="0" lang="en-US" sz="1600" spc="-1" strike="noStrike">
              <a:solidFill>
                <a:srgbClr val="000000"/>
              </a:solidFill>
              <a:latin typeface="Calibri"/>
            </a:endParaRPr>
          </a:p>
          <a:p>
            <a:pPr lvl="2" marL="1143000" indent="-228600">
              <a:lnSpc>
                <a:spcPct val="90000"/>
              </a:lnSpc>
              <a:spcBef>
                <a:spcPts val="499"/>
              </a:spcBef>
              <a:buClr>
                <a:srgbClr val="000000"/>
              </a:buClr>
              <a:buFont typeface="Arial"/>
              <a:buChar char="•"/>
              <a:tabLst>
                <a:tab algn="l" pos="0"/>
              </a:tabLst>
            </a:pPr>
            <a:r>
              <a:rPr b="0" lang="en-US" sz="1600" spc="-1" strike="noStrike">
                <a:solidFill>
                  <a:srgbClr val="000000"/>
                </a:solidFill>
                <a:latin typeface="Arial"/>
                <a:ea typeface="Arial"/>
              </a:rPr>
              <a:t>TEAC = AT + (PD – ES) / SPI(t)</a:t>
            </a:r>
            <a:endParaRPr b="0" lang="en-US" sz="1600" spc="-1" strike="noStrike">
              <a:solidFill>
                <a:srgbClr val="000000"/>
              </a:solidFill>
              <a:latin typeface="Calibri"/>
            </a:endParaRPr>
          </a:p>
          <a:p>
            <a:endParaRPr b="0" lang="en-US" sz="1600" spc="-1" strike="noStrike">
              <a:solidFill>
                <a:srgbClr val="000000"/>
              </a:solidFill>
              <a:latin typeface="Calibri"/>
            </a:endParaRPr>
          </a:p>
          <a:p>
            <a:pPr algn="just">
              <a:lnSpc>
                <a:spcPct val="90000"/>
              </a:lnSpc>
              <a:spcBef>
                <a:spcPts val="300"/>
              </a:spcBef>
              <a:spcAft>
                <a:spcPts val="300"/>
              </a:spcAft>
              <a:tabLst>
                <a:tab algn="l" pos="0"/>
              </a:tabLst>
            </a:pPr>
            <a:r>
              <a:rPr b="0" lang="en-US" sz="1800" spc="-1" strike="noStrike">
                <a:solidFill>
                  <a:srgbClr val="000000"/>
                </a:solidFill>
                <a:latin typeface="Arial Narrow"/>
                <a:ea typeface="Times New Roman"/>
              </a:rPr>
              <a:t>	</a:t>
            </a:r>
            <a:endParaRPr b="0" lang="en-US" sz="1800" spc="-1" strike="noStrike">
              <a:solidFill>
                <a:srgbClr val="000000"/>
              </a:solidFill>
              <a:latin typeface="Calibri"/>
            </a:endParaRPr>
          </a:p>
          <a:p>
            <a:pPr marL="457200">
              <a:lnSpc>
                <a:spcPct val="90000"/>
              </a:lnSpc>
              <a:spcBef>
                <a:spcPts val="499"/>
              </a:spcBef>
              <a:tabLst>
                <a:tab algn="l" pos="0"/>
              </a:tabLst>
            </a:pPr>
            <a:endParaRPr b="0" lang="en-US" sz="1800" spc="-1" strike="noStrike">
              <a:solidFill>
                <a:srgbClr val="000000"/>
              </a:solidFill>
              <a:latin typeface="Calibri"/>
            </a:endParaRPr>
          </a:p>
        </p:txBody>
      </p:sp>
      <p:sp>
        <p:nvSpPr>
          <p:cNvPr id="195" name="PlaceHolder 3"/>
          <p:cNvSpPr>
            <a:spLocks noGrp="1"/>
          </p:cNvSpPr>
          <p:nvPr>
            <p:ph type="dt"/>
          </p:nvPr>
        </p:nvSpPr>
        <p:spPr>
          <a:xfrm>
            <a:off x="138240" y="6492960"/>
            <a:ext cx="2742840" cy="228240"/>
          </a:xfrm>
          <a:prstGeom prst="rect">
            <a:avLst/>
          </a:prstGeom>
          <a:noFill/>
          <a:ln w="0">
            <a:noFill/>
          </a:ln>
        </p:spPr>
        <p:txBody>
          <a:bodyPr anchor="ctr">
            <a:noAutofit/>
          </a:bodyPr>
          <a:p>
            <a:pPr>
              <a:lnSpc>
                <a:spcPct val="100000"/>
              </a:lnSpc>
            </a:pPr>
            <a:r>
              <a:rPr b="0" lang="en-US" sz="1200" spc="-1" strike="noStrike">
                <a:solidFill>
                  <a:srgbClr val="8b8b8b"/>
                </a:solidFill>
                <a:latin typeface="Calibri"/>
                <a:ea typeface="Arial"/>
              </a:rPr>
              <a:t>04IXTPH – Project Management</a:t>
            </a:r>
            <a:endParaRPr b="0" lang="it-IT" sz="1200" spc="-1" strike="noStrike">
              <a:latin typeface="Times New Roman"/>
            </a:endParaRPr>
          </a:p>
        </p:txBody>
      </p:sp>
      <p:sp>
        <p:nvSpPr>
          <p:cNvPr id="196" name="PlaceHolder 4"/>
          <p:cNvSpPr>
            <a:spLocks noGrp="1"/>
          </p:cNvSpPr>
          <p:nvPr>
            <p:ph type="ftr"/>
          </p:nvPr>
        </p:nvSpPr>
        <p:spPr>
          <a:xfrm>
            <a:off x="4038480" y="6492960"/>
            <a:ext cx="4114440" cy="228240"/>
          </a:xfrm>
          <a:prstGeom prst="rect">
            <a:avLst/>
          </a:prstGeom>
          <a:noFill/>
          <a:ln w="0">
            <a:noFill/>
          </a:ln>
        </p:spPr>
        <p:txBody>
          <a:bodyPr anchor="ctr">
            <a:noAutofit/>
          </a:bodyPr>
          <a:p>
            <a:pPr algn="ctr">
              <a:lnSpc>
                <a:spcPct val="100000"/>
              </a:lnSpc>
            </a:pPr>
            <a:r>
              <a:rPr b="0" lang="en-GB" sz="1200" spc="-1" strike="noStrike">
                <a:solidFill>
                  <a:srgbClr val="8b8b8b"/>
                </a:solidFill>
                <a:latin typeface="Calibri"/>
                <a:ea typeface="Arial"/>
              </a:rPr>
              <a:t>Context</a:t>
            </a:r>
            <a:endParaRPr b="0" lang="it-IT" sz="1200" spc="-1" strike="noStrike">
              <a:latin typeface="Times New Roman"/>
            </a:endParaRPr>
          </a:p>
        </p:txBody>
      </p:sp>
      <p:sp>
        <p:nvSpPr>
          <p:cNvPr id="197" name="PlaceHolder 5"/>
          <p:cNvSpPr>
            <a:spLocks noGrp="1"/>
          </p:cNvSpPr>
          <p:nvPr>
            <p:ph type="sldNum"/>
          </p:nvPr>
        </p:nvSpPr>
        <p:spPr>
          <a:xfrm>
            <a:off x="9310680" y="6492960"/>
            <a:ext cx="2742840" cy="228240"/>
          </a:xfrm>
          <a:prstGeom prst="rect">
            <a:avLst/>
          </a:prstGeom>
          <a:noFill/>
          <a:ln w="0">
            <a:noFill/>
          </a:ln>
        </p:spPr>
        <p:txBody>
          <a:bodyPr anchor="ctr">
            <a:noAutofit/>
          </a:bodyPr>
          <a:p>
            <a:pPr algn="r">
              <a:lnSpc>
                <a:spcPct val="100000"/>
              </a:lnSpc>
            </a:pPr>
            <a:fld id="{38F05C2A-C90A-4BAA-BD2A-5E66D3987577}" type="slidenum">
              <a:rPr b="0" lang="en-GB" sz="1200" spc="-1" strike="noStrike">
                <a:solidFill>
                  <a:srgbClr val="8b8b8b"/>
                </a:solidFill>
                <a:latin typeface="Calibri"/>
                <a:ea typeface="Arial"/>
              </a:rPr>
              <a:t>13</a:t>
            </a:fld>
            <a:endParaRPr b="0" lang="it-IT" sz="1200" spc="-1" strike="noStrike">
              <a:latin typeface="Times New Roman"/>
            </a:endParaRPr>
          </a:p>
        </p:txBody>
      </p:sp>
      <p:pic>
        <p:nvPicPr>
          <p:cNvPr id="198" name="Picture 2" descr=""/>
          <p:cNvPicPr/>
          <p:nvPr/>
        </p:nvPicPr>
        <p:blipFill>
          <a:blip r:embed="rId1"/>
          <a:stretch/>
        </p:blipFill>
        <p:spPr>
          <a:xfrm>
            <a:off x="5951880" y="980640"/>
            <a:ext cx="5536800" cy="345600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PlaceHolder 1"/>
          <p:cNvSpPr>
            <a:spLocks noGrp="1"/>
          </p:cNvSpPr>
          <p:nvPr>
            <p:ph type="title"/>
          </p:nvPr>
        </p:nvSpPr>
        <p:spPr>
          <a:xfrm>
            <a:off x="138240" y="136440"/>
            <a:ext cx="11915280" cy="539640"/>
          </a:xfrm>
          <a:prstGeom prst="rect">
            <a:avLst/>
          </a:prstGeom>
          <a:noFill/>
          <a:ln w="0">
            <a:noFill/>
          </a:ln>
        </p:spPr>
        <p:txBody>
          <a:bodyPr anchor="ctr">
            <a:noAutofit/>
          </a:bodyPr>
          <a:p>
            <a:pPr>
              <a:lnSpc>
                <a:spcPct val="90000"/>
              </a:lnSpc>
            </a:pPr>
            <a:r>
              <a:rPr b="1" lang="en-US" sz="3000" spc="-1" strike="noStrike">
                <a:solidFill>
                  <a:srgbClr val="000000"/>
                </a:solidFill>
                <a:latin typeface="Arial"/>
                <a:ea typeface="Arial"/>
              </a:rPr>
              <a:t>Sample Ex. </a:t>
            </a:r>
            <a:r>
              <a:rPr b="1" lang="it-IT" sz="3000" spc="-1" strike="noStrike">
                <a:solidFill>
                  <a:srgbClr val="000000"/>
                </a:solidFill>
                <a:latin typeface="Arial"/>
                <a:ea typeface="Arial"/>
              </a:rPr>
              <a:t>–</a:t>
            </a:r>
            <a:r>
              <a:rPr b="1" lang="en-US" sz="3000" spc="-1" strike="noStrike">
                <a:solidFill>
                  <a:srgbClr val="000000"/>
                </a:solidFill>
                <a:latin typeface="Arial"/>
                <a:ea typeface="Arial"/>
              </a:rPr>
              <a:t> Monitoring</a:t>
            </a:r>
            <a:endParaRPr b="0" lang="en-US" sz="3000" spc="-1" strike="noStrike">
              <a:solidFill>
                <a:srgbClr val="000000"/>
              </a:solidFill>
              <a:latin typeface="Calibri"/>
            </a:endParaRPr>
          </a:p>
        </p:txBody>
      </p:sp>
      <p:sp>
        <p:nvSpPr>
          <p:cNvPr id="200" name="PlaceHolder 2"/>
          <p:cNvSpPr>
            <a:spLocks noGrp="1"/>
          </p:cNvSpPr>
          <p:nvPr>
            <p:ph/>
          </p:nvPr>
        </p:nvSpPr>
        <p:spPr>
          <a:xfrm>
            <a:off x="138240" y="813960"/>
            <a:ext cx="11915280" cy="5543640"/>
          </a:xfrm>
          <a:prstGeom prst="rect">
            <a:avLst/>
          </a:prstGeom>
          <a:noFill/>
          <a:ln w="0">
            <a:noFill/>
          </a:ln>
        </p:spPr>
        <p:txBody>
          <a:bodyPr anchor="t">
            <a:noAutofit/>
          </a:bodyPr>
          <a:p>
            <a:endParaRPr b="0" lang="en-US" sz="2800" spc="-1" strike="noStrike">
              <a:solidFill>
                <a:srgbClr val="000000"/>
              </a:solidFill>
              <a:latin typeface="Calibri"/>
            </a:endParaRPr>
          </a:p>
          <a:p>
            <a:pPr algn="just">
              <a:lnSpc>
                <a:spcPct val="90000"/>
              </a:lnSpc>
              <a:spcBef>
                <a:spcPts val="300"/>
              </a:spcBef>
              <a:spcAft>
                <a:spcPts val="300"/>
              </a:spcAft>
              <a:tabLst>
                <a:tab algn="l" pos="0"/>
              </a:tabLst>
            </a:pPr>
            <a:r>
              <a:rPr b="0" lang="en-US" sz="1800" spc="-1" strike="noStrike">
                <a:solidFill>
                  <a:srgbClr val="000000"/>
                </a:solidFill>
                <a:latin typeface="Arial Narrow"/>
                <a:ea typeface="Times New Roman"/>
              </a:rPr>
              <a:t>	</a:t>
            </a:r>
            <a:endParaRPr b="0" lang="en-US" sz="1800" spc="-1" strike="noStrike">
              <a:solidFill>
                <a:srgbClr val="000000"/>
              </a:solidFill>
              <a:latin typeface="Calibri"/>
            </a:endParaRPr>
          </a:p>
          <a:p>
            <a:pPr marL="457200">
              <a:lnSpc>
                <a:spcPct val="90000"/>
              </a:lnSpc>
              <a:spcBef>
                <a:spcPts val="499"/>
              </a:spcBef>
              <a:tabLst>
                <a:tab algn="l" pos="0"/>
              </a:tabLst>
            </a:pPr>
            <a:endParaRPr b="0" lang="en-US" sz="1800" spc="-1" strike="noStrike">
              <a:solidFill>
                <a:srgbClr val="000000"/>
              </a:solidFill>
              <a:latin typeface="Calibri"/>
            </a:endParaRPr>
          </a:p>
        </p:txBody>
      </p:sp>
      <p:sp>
        <p:nvSpPr>
          <p:cNvPr id="201" name="PlaceHolder 3"/>
          <p:cNvSpPr>
            <a:spLocks noGrp="1"/>
          </p:cNvSpPr>
          <p:nvPr>
            <p:ph type="dt"/>
          </p:nvPr>
        </p:nvSpPr>
        <p:spPr>
          <a:xfrm>
            <a:off x="138240" y="6492960"/>
            <a:ext cx="2742840" cy="228240"/>
          </a:xfrm>
          <a:prstGeom prst="rect">
            <a:avLst/>
          </a:prstGeom>
          <a:noFill/>
          <a:ln w="0">
            <a:noFill/>
          </a:ln>
        </p:spPr>
        <p:txBody>
          <a:bodyPr anchor="ctr">
            <a:noAutofit/>
          </a:bodyPr>
          <a:p>
            <a:pPr>
              <a:lnSpc>
                <a:spcPct val="100000"/>
              </a:lnSpc>
            </a:pPr>
            <a:r>
              <a:rPr b="0" lang="en-US" sz="1200" spc="-1" strike="noStrike">
                <a:solidFill>
                  <a:srgbClr val="8b8b8b"/>
                </a:solidFill>
                <a:latin typeface="Calibri"/>
                <a:ea typeface="Arial"/>
              </a:rPr>
              <a:t>04IXTPH – Project Management</a:t>
            </a:r>
            <a:endParaRPr b="0" lang="it-IT" sz="1200" spc="-1" strike="noStrike">
              <a:latin typeface="Times New Roman"/>
            </a:endParaRPr>
          </a:p>
        </p:txBody>
      </p:sp>
      <p:sp>
        <p:nvSpPr>
          <p:cNvPr id="202" name="PlaceHolder 4"/>
          <p:cNvSpPr>
            <a:spLocks noGrp="1"/>
          </p:cNvSpPr>
          <p:nvPr>
            <p:ph type="ftr"/>
          </p:nvPr>
        </p:nvSpPr>
        <p:spPr>
          <a:xfrm>
            <a:off x="4038480" y="6492960"/>
            <a:ext cx="4114440" cy="228240"/>
          </a:xfrm>
          <a:prstGeom prst="rect">
            <a:avLst/>
          </a:prstGeom>
          <a:noFill/>
          <a:ln w="0">
            <a:noFill/>
          </a:ln>
        </p:spPr>
        <p:txBody>
          <a:bodyPr anchor="ctr">
            <a:noAutofit/>
          </a:bodyPr>
          <a:p>
            <a:pPr algn="ctr">
              <a:lnSpc>
                <a:spcPct val="100000"/>
              </a:lnSpc>
            </a:pPr>
            <a:r>
              <a:rPr b="0" lang="en-GB" sz="1200" spc="-1" strike="noStrike">
                <a:solidFill>
                  <a:srgbClr val="8b8b8b"/>
                </a:solidFill>
                <a:latin typeface="Calibri"/>
                <a:ea typeface="Arial"/>
              </a:rPr>
              <a:t>Context</a:t>
            </a:r>
            <a:endParaRPr b="0" lang="it-IT" sz="1200" spc="-1" strike="noStrike">
              <a:latin typeface="Times New Roman"/>
            </a:endParaRPr>
          </a:p>
        </p:txBody>
      </p:sp>
      <p:sp>
        <p:nvSpPr>
          <p:cNvPr id="203" name="PlaceHolder 5"/>
          <p:cNvSpPr>
            <a:spLocks noGrp="1"/>
          </p:cNvSpPr>
          <p:nvPr>
            <p:ph type="sldNum"/>
          </p:nvPr>
        </p:nvSpPr>
        <p:spPr>
          <a:xfrm>
            <a:off x="9310680" y="6492960"/>
            <a:ext cx="2742840" cy="228240"/>
          </a:xfrm>
          <a:prstGeom prst="rect">
            <a:avLst/>
          </a:prstGeom>
          <a:noFill/>
          <a:ln w="0">
            <a:noFill/>
          </a:ln>
        </p:spPr>
        <p:txBody>
          <a:bodyPr anchor="ctr">
            <a:noAutofit/>
          </a:bodyPr>
          <a:p>
            <a:pPr algn="r">
              <a:lnSpc>
                <a:spcPct val="100000"/>
              </a:lnSpc>
            </a:pPr>
            <a:fld id="{887DF5D6-4C45-468C-9198-C531F0DB85C7}" type="slidenum">
              <a:rPr b="0" lang="en-GB" sz="1200" spc="-1" strike="noStrike">
                <a:solidFill>
                  <a:srgbClr val="8b8b8b"/>
                </a:solidFill>
                <a:latin typeface="Calibri"/>
                <a:ea typeface="Arial"/>
              </a:rPr>
              <a:t>13</a:t>
            </a:fld>
            <a:endParaRPr b="0" lang="it-IT" sz="1200" spc="-1" strike="noStrike">
              <a:latin typeface="Times New Roman"/>
            </a:endParaRPr>
          </a:p>
        </p:txBody>
      </p:sp>
      <p:pic>
        <p:nvPicPr>
          <p:cNvPr id="204" name="Picture 8" descr=""/>
          <p:cNvPicPr/>
          <p:nvPr/>
        </p:nvPicPr>
        <p:blipFill>
          <a:blip r:embed="rId1"/>
          <a:stretch/>
        </p:blipFill>
        <p:spPr>
          <a:xfrm>
            <a:off x="767520" y="964080"/>
            <a:ext cx="10872720" cy="502956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PlaceHolder 1"/>
          <p:cNvSpPr>
            <a:spLocks noGrp="1"/>
          </p:cNvSpPr>
          <p:nvPr>
            <p:ph type="title"/>
          </p:nvPr>
        </p:nvSpPr>
        <p:spPr>
          <a:xfrm>
            <a:off x="138240" y="136440"/>
            <a:ext cx="11915280" cy="539640"/>
          </a:xfrm>
          <a:prstGeom prst="rect">
            <a:avLst/>
          </a:prstGeom>
          <a:noFill/>
          <a:ln w="0">
            <a:noFill/>
          </a:ln>
        </p:spPr>
        <p:txBody>
          <a:bodyPr anchor="ctr">
            <a:noAutofit/>
          </a:bodyPr>
          <a:p>
            <a:pPr>
              <a:lnSpc>
                <a:spcPct val="90000"/>
              </a:lnSpc>
            </a:pPr>
            <a:r>
              <a:rPr b="1" lang="en-US" sz="3000" spc="-1" strike="noStrike">
                <a:solidFill>
                  <a:srgbClr val="000000"/>
                </a:solidFill>
                <a:latin typeface="Arial"/>
                <a:ea typeface="Arial"/>
              </a:rPr>
              <a:t>Sample Ex. </a:t>
            </a:r>
            <a:r>
              <a:rPr b="1" lang="it-IT" sz="3000" spc="-1" strike="noStrike">
                <a:solidFill>
                  <a:srgbClr val="000000"/>
                </a:solidFill>
                <a:latin typeface="Arial"/>
                <a:ea typeface="Arial"/>
              </a:rPr>
              <a:t>–</a:t>
            </a:r>
            <a:r>
              <a:rPr b="1" lang="en-US" sz="3000" spc="-1" strike="noStrike">
                <a:solidFill>
                  <a:srgbClr val="000000"/>
                </a:solidFill>
                <a:latin typeface="Arial"/>
                <a:ea typeface="Arial"/>
              </a:rPr>
              <a:t> Contracting</a:t>
            </a:r>
            <a:endParaRPr b="0" lang="en-US" sz="3000" spc="-1" strike="noStrike">
              <a:solidFill>
                <a:srgbClr val="000000"/>
              </a:solidFill>
              <a:latin typeface="Calibri"/>
            </a:endParaRPr>
          </a:p>
        </p:txBody>
      </p:sp>
      <p:sp>
        <p:nvSpPr>
          <p:cNvPr id="206" name="PlaceHolder 2"/>
          <p:cNvSpPr>
            <a:spLocks noGrp="1"/>
          </p:cNvSpPr>
          <p:nvPr>
            <p:ph/>
          </p:nvPr>
        </p:nvSpPr>
        <p:spPr>
          <a:xfrm>
            <a:off x="138240" y="813960"/>
            <a:ext cx="11915280" cy="5543640"/>
          </a:xfrm>
          <a:prstGeom prst="rect">
            <a:avLst/>
          </a:prstGeom>
          <a:noFill/>
          <a:ln w="0">
            <a:noFill/>
          </a:ln>
        </p:spPr>
        <p:txBody>
          <a:bodyPr anchor="t">
            <a:noAutofit/>
          </a:bodyPr>
          <a:p>
            <a:pPr algn="just">
              <a:lnSpc>
                <a:spcPct val="90000"/>
              </a:lnSpc>
              <a:spcBef>
                <a:spcPts val="300"/>
              </a:spcBef>
              <a:spcAft>
                <a:spcPts val="300"/>
              </a:spcAft>
              <a:tabLst>
                <a:tab algn="l" pos="0"/>
              </a:tabLst>
            </a:pPr>
            <a:r>
              <a:rPr b="0" lang="en-US" sz="1800" spc="-1" strike="noStrike">
                <a:solidFill>
                  <a:srgbClr val="000000"/>
                </a:solidFill>
                <a:latin typeface="Arial Narrow"/>
                <a:ea typeface="Times New Roman"/>
              </a:rPr>
              <a:t>Suppose to be the CEO of the ski resort company. You are asked by the Board of Directors to evaluate an alternative contract organization to build the new Cableway. </a:t>
            </a:r>
            <a:endParaRPr b="0" lang="en-US" sz="1800" spc="-1" strike="noStrike">
              <a:solidFill>
                <a:srgbClr val="000000"/>
              </a:solidFill>
              <a:latin typeface="Calibri"/>
            </a:endParaRPr>
          </a:p>
          <a:p>
            <a:pPr algn="just">
              <a:lnSpc>
                <a:spcPct val="90000"/>
              </a:lnSpc>
              <a:spcBef>
                <a:spcPts val="300"/>
              </a:spcBef>
              <a:spcAft>
                <a:spcPts val="300"/>
              </a:spcAft>
              <a:tabLst>
                <a:tab algn="l" pos="0"/>
              </a:tabLst>
            </a:pPr>
            <a:r>
              <a:rPr b="0" lang="en-US" sz="1800" spc="-1" strike="noStrike">
                <a:solidFill>
                  <a:srgbClr val="000000"/>
                </a:solidFill>
                <a:latin typeface="Arial Narrow"/>
                <a:ea typeface="Times New Roman"/>
              </a:rPr>
              <a:t>Consider that you manage a small resort, with little yearly capital expenditure and don’t have in-house specialized technicians.</a:t>
            </a:r>
            <a:endParaRPr b="0" lang="en-US" sz="1800" spc="-1" strike="noStrike">
              <a:solidFill>
                <a:srgbClr val="000000"/>
              </a:solidFill>
              <a:latin typeface="Calibri"/>
            </a:endParaRPr>
          </a:p>
          <a:p>
            <a:pPr algn="just">
              <a:lnSpc>
                <a:spcPct val="90000"/>
              </a:lnSpc>
              <a:spcBef>
                <a:spcPts val="300"/>
              </a:spcBef>
              <a:spcAft>
                <a:spcPts val="300"/>
              </a:spcAft>
              <a:tabLst>
                <a:tab algn="l" pos="0"/>
              </a:tabLst>
            </a:pPr>
            <a:r>
              <a:rPr b="0" lang="en-US" sz="1800" spc="-1" strike="noStrike">
                <a:solidFill>
                  <a:srgbClr val="000000"/>
                </a:solidFill>
                <a:latin typeface="Arial Narrow"/>
                <a:ea typeface="Times New Roman"/>
              </a:rPr>
              <a:t>On the other hand, take note that globally in the ropeway industry there are no more than 5 player and that the leader has a market share approaching 40% globally, with a turnover in excess of 1bn€.</a:t>
            </a:r>
            <a:endParaRPr b="0" lang="en-US" sz="1800" spc="-1" strike="noStrike">
              <a:solidFill>
                <a:srgbClr val="000000"/>
              </a:solidFill>
              <a:latin typeface="Calibri"/>
            </a:endParaRPr>
          </a:p>
          <a:p>
            <a:pPr algn="just">
              <a:lnSpc>
                <a:spcPct val="90000"/>
              </a:lnSpc>
              <a:spcBef>
                <a:spcPts val="300"/>
              </a:spcBef>
              <a:spcAft>
                <a:spcPts val="300"/>
              </a:spcAft>
              <a:tabLst>
                <a:tab algn="l" pos="0"/>
              </a:tabLst>
            </a:pPr>
            <a:r>
              <a:rPr b="0" lang="en-US" sz="1800" spc="-1" strike="noStrike">
                <a:solidFill>
                  <a:srgbClr val="000000"/>
                </a:solidFill>
                <a:latin typeface="Arial Narrow"/>
                <a:ea typeface="Times New Roman"/>
              </a:rPr>
              <a:t>What would you suggest with regard to the delivery system, payment scheme and award method? Briefly justify your decision in writing.</a:t>
            </a:r>
            <a:endParaRPr b="0" lang="en-US" sz="1800" spc="-1" strike="noStrike">
              <a:solidFill>
                <a:srgbClr val="000000"/>
              </a:solidFill>
              <a:latin typeface="Calibri"/>
            </a:endParaRPr>
          </a:p>
          <a:p>
            <a:pPr algn="just">
              <a:lnSpc>
                <a:spcPct val="90000"/>
              </a:lnSpc>
              <a:spcBef>
                <a:spcPts val="300"/>
              </a:spcBef>
              <a:spcAft>
                <a:spcPts val="300"/>
              </a:spcAft>
              <a:tabLst>
                <a:tab algn="l" pos="0"/>
              </a:tabLst>
            </a:pPr>
            <a:endParaRPr b="0" lang="en-US" sz="1800" spc="-1" strike="noStrike">
              <a:solidFill>
                <a:srgbClr val="000000"/>
              </a:solidFill>
              <a:latin typeface="Calibri"/>
            </a:endParaRPr>
          </a:p>
          <a:p>
            <a:pPr algn="just">
              <a:lnSpc>
                <a:spcPct val="90000"/>
              </a:lnSpc>
              <a:spcBef>
                <a:spcPts val="300"/>
              </a:spcBef>
              <a:spcAft>
                <a:spcPts val="300"/>
              </a:spcAft>
              <a:tabLst>
                <a:tab algn="l" pos="0"/>
              </a:tabLst>
            </a:pPr>
            <a:endParaRPr b="0" lang="en-US" sz="1800" spc="-1" strike="noStrike">
              <a:solidFill>
                <a:srgbClr val="000000"/>
              </a:solidFill>
              <a:latin typeface="Calibri"/>
            </a:endParaRPr>
          </a:p>
          <a:p>
            <a:pPr marL="457200">
              <a:lnSpc>
                <a:spcPct val="90000"/>
              </a:lnSpc>
              <a:spcBef>
                <a:spcPts val="499"/>
              </a:spcBef>
              <a:tabLst>
                <a:tab algn="l" pos="0"/>
              </a:tabLst>
            </a:pPr>
            <a:endParaRPr b="0" lang="en-US" sz="1800" spc="-1" strike="noStrike">
              <a:solidFill>
                <a:srgbClr val="000000"/>
              </a:solidFill>
              <a:latin typeface="Calibri"/>
            </a:endParaRPr>
          </a:p>
        </p:txBody>
      </p:sp>
      <p:sp>
        <p:nvSpPr>
          <p:cNvPr id="207" name="PlaceHolder 3"/>
          <p:cNvSpPr>
            <a:spLocks noGrp="1"/>
          </p:cNvSpPr>
          <p:nvPr>
            <p:ph type="dt"/>
          </p:nvPr>
        </p:nvSpPr>
        <p:spPr>
          <a:xfrm>
            <a:off x="138240" y="6492960"/>
            <a:ext cx="2742840" cy="228240"/>
          </a:xfrm>
          <a:prstGeom prst="rect">
            <a:avLst/>
          </a:prstGeom>
          <a:noFill/>
          <a:ln w="0">
            <a:noFill/>
          </a:ln>
        </p:spPr>
        <p:txBody>
          <a:bodyPr anchor="ctr">
            <a:noAutofit/>
          </a:bodyPr>
          <a:p>
            <a:pPr>
              <a:lnSpc>
                <a:spcPct val="100000"/>
              </a:lnSpc>
            </a:pPr>
            <a:r>
              <a:rPr b="0" lang="en-US" sz="1200" spc="-1" strike="noStrike">
                <a:solidFill>
                  <a:srgbClr val="8b8b8b"/>
                </a:solidFill>
                <a:latin typeface="Calibri"/>
                <a:ea typeface="Arial"/>
              </a:rPr>
              <a:t>04IXTPH – Project Management</a:t>
            </a:r>
            <a:endParaRPr b="0" lang="it-IT" sz="1200" spc="-1" strike="noStrike">
              <a:latin typeface="Times New Roman"/>
            </a:endParaRPr>
          </a:p>
        </p:txBody>
      </p:sp>
      <p:sp>
        <p:nvSpPr>
          <p:cNvPr id="208" name="PlaceHolder 4"/>
          <p:cNvSpPr>
            <a:spLocks noGrp="1"/>
          </p:cNvSpPr>
          <p:nvPr>
            <p:ph type="ftr"/>
          </p:nvPr>
        </p:nvSpPr>
        <p:spPr>
          <a:xfrm>
            <a:off x="4038480" y="6492960"/>
            <a:ext cx="4114440" cy="228240"/>
          </a:xfrm>
          <a:prstGeom prst="rect">
            <a:avLst/>
          </a:prstGeom>
          <a:noFill/>
          <a:ln w="0">
            <a:noFill/>
          </a:ln>
        </p:spPr>
        <p:txBody>
          <a:bodyPr anchor="ctr">
            <a:noAutofit/>
          </a:bodyPr>
          <a:p>
            <a:pPr algn="ctr">
              <a:lnSpc>
                <a:spcPct val="100000"/>
              </a:lnSpc>
            </a:pPr>
            <a:r>
              <a:rPr b="0" lang="en-GB" sz="1200" spc="-1" strike="noStrike">
                <a:solidFill>
                  <a:srgbClr val="8b8b8b"/>
                </a:solidFill>
                <a:latin typeface="Calibri"/>
                <a:ea typeface="Arial"/>
              </a:rPr>
              <a:t>Context</a:t>
            </a:r>
            <a:endParaRPr b="0" lang="it-IT" sz="1200" spc="-1" strike="noStrike">
              <a:latin typeface="Times New Roman"/>
            </a:endParaRPr>
          </a:p>
        </p:txBody>
      </p:sp>
      <p:sp>
        <p:nvSpPr>
          <p:cNvPr id="209" name="PlaceHolder 5"/>
          <p:cNvSpPr>
            <a:spLocks noGrp="1"/>
          </p:cNvSpPr>
          <p:nvPr>
            <p:ph type="sldNum"/>
          </p:nvPr>
        </p:nvSpPr>
        <p:spPr>
          <a:xfrm>
            <a:off x="9310680" y="6492960"/>
            <a:ext cx="2742840" cy="228240"/>
          </a:xfrm>
          <a:prstGeom prst="rect">
            <a:avLst/>
          </a:prstGeom>
          <a:noFill/>
          <a:ln w="0">
            <a:noFill/>
          </a:ln>
        </p:spPr>
        <p:txBody>
          <a:bodyPr anchor="ctr">
            <a:noAutofit/>
          </a:bodyPr>
          <a:p>
            <a:pPr algn="r">
              <a:lnSpc>
                <a:spcPct val="100000"/>
              </a:lnSpc>
            </a:pPr>
            <a:fld id="{591EF263-BF7C-4E92-92D8-1B25718D471A}" type="slidenum">
              <a:rPr b="0" lang="en-GB" sz="1200" spc="-1" strike="noStrike">
                <a:solidFill>
                  <a:srgbClr val="8b8b8b"/>
                </a:solidFill>
                <a:latin typeface="Calibri"/>
                <a:ea typeface="Arial"/>
              </a:rPr>
              <a:t>13</a:t>
            </a:fld>
            <a:endParaRPr b="0" lang="it-IT" sz="1200" spc="-1" strike="noStrike">
              <a:latin typeface="Times New Roman"/>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PlaceHolder 1"/>
          <p:cNvSpPr>
            <a:spLocks noGrp="1"/>
          </p:cNvSpPr>
          <p:nvPr>
            <p:ph type="title"/>
          </p:nvPr>
        </p:nvSpPr>
        <p:spPr>
          <a:xfrm>
            <a:off x="138240" y="136440"/>
            <a:ext cx="11915280" cy="539640"/>
          </a:xfrm>
          <a:prstGeom prst="rect">
            <a:avLst/>
          </a:prstGeom>
          <a:noFill/>
          <a:ln w="0">
            <a:noFill/>
          </a:ln>
        </p:spPr>
        <p:txBody>
          <a:bodyPr anchor="ctr">
            <a:noAutofit/>
          </a:bodyPr>
          <a:p>
            <a:pPr>
              <a:lnSpc>
                <a:spcPct val="90000"/>
              </a:lnSpc>
            </a:pPr>
            <a:r>
              <a:rPr b="1" lang="en-US" sz="3000" spc="-1" strike="noStrike">
                <a:solidFill>
                  <a:srgbClr val="000000"/>
                </a:solidFill>
                <a:latin typeface="Arial"/>
                <a:ea typeface="Arial"/>
              </a:rPr>
              <a:t>Sample Ex. </a:t>
            </a:r>
            <a:r>
              <a:rPr b="1" lang="it-IT" sz="3000" spc="-1" strike="noStrike">
                <a:solidFill>
                  <a:srgbClr val="000000"/>
                </a:solidFill>
                <a:latin typeface="Arial"/>
                <a:ea typeface="Arial"/>
              </a:rPr>
              <a:t>–</a:t>
            </a:r>
            <a:r>
              <a:rPr b="1" lang="en-US" sz="3000" spc="-1" strike="noStrike">
                <a:solidFill>
                  <a:srgbClr val="000000"/>
                </a:solidFill>
                <a:latin typeface="Arial"/>
                <a:ea typeface="Arial"/>
              </a:rPr>
              <a:t> Contracting</a:t>
            </a:r>
            <a:endParaRPr b="0" lang="en-US" sz="3000" spc="-1" strike="noStrike">
              <a:solidFill>
                <a:srgbClr val="000000"/>
              </a:solidFill>
              <a:latin typeface="Calibri"/>
            </a:endParaRPr>
          </a:p>
        </p:txBody>
      </p:sp>
      <p:sp>
        <p:nvSpPr>
          <p:cNvPr id="211" name="PlaceHolder 2"/>
          <p:cNvSpPr>
            <a:spLocks noGrp="1"/>
          </p:cNvSpPr>
          <p:nvPr>
            <p:ph/>
          </p:nvPr>
        </p:nvSpPr>
        <p:spPr>
          <a:xfrm>
            <a:off x="138240" y="813960"/>
            <a:ext cx="11915280" cy="5543640"/>
          </a:xfrm>
          <a:prstGeom prst="rect">
            <a:avLst/>
          </a:prstGeom>
          <a:noFill/>
          <a:ln w="0">
            <a:noFill/>
          </a:ln>
        </p:spPr>
        <p:txBody>
          <a:bodyPr anchor="t">
            <a:noAutofit/>
          </a:bodyPr>
          <a:p>
            <a:pPr marL="457200">
              <a:lnSpc>
                <a:spcPct val="90000"/>
              </a:lnSpc>
              <a:spcBef>
                <a:spcPts val="499"/>
              </a:spcBef>
              <a:tabLst>
                <a:tab algn="l" pos="0"/>
              </a:tabLst>
            </a:pPr>
            <a:r>
              <a:rPr b="0" lang="en-US" sz="1800" spc="-1" strike="noStrike">
                <a:solidFill>
                  <a:srgbClr val="000000"/>
                </a:solidFill>
                <a:latin typeface="Arial Narrow"/>
                <a:ea typeface="Arial"/>
              </a:rPr>
              <a:t>Key concept of contracting</a:t>
            </a:r>
            <a:endParaRPr b="0" lang="en-US" sz="1800" spc="-1" strike="noStrike">
              <a:solidFill>
                <a:srgbClr val="000000"/>
              </a:solidFill>
              <a:latin typeface="Calibri"/>
            </a:endParaRPr>
          </a:p>
          <a:p>
            <a:pPr lvl="1" marL="685800" indent="-228600">
              <a:lnSpc>
                <a:spcPct val="90000"/>
              </a:lnSpc>
              <a:spcBef>
                <a:spcPts val="499"/>
              </a:spcBef>
              <a:buClr>
                <a:srgbClr val="000000"/>
              </a:buClr>
              <a:buFont typeface="Arial"/>
              <a:buChar char="•"/>
              <a:tabLst>
                <a:tab algn="l" pos="0"/>
              </a:tabLst>
            </a:pPr>
            <a:r>
              <a:rPr b="0" lang="en-US" sz="1800" spc="-1" strike="noStrike">
                <a:solidFill>
                  <a:srgbClr val="000000"/>
                </a:solidFill>
                <a:latin typeface="Arial"/>
                <a:ea typeface="Arial"/>
              </a:rPr>
              <a:t>Scope: choose combination</a:t>
            </a:r>
            <a:endParaRPr b="0" lang="en-US" sz="1800" spc="-1" strike="noStrike">
              <a:solidFill>
                <a:srgbClr val="000000"/>
              </a:solidFill>
              <a:latin typeface="Calibri"/>
            </a:endParaRPr>
          </a:p>
          <a:p>
            <a:pPr lvl="2" marL="1143000" indent="-228600">
              <a:lnSpc>
                <a:spcPct val="90000"/>
              </a:lnSpc>
              <a:spcBef>
                <a:spcPts val="499"/>
              </a:spcBef>
              <a:buClr>
                <a:srgbClr val="000000"/>
              </a:buClr>
              <a:buFont typeface="Arial"/>
              <a:buChar char="•"/>
              <a:tabLst>
                <a:tab algn="l" pos="0"/>
              </a:tabLst>
            </a:pPr>
            <a:r>
              <a:rPr b="0" lang="en-US" sz="1600" spc="-1" strike="noStrike">
                <a:solidFill>
                  <a:srgbClr val="000000"/>
                </a:solidFill>
                <a:latin typeface="Arial"/>
                <a:ea typeface="Arial"/>
              </a:rPr>
              <a:t>The contractor is much better fitted to handle the complexity of the context, has good financial ways, especially given the context of ski resort operator as battered by the pandemic. However, they cannot handle the specifics of the local resort market : </a:t>
            </a:r>
            <a:r>
              <a:rPr b="1" lang="en-US" sz="1600" spc="-1" strike="noStrike">
                <a:solidFill>
                  <a:srgbClr val="000000"/>
                </a:solidFill>
                <a:latin typeface="Arial"/>
                <a:ea typeface="Arial"/>
              </a:rPr>
              <a:t>Turnkey</a:t>
            </a:r>
            <a:endParaRPr b="0" lang="en-US" sz="1600" spc="-1" strike="noStrike">
              <a:solidFill>
                <a:srgbClr val="000000"/>
              </a:solidFill>
              <a:latin typeface="Calibri"/>
            </a:endParaRPr>
          </a:p>
          <a:p>
            <a:pPr lvl="1" marL="685800" indent="-228600">
              <a:lnSpc>
                <a:spcPct val="90000"/>
              </a:lnSpc>
              <a:spcBef>
                <a:spcPts val="499"/>
              </a:spcBef>
              <a:buClr>
                <a:srgbClr val="000000"/>
              </a:buClr>
              <a:buFont typeface="Arial"/>
              <a:buChar char="•"/>
              <a:tabLst>
                <a:tab algn="l" pos="0"/>
              </a:tabLst>
            </a:pPr>
            <a:r>
              <a:rPr b="0" lang="en-US" sz="1800" spc="-1" strike="noStrike">
                <a:solidFill>
                  <a:srgbClr val="000000"/>
                </a:solidFill>
                <a:latin typeface="Arial"/>
                <a:ea typeface="Arial"/>
              </a:rPr>
              <a:t>Payment scheme: Firm fixed price, no advance. Contractor finance repaid during operations.</a:t>
            </a:r>
            <a:endParaRPr b="0" lang="en-US" sz="1800" spc="-1" strike="noStrike">
              <a:solidFill>
                <a:srgbClr val="000000"/>
              </a:solidFill>
              <a:latin typeface="Calibri"/>
            </a:endParaRPr>
          </a:p>
          <a:p>
            <a:pPr lvl="1" marL="685800" indent="-228600">
              <a:lnSpc>
                <a:spcPct val="90000"/>
              </a:lnSpc>
              <a:spcBef>
                <a:spcPts val="499"/>
              </a:spcBef>
              <a:buClr>
                <a:srgbClr val="000000"/>
              </a:buClr>
              <a:buFont typeface="Arial"/>
              <a:buChar char="•"/>
              <a:tabLst>
                <a:tab algn="l" pos="0"/>
              </a:tabLst>
            </a:pPr>
            <a:r>
              <a:rPr b="0" lang="en-US" sz="1800" spc="-1" strike="noStrike">
                <a:solidFill>
                  <a:srgbClr val="000000"/>
                </a:solidFill>
                <a:latin typeface="Arial"/>
                <a:ea typeface="Arial"/>
              </a:rPr>
              <a:t>Award: negotiation. Difficult to exercise client power.</a:t>
            </a:r>
            <a:r>
              <a:rPr b="0" lang="en-US" sz="1800" spc="-1" strike="noStrike">
                <a:solidFill>
                  <a:srgbClr val="000000"/>
                </a:solidFill>
                <a:latin typeface="Arial Narrow"/>
                <a:ea typeface="Times New Roman"/>
              </a:rPr>
              <a:t>	</a:t>
            </a:r>
            <a:endParaRPr b="0" lang="en-US" sz="1800" spc="-1" strike="noStrike">
              <a:solidFill>
                <a:srgbClr val="000000"/>
              </a:solidFill>
              <a:latin typeface="Calibri"/>
            </a:endParaRPr>
          </a:p>
          <a:p>
            <a:pPr marL="457200">
              <a:lnSpc>
                <a:spcPct val="90000"/>
              </a:lnSpc>
              <a:spcBef>
                <a:spcPts val="499"/>
              </a:spcBef>
              <a:tabLst>
                <a:tab algn="l" pos="0"/>
              </a:tabLst>
            </a:pPr>
            <a:endParaRPr b="0" lang="en-US" sz="1800" spc="-1" strike="noStrike">
              <a:solidFill>
                <a:srgbClr val="000000"/>
              </a:solidFill>
              <a:latin typeface="Calibri"/>
            </a:endParaRPr>
          </a:p>
        </p:txBody>
      </p:sp>
      <p:sp>
        <p:nvSpPr>
          <p:cNvPr id="212" name="PlaceHolder 3"/>
          <p:cNvSpPr>
            <a:spLocks noGrp="1"/>
          </p:cNvSpPr>
          <p:nvPr>
            <p:ph type="dt"/>
          </p:nvPr>
        </p:nvSpPr>
        <p:spPr>
          <a:xfrm>
            <a:off x="138240" y="6492960"/>
            <a:ext cx="2742840" cy="228240"/>
          </a:xfrm>
          <a:prstGeom prst="rect">
            <a:avLst/>
          </a:prstGeom>
          <a:noFill/>
          <a:ln w="0">
            <a:noFill/>
          </a:ln>
        </p:spPr>
        <p:txBody>
          <a:bodyPr anchor="ctr">
            <a:noAutofit/>
          </a:bodyPr>
          <a:p>
            <a:pPr>
              <a:lnSpc>
                <a:spcPct val="100000"/>
              </a:lnSpc>
            </a:pPr>
            <a:r>
              <a:rPr b="0" lang="en-US" sz="1200" spc="-1" strike="noStrike">
                <a:solidFill>
                  <a:srgbClr val="8b8b8b"/>
                </a:solidFill>
                <a:latin typeface="Calibri"/>
                <a:ea typeface="Arial"/>
              </a:rPr>
              <a:t>04IXTPH – Project Management</a:t>
            </a:r>
            <a:endParaRPr b="0" lang="it-IT" sz="1200" spc="-1" strike="noStrike">
              <a:latin typeface="Times New Roman"/>
            </a:endParaRPr>
          </a:p>
        </p:txBody>
      </p:sp>
      <p:sp>
        <p:nvSpPr>
          <p:cNvPr id="213" name="PlaceHolder 4"/>
          <p:cNvSpPr>
            <a:spLocks noGrp="1"/>
          </p:cNvSpPr>
          <p:nvPr>
            <p:ph type="ftr"/>
          </p:nvPr>
        </p:nvSpPr>
        <p:spPr>
          <a:xfrm>
            <a:off x="4038480" y="6492960"/>
            <a:ext cx="4114440" cy="228240"/>
          </a:xfrm>
          <a:prstGeom prst="rect">
            <a:avLst/>
          </a:prstGeom>
          <a:noFill/>
          <a:ln w="0">
            <a:noFill/>
          </a:ln>
        </p:spPr>
        <p:txBody>
          <a:bodyPr anchor="ctr">
            <a:noAutofit/>
          </a:bodyPr>
          <a:p>
            <a:pPr algn="ctr">
              <a:lnSpc>
                <a:spcPct val="100000"/>
              </a:lnSpc>
            </a:pPr>
            <a:r>
              <a:rPr b="0" lang="en-GB" sz="1200" spc="-1" strike="noStrike">
                <a:solidFill>
                  <a:srgbClr val="8b8b8b"/>
                </a:solidFill>
                <a:latin typeface="Calibri"/>
                <a:ea typeface="Arial"/>
              </a:rPr>
              <a:t>Context</a:t>
            </a:r>
            <a:endParaRPr b="0" lang="it-IT" sz="1200" spc="-1" strike="noStrike">
              <a:latin typeface="Times New Roman"/>
            </a:endParaRPr>
          </a:p>
        </p:txBody>
      </p:sp>
      <p:sp>
        <p:nvSpPr>
          <p:cNvPr id="214" name="PlaceHolder 5"/>
          <p:cNvSpPr>
            <a:spLocks noGrp="1"/>
          </p:cNvSpPr>
          <p:nvPr>
            <p:ph type="sldNum"/>
          </p:nvPr>
        </p:nvSpPr>
        <p:spPr>
          <a:xfrm>
            <a:off x="9310680" y="6492960"/>
            <a:ext cx="2742840" cy="228240"/>
          </a:xfrm>
          <a:prstGeom prst="rect">
            <a:avLst/>
          </a:prstGeom>
          <a:noFill/>
          <a:ln w="0">
            <a:noFill/>
          </a:ln>
        </p:spPr>
        <p:txBody>
          <a:bodyPr anchor="ctr">
            <a:noAutofit/>
          </a:bodyPr>
          <a:p>
            <a:pPr algn="r">
              <a:lnSpc>
                <a:spcPct val="100000"/>
              </a:lnSpc>
            </a:pPr>
            <a:fld id="{BC547BAD-4C50-4290-8924-41E0DD22196E}" type="slidenum">
              <a:rPr b="0" lang="en-GB" sz="1200" spc="-1" strike="noStrike">
                <a:solidFill>
                  <a:srgbClr val="8b8b8b"/>
                </a:solidFill>
                <a:latin typeface="Calibri"/>
                <a:ea typeface="Arial"/>
              </a:rPr>
              <a:t>13</a:t>
            </a:fld>
            <a:endParaRPr b="0" lang="it-IT" sz="1200" spc="-1" strike="noStrike">
              <a:latin typeface="Times New Roman"/>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PlaceHolder 1"/>
          <p:cNvSpPr>
            <a:spLocks noGrp="1"/>
          </p:cNvSpPr>
          <p:nvPr>
            <p:ph type="title"/>
          </p:nvPr>
        </p:nvSpPr>
        <p:spPr>
          <a:xfrm>
            <a:off x="138240" y="136440"/>
            <a:ext cx="11915280" cy="539640"/>
          </a:xfrm>
          <a:prstGeom prst="rect">
            <a:avLst/>
          </a:prstGeom>
          <a:noFill/>
          <a:ln w="0">
            <a:noFill/>
          </a:ln>
        </p:spPr>
        <p:txBody>
          <a:bodyPr anchor="ctr">
            <a:noAutofit/>
          </a:bodyPr>
          <a:p>
            <a:pPr>
              <a:lnSpc>
                <a:spcPct val="90000"/>
              </a:lnSpc>
            </a:pPr>
            <a:r>
              <a:rPr b="1" lang="en-US" sz="3000" spc="-1" strike="noStrike">
                <a:solidFill>
                  <a:srgbClr val="000000"/>
                </a:solidFill>
                <a:latin typeface="Arial"/>
                <a:ea typeface="Arial"/>
              </a:rPr>
              <a:t>Sample Ex. </a:t>
            </a:r>
            <a:r>
              <a:rPr b="1" lang="it-IT" sz="3000" spc="-1" strike="noStrike">
                <a:solidFill>
                  <a:srgbClr val="000000"/>
                </a:solidFill>
                <a:latin typeface="Arial"/>
                <a:ea typeface="Arial"/>
              </a:rPr>
              <a:t>–</a:t>
            </a:r>
            <a:r>
              <a:rPr b="1" lang="en-US" sz="3000" spc="-1" strike="noStrike">
                <a:solidFill>
                  <a:srgbClr val="000000"/>
                </a:solidFill>
                <a:latin typeface="Arial"/>
                <a:ea typeface="Arial"/>
              </a:rPr>
              <a:t> Initiating</a:t>
            </a:r>
            <a:endParaRPr b="0" lang="en-US" sz="3000" spc="-1" strike="noStrike">
              <a:solidFill>
                <a:srgbClr val="000000"/>
              </a:solidFill>
              <a:latin typeface="Calibri"/>
            </a:endParaRPr>
          </a:p>
        </p:txBody>
      </p:sp>
      <p:sp>
        <p:nvSpPr>
          <p:cNvPr id="216" name="PlaceHolder 2"/>
          <p:cNvSpPr>
            <a:spLocks noGrp="1"/>
          </p:cNvSpPr>
          <p:nvPr>
            <p:ph/>
          </p:nvPr>
        </p:nvSpPr>
        <p:spPr>
          <a:xfrm>
            <a:off x="138240" y="813960"/>
            <a:ext cx="11915280" cy="5543640"/>
          </a:xfrm>
          <a:prstGeom prst="rect">
            <a:avLst/>
          </a:prstGeom>
          <a:noFill/>
          <a:ln w="0">
            <a:noFill/>
          </a:ln>
        </p:spPr>
        <p:txBody>
          <a:bodyPr anchor="t">
            <a:normAutofit/>
          </a:bodyPr>
          <a:p>
            <a:pPr algn="just">
              <a:lnSpc>
                <a:spcPct val="90000"/>
              </a:lnSpc>
              <a:spcBef>
                <a:spcPts val="300"/>
              </a:spcBef>
              <a:spcAft>
                <a:spcPts val="300"/>
              </a:spcAft>
              <a:tabLst>
                <a:tab algn="l" pos="0"/>
              </a:tabLst>
            </a:pPr>
            <a:r>
              <a:rPr b="0" lang="en-US" sz="1800" spc="-1" strike="noStrike">
                <a:solidFill>
                  <a:srgbClr val="000000"/>
                </a:solidFill>
                <a:latin typeface="Arial Narrow"/>
                <a:ea typeface="Times New Roman"/>
              </a:rPr>
              <a:t>Suppose to be the CEO of the ski resort company. You and the Board of Directors are debating about the business case and questioning whether to authorize the project or not. Please provide your recommendation to help management decide. Support your recommendation with appropriate data analysis.</a:t>
            </a:r>
            <a:endParaRPr b="0" lang="en-US" sz="1800" spc="-1" strike="noStrike">
              <a:solidFill>
                <a:srgbClr val="000000"/>
              </a:solidFill>
              <a:latin typeface="Calibri"/>
            </a:endParaRPr>
          </a:p>
          <a:p>
            <a:pPr algn="just">
              <a:lnSpc>
                <a:spcPct val="90000"/>
              </a:lnSpc>
              <a:spcBef>
                <a:spcPts val="300"/>
              </a:spcBef>
              <a:spcAft>
                <a:spcPts val="300"/>
              </a:spcAft>
              <a:tabLst>
                <a:tab algn="l" pos="0"/>
              </a:tabLst>
            </a:pPr>
            <a:r>
              <a:rPr b="0" lang="en-US" sz="1800" spc="-1" strike="noStrike">
                <a:solidFill>
                  <a:srgbClr val="000000"/>
                </a:solidFill>
                <a:latin typeface="Arial Narrow"/>
                <a:ea typeface="Times New Roman"/>
              </a:rPr>
              <a:t>The business case presents the following preliminary estimates:</a:t>
            </a:r>
            <a:endParaRPr b="0" lang="en-US" sz="1800" spc="-1" strike="noStrike">
              <a:solidFill>
                <a:srgbClr val="000000"/>
              </a:solidFill>
              <a:latin typeface="Calibri"/>
            </a:endParaRPr>
          </a:p>
          <a:p>
            <a:pPr algn="just">
              <a:lnSpc>
                <a:spcPct val="90000"/>
              </a:lnSpc>
              <a:spcBef>
                <a:spcPts val="300"/>
              </a:spcBef>
              <a:spcAft>
                <a:spcPts val="300"/>
              </a:spcAft>
              <a:tabLst>
                <a:tab algn="l" pos="0"/>
              </a:tabLst>
            </a:pPr>
            <a:endParaRPr b="0" lang="en-US" sz="1800" spc="-1" strike="noStrike">
              <a:solidFill>
                <a:srgbClr val="000000"/>
              </a:solidFill>
              <a:latin typeface="Calibri"/>
            </a:endParaRPr>
          </a:p>
          <a:p>
            <a:pPr algn="just">
              <a:lnSpc>
                <a:spcPct val="90000"/>
              </a:lnSpc>
              <a:spcBef>
                <a:spcPts val="300"/>
              </a:spcBef>
              <a:spcAft>
                <a:spcPts val="300"/>
              </a:spcAft>
              <a:tabLst>
                <a:tab algn="l" pos="0"/>
              </a:tabLst>
            </a:pPr>
            <a:r>
              <a:rPr b="0" lang="en-US" sz="1800" spc="-1" strike="noStrike">
                <a:solidFill>
                  <a:srgbClr val="000000"/>
                </a:solidFill>
                <a:latin typeface="Arial Narrow"/>
                <a:ea typeface="Times New Roman"/>
              </a:rPr>
              <a:t>Total capital expenditure</a:t>
            </a:r>
            <a:r>
              <a:rPr b="0" lang="en-US" sz="1800" spc="-1" strike="noStrike">
                <a:solidFill>
                  <a:srgbClr val="000000"/>
                </a:solidFill>
                <a:latin typeface="Arial Narrow"/>
                <a:ea typeface="Times New Roman"/>
              </a:rPr>
              <a:t>	</a:t>
            </a:r>
            <a:r>
              <a:rPr b="0" lang="en-US" sz="1800" spc="-1" strike="noStrike">
                <a:solidFill>
                  <a:srgbClr val="000000"/>
                </a:solidFill>
                <a:latin typeface="Arial Narrow"/>
                <a:ea typeface="Times New Roman"/>
              </a:rPr>
              <a:t>	</a:t>
            </a:r>
            <a:r>
              <a:rPr b="0" lang="en-US" sz="1800" spc="-1" strike="noStrike">
                <a:solidFill>
                  <a:srgbClr val="000000"/>
                </a:solidFill>
                <a:latin typeface="Arial Narrow"/>
                <a:ea typeface="Times New Roman"/>
              </a:rPr>
              <a:t>	</a:t>
            </a:r>
            <a:r>
              <a:rPr b="0" lang="en-US" sz="1800" spc="-1" strike="noStrike">
                <a:solidFill>
                  <a:srgbClr val="000000"/>
                </a:solidFill>
                <a:latin typeface="Arial Narrow"/>
                <a:ea typeface="Times New Roman"/>
              </a:rPr>
              <a:t>1,000 k€</a:t>
            </a:r>
            <a:endParaRPr b="0" lang="en-US" sz="1800" spc="-1" strike="noStrike">
              <a:solidFill>
                <a:srgbClr val="000000"/>
              </a:solidFill>
              <a:latin typeface="Calibri"/>
            </a:endParaRPr>
          </a:p>
          <a:p>
            <a:pPr algn="just">
              <a:lnSpc>
                <a:spcPct val="90000"/>
              </a:lnSpc>
              <a:spcBef>
                <a:spcPts val="300"/>
              </a:spcBef>
              <a:spcAft>
                <a:spcPts val="300"/>
              </a:spcAft>
              <a:tabLst>
                <a:tab algn="l" pos="0"/>
              </a:tabLst>
            </a:pPr>
            <a:r>
              <a:rPr b="0" lang="en-US" sz="1800" spc="-1" strike="noStrike">
                <a:solidFill>
                  <a:srgbClr val="000000"/>
                </a:solidFill>
                <a:latin typeface="Arial Narrow"/>
                <a:ea typeface="Times New Roman"/>
              </a:rPr>
              <a:t>Revenue per year</a:t>
            </a:r>
            <a:r>
              <a:rPr b="0" lang="en-US" sz="1800" spc="-1" strike="noStrike">
                <a:solidFill>
                  <a:srgbClr val="000000"/>
                </a:solidFill>
                <a:latin typeface="Arial Narrow"/>
                <a:ea typeface="Times New Roman"/>
              </a:rPr>
              <a:t>	</a:t>
            </a:r>
            <a:r>
              <a:rPr b="0" lang="en-US" sz="1800" spc="-1" strike="noStrike">
                <a:solidFill>
                  <a:srgbClr val="000000"/>
                </a:solidFill>
                <a:latin typeface="Arial Narrow"/>
                <a:ea typeface="Times New Roman"/>
              </a:rPr>
              <a:t>	</a:t>
            </a:r>
            <a:r>
              <a:rPr b="0" lang="en-US" sz="1800" spc="-1" strike="noStrike">
                <a:solidFill>
                  <a:srgbClr val="000000"/>
                </a:solidFill>
                <a:latin typeface="Arial Narrow"/>
                <a:ea typeface="Times New Roman"/>
              </a:rPr>
              <a:t>  </a:t>
            </a:r>
            <a:r>
              <a:rPr b="0" lang="en-US" sz="1800" spc="-1" strike="noStrike">
                <a:solidFill>
                  <a:srgbClr val="000000"/>
                </a:solidFill>
                <a:latin typeface="Arial Narrow"/>
                <a:ea typeface="Times New Roman"/>
              </a:rPr>
              <a:t>	</a:t>
            </a:r>
            <a:r>
              <a:rPr b="0" lang="en-US" sz="1800" spc="-1" strike="noStrike">
                <a:solidFill>
                  <a:srgbClr val="000000"/>
                </a:solidFill>
                <a:latin typeface="Arial Narrow"/>
                <a:ea typeface="Times New Roman"/>
              </a:rPr>
              <a:t>	</a:t>
            </a:r>
            <a:r>
              <a:rPr b="0" lang="en-US" sz="1800" spc="-1" strike="noStrike">
                <a:solidFill>
                  <a:srgbClr val="000000"/>
                </a:solidFill>
                <a:latin typeface="Arial Narrow"/>
                <a:ea typeface="Times New Roman"/>
              </a:rPr>
              <a:t>200 k€</a:t>
            </a:r>
            <a:endParaRPr b="0" lang="en-US" sz="1800" spc="-1" strike="noStrike">
              <a:solidFill>
                <a:srgbClr val="000000"/>
              </a:solidFill>
              <a:latin typeface="Calibri"/>
            </a:endParaRPr>
          </a:p>
          <a:p>
            <a:pPr algn="just">
              <a:lnSpc>
                <a:spcPct val="90000"/>
              </a:lnSpc>
              <a:spcBef>
                <a:spcPts val="300"/>
              </a:spcBef>
              <a:spcAft>
                <a:spcPts val="300"/>
              </a:spcAft>
              <a:tabLst>
                <a:tab algn="l" pos="0"/>
              </a:tabLst>
            </a:pPr>
            <a:r>
              <a:rPr b="0" lang="en-US" sz="1800" spc="-1" strike="noStrike">
                <a:solidFill>
                  <a:srgbClr val="000000"/>
                </a:solidFill>
                <a:latin typeface="Arial Narrow"/>
                <a:ea typeface="Times New Roman"/>
              </a:rPr>
              <a:t>Operating cost per year</a:t>
            </a:r>
            <a:r>
              <a:rPr b="0" lang="en-US" sz="1800" spc="-1" strike="noStrike">
                <a:solidFill>
                  <a:srgbClr val="000000"/>
                </a:solidFill>
                <a:latin typeface="Arial Narrow"/>
                <a:ea typeface="Times New Roman"/>
              </a:rPr>
              <a:t>	</a:t>
            </a:r>
            <a:r>
              <a:rPr b="0" lang="en-US" sz="1800" spc="-1" strike="noStrike">
                <a:solidFill>
                  <a:srgbClr val="000000"/>
                </a:solidFill>
                <a:latin typeface="Arial Narrow"/>
                <a:ea typeface="Times New Roman"/>
              </a:rPr>
              <a:t>	</a:t>
            </a:r>
            <a:r>
              <a:rPr b="0" lang="en-US" sz="1800" spc="-1" strike="noStrike">
                <a:solidFill>
                  <a:srgbClr val="000000"/>
                </a:solidFill>
                <a:latin typeface="Arial Narrow"/>
                <a:ea typeface="Times New Roman"/>
              </a:rPr>
              <a:t>	</a:t>
            </a:r>
            <a:r>
              <a:rPr b="0" lang="en-US" sz="1800" spc="-1" strike="noStrike">
                <a:solidFill>
                  <a:srgbClr val="000000"/>
                </a:solidFill>
                <a:latin typeface="Arial Narrow"/>
                <a:ea typeface="Times New Roman"/>
              </a:rPr>
              <a:t>70 k€</a:t>
            </a:r>
            <a:endParaRPr b="0" lang="en-US" sz="1800" spc="-1" strike="noStrike">
              <a:solidFill>
                <a:srgbClr val="000000"/>
              </a:solidFill>
              <a:latin typeface="Calibri"/>
            </a:endParaRPr>
          </a:p>
          <a:p>
            <a:pPr algn="just">
              <a:lnSpc>
                <a:spcPct val="90000"/>
              </a:lnSpc>
              <a:spcBef>
                <a:spcPts val="300"/>
              </a:spcBef>
              <a:spcAft>
                <a:spcPts val="300"/>
              </a:spcAft>
              <a:tabLst>
                <a:tab algn="l" pos="0"/>
              </a:tabLst>
            </a:pPr>
            <a:r>
              <a:rPr b="0" lang="en-US" sz="1800" spc="-1" strike="noStrike">
                <a:solidFill>
                  <a:srgbClr val="000000"/>
                </a:solidFill>
                <a:latin typeface="Arial Narrow"/>
                <a:ea typeface="Times New Roman"/>
              </a:rPr>
              <a:t>Inflation rate </a:t>
            </a:r>
            <a:r>
              <a:rPr b="0" lang="en-US" sz="1800" spc="-1" strike="noStrike">
                <a:solidFill>
                  <a:srgbClr val="000000"/>
                </a:solidFill>
                <a:latin typeface="Arial Narrow"/>
                <a:ea typeface="Times New Roman"/>
              </a:rPr>
              <a:t>	</a:t>
            </a:r>
            <a:r>
              <a:rPr b="0" lang="en-US" sz="1800" spc="-1" strike="noStrike">
                <a:solidFill>
                  <a:srgbClr val="000000"/>
                </a:solidFill>
                <a:latin typeface="Arial Narrow"/>
                <a:ea typeface="Times New Roman"/>
              </a:rPr>
              <a:t>	</a:t>
            </a:r>
            <a:r>
              <a:rPr b="0" lang="en-US" sz="1800" spc="-1" strike="noStrike">
                <a:solidFill>
                  <a:srgbClr val="000000"/>
                </a:solidFill>
                <a:latin typeface="Arial Narrow"/>
                <a:ea typeface="Times New Roman"/>
              </a:rPr>
              <a:t>	</a:t>
            </a:r>
            <a:r>
              <a:rPr b="0" lang="en-US" sz="1800" spc="-1" strike="noStrike">
                <a:solidFill>
                  <a:srgbClr val="000000"/>
                </a:solidFill>
                <a:latin typeface="Arial Narrow"/>
                <a:ea typeface="Times New Roman"/>
              </a:rPr>
              <a:t>	</a:t>
            </a:r>
            <a:r>
              <a:rPr b="0" lang="en-US" sz="1800" spc="-1" strike="noStrike">
                <a:solidFill>
                  <a:srgbClr val="000000"/>
                </a:solidFill>
                <a:latin typeface="Arial Narrow"/>
                <a:ea typeface="Times New Roman"/>
              </a:rPr>
              <a:t>0%</a:t>
            </a:r>
            <a:endParaRPr b="0" lang="en-US" sz="1800" spc="-1" strike="noStrike">
              <a:solidFill>
                <a:srgbClr val="000000"/>
              </a:solidFill>
              <a:latin typeface="Calibri"/>
            </a:endParaRPr>
          </a:p>
          <a:p>
            <a:pPr algn="just">
              <a:lnSpc>
                <a:spcPct val="90000"/>
              </a:lnSpc>
              <a:spcBef>
                <a:spcPts val="300"/>
              </a:spcBef>
              <a:spcAft>
                <a:spcPts val="300"/>
              </a:spcAft>
              <a:tabLst>
                <a:tab algn="l" pos="0"/>
              </a:tabLst>
            </a:pPr>
            <a:r>
              <a:rPr b="0" lang="en-US" sz="1800" spc="-1" strike="noStrike">
                <a:solidFill>
                  <a:srgbClr val="000000"/>
                </a:solidFill>
                <a:latin typeface="Arial Narrow"/>
                <a:ea typeface="Times New Roman"/>
              </a:rPr>
              <a:t>Corporate tax rate</a:t>
            </a:r>
            <a:r>
              <a:rPr b="0" lang="en-US" sz="1800" spc="-1" strike="noStrike">
                <a:solidFill>
                  <a:srgbClr val="000000"/>
                </a:solidFill>
                <a:latin typeface="Arial Narrow"/>
                <a:ea typeface="Times New Roman"/>
              </a:rPr>
              <a:t>	</a:t>
            </a:r>
            <a:r>
              <a:rPr b="0" lang="en-US" sz="1800" spc="-1" strike="noStrike">
                <a:solidFill>
                  <a:srgbClr val="000000"/>
                </a:solidFill>
                <a:latin typeface="Arial Narrow"/>
                <a:ea typeface="Times New Roman"/>
              </a:rPr>
              <a:t>	</a:t>
            </a:r>
            <a:r>
              <a:rPr b="0" lang="en-US" sz="1800" spc="-1" strike="noStrike">
                <a:solidFill>
                  <a:srgbClr val="000000"/>
                </a:solidFill>
                <a:latin typeface="Arial Narrow"/>
                <a:ea typeface="Times New Roman"/>
              </a:rPr>
              <a:t>	</a:t>
            </a:r>
            <a:r>
              <a:rPr b="0" lang="en-US" sz="1800" spc="-1" strike="noStrike">
                <a:solidFill>
                  <a:srgbClr val="000000"/>
                </a:solidFill>
                <a:latin typeface="Arial Narrow"/>
                <a:ea typeface="Times New Roman"/>
              </a:rPr>
              <a:t>30%</a:t>
            </a:r>
            <a:endParaRPr b="0" lang="en-US" sz="1800" spc="-1" strike="noStrike">
              <a:solidFill>
                <a:srgbClr val="000000"/>
              </a:solidFill>
              <a:latin typeface="Calibri"/>
            </a:endParaRPr>
          </a:p>
          <a:p>
            <a:pPr algn="just">
              <a:lnSpc>
                <a:spcPct val="90000"/>
              </a:lnSpc>
              <a:spcBef>
                <a:spcPts val="300"/>
              </a:spcBef>
              <a:spcAft>
                <a:spcPts val="300"/>
              </a:spcAft>
              <a:tabLst>
                <a:tab algn="l" pos="0"/>
              </a:tabLst>
            </a:pPr>
            <a:r>
              <a:rPr b="0" lang="en-US" sz="1800" spc="-1" strike="noStrike">
                <a:solidFill>
                  <a:srgbClr val="000000"/>
                </a:solidFill>
                <a:latin typeface="Arial Narrow"/>
                <a:ea typeface="Times New Roman"/>
              </a:rPr>
              <a:t>Cost of equity</a:t>
            </a:r>
            <a:r>
              <a:rPr b="0" lang="en-US" sz="1800" spc="-1" strike="noStrike">
                <a:solidFill>
                  <a:srgbClr val="000000"/>
                </a:solidFill>
                <a:latin typeface="Arial Narrow"/>
                <a:ea typeface="Times New Roman"/>
              </a:rPr>
              <a:t>	</a:t>
            </a:r>
            <a:r>
              <a:rPr b="0" lang="en-US" sz="1800" spc="-1" strike="noStrike">
                <a:solidFill>
                  <a:srgbClr val="000000"/>
                </a:solidFill>
                <a:latin typeface="Arial Narrow"/>
                <a:ea typeface="Times New Roman"/>
              </a:rPr>
              <a:t>	</a:t>
            </a:r>
            <a:r>
              <a:rPr b="0" lang="en-US" sz="1800" spc="-1" strike="noStrike">
                <a:solidFill>
                  <a:srgbClr val="000000"/>
                </a:solidFill>
                <a:latin typeface="Arial Narrow"/>
                <a:ea typeface="Times New Roman"/>
              </a:rPr>
              <a:t>	</a:t>
            </a:r>
            <a:r>
              <a:rPr b="0" lang="en-US" sz="1800" spc="-1" strike="noStrike">
                <a:solidFill>
                  <a:srgbClr val="000000"/>
                </a:solidFill>
                <a:latin typeface="Arial Narrow"/>
                <a:ea typeface="Times New Roman"/>
              </a:rPr>
              <a:t>	</a:t>
            </a:r>
            <a:r>
              <a:rPr b="0" lang="en-US" sz="1800" spc="-1" strike="noStrike">
                <a:solidFill>
                  <a:srgbClr val="000000"/>
                </a:solidFill>
                <a:latin typeface="Arial Narrow"/>
                <a:ea typeface="Times New Roman"/>
              </a:rPr>
              <a:t>10% annual</a:t>
            </a:r>
            <a:endParaRPr b="0" lang="en-US" sz="1800" spc="-1" strike="noStrike">
              <a:solidFill>
                <a:srgbClr val="000000"/>
              </a:solidFill>
              <a:latin typeface="Calibri"/>
            </a:endParaRPr>
          </a:p>
          <a:p>
            <a:pPr algn="just">
              <a:lnSpc>
                <a:spcPct val="90000"/>
              </a:lnSpc>
              <a:spcBef>
                <a:spcPts val="300"/>
              </a:spcBef>
              <a:spcAft>
                <a:spcPts val="300"/>
              </a:spcAft>
              <a:tabLst>
                <a:tab algn="l" pos="0"/>
              </a:tabLst>
            </a:pPr>
            <a:r>
              <a:rPr b="0" lang="en-US" sz="1800" spc="-1" strike="noStrike">
                <a:solidFill>
                  <a:srgbClr val="000000"/>
                </a:solidFill>
                <a:latin typeface="Arial Narrow"/>
                <a:ea typeface="Times New Roman"/>
              </a:rPr>
              <a:t>Cost of debt </a:t>
            </a:r>
            <a:r>
              <a:rPr b="0" lang="en-US" sz="1800" spc="-1" strike="noStrike">
                <a:solidFill>
                  <a:srgbClr val="000000"/>
                </a:solidFill>
                <a:latin typeface="Arial Narrow"/>
                <a:ea typeface="Times New Roman"/>
              </a:rPr>
              <a:t>	</a:t>
            </a:r>
            <a:r>
              <a:rPr b="0" lang="en-US" sz="1800" spc="-1" strike="noStrike">
                <a:solidFill>
                  <a:srgbClr val="000000"/>
                </a:solidFill>
                <a:latin typeface="Arial Narrow"/>
                <a:ea typeface="Times New Roman"/>
              </a:rPr>
              <a:t>	</a:t>
            </a:r>
            <a:r>
              <a:rPr b="0" lang="en-US" sz="1800" spc="-1" strike="noStrike">
                <a:solidFill>
                  <a:srgbClr val="000000"/>
                </a:solidFill>
                <a:latin typeface="Arial Narrow"/>
                <a:ea typeface="Times New Roman"/>
              </a:rPr>
              <a:t>	</a:t>
            </a:r>
            <a:r>
              <a:rPr b="0" lang="en-US" sz="1800" spc="-1" strike="noStrike">
                <a:solidFill>
                  <a:srgbClr val="000000"/>
                </a:solidFill>
                <a:latin typeface="Arial Narrow"/>
                <a:ea typeface="Times New Roman"/>
              </a:rPr>
              <a:t>	</a:t>
            </a:r>
            <a:r>
              <a:rPr b="0" lang="en-US" sz="1800" spc="-1" strike="noStrike">
                <a:solidFill>
                  <a:srgbClr val="000000"/>
                </a:solidFill>
                <a:latin typeface="Arial Narrow"/>
                <a:ea typeface="Times New Roman"/>
              </a:rPr>
              <a:t>5% annual</a:t>
            </a:r>
            <a:endParaRPr b="0" lang="en-US" sz="1800" spc="-1" strike="noStrike">
              <a:solidFill>
                <a:srgbClr val="000000"/>
              </a:solidFill>
              <a:latin typeface="Calibri"/>
            </a:endParaRPr>
          </a:p>
          <a:p>
            <a:pPr algn="just">
              <a:lnSpc>
                <a:spcPct val="90000"/>
              </a:lnSpc>
              <a:spcBef>
                <a:spcPts val="300"/>
              </a:spcBef>
              <a:spcAft>
                <a:spcPts val="300"/>
              </a:spcAft>
              <a:tabLst>
                <a:tab algn="l" pos="0"/>
              </a:tabLst>
            </a:pPr>
            <a:r>
              <a:rPr b="0" lang="en-US" sz="1800" spc="-1" strike="noStrike">
                <a:solidFill>
                  <a:srgbClr val="000000"/>
                </a:solidFill>
                <a:latin typeface="Arial Narrow"/>
                <a:ea typeface="Times New Roman"/>
              </a:rPr>
              <a:t>Capex period</a:t>
            </a:r>
            <a:r>
              <a:rPr b="0" lang="en-US" sz="1800" spc="-1" strike="noStrike">
                <a:solidFill>
                  <a:srgbClr val="000000"/>
                </a:solidFill>
                <a:latin typeface="Arial Narrow"/>
                <a:ea typeface="Times New Roman"/>
              </a:rPr>
              <a:t>	</a:t>
            </a:r>
            <a:r>
              <a:rPr b="0" lang="en-US" sz="1800" spc="-1" strike="noStrike">
                <a:solidFill>
                  <a:srgbClr val="000000"/>
                </a:solidFill>
                <a:latin typeface="Arial Narrow"/>
                <a:ea typeface="Times New Roman"/>
              </a:rPr>
              <a:t>	</a:t>
            </a:r>
            <a:r>
              <a:rPr b="0" lang="en-US" sz="1800" spc="-1" strike="noStrike">
                <a:solidFill>
                  <a:srgbClr val="000000"/>
                </a:solidFill>
                <a:latin typeface="Arial Narrow"/>
                <a:ea typeface="Times New Roman"/>
              </a:rPr>
              <a:t>	</a:t>
            </a:r>
            <a:r>
              <a:rPr b="0" lang="en-US" sz="1800" spc="-1" strike="noStrike">
                <a:solidFill>
                  <a:srgbClr val="000000"/>
                </a:solidFill>
                <a:latin typeface="Arial Narrow"/>
                <a:ea typeface="Times New Roman"/>
              </a:rPr>
              <a:t>	</a:t>
            </a:r>
            <a:r>
              <a:rPr b="0" lang="en-US" sz="1800" spc="-1" strike="noStrike">
                <a:solidFill>
                  <a:srgbClr val="000000"/>
                </a:solidFill>
                <a:latin typeface="Arial Narrow"/>
                <a:ea typeface="Times New Roman"/>
              </a:rPr>
              <a:t>1 year</a:t>
            </a:r>
            <a:endParaRPr b="0" lang="en-US" sz="1800" spc="-1" strike="noStrike">
              <a:solidFill>
                <a:srgbClr val="000000"/>
              </a:solidFill>
              <a:latin typeface="Calibri"/>
            </a:endParaRPr>
          </a:p>
          <a:p>
            <a:pPr algn="just">
              <a:lnSpc>
                <a:spcPct val="90000"/>
              </a:lnSpc>
              <a:spcBef>
                <a:spcPts val="300"/>
              </a:spcBef>
              <a:spcAft>
                <a:spcPts val="300"/>
              </a:spcAft>
              <a:tabLst>
                <a:tab algn="l" pos="0"/>
              </a:tabLst>
            </a:pPr>
            <a:r>
              <a:rPr b="0" lang="en-US" sz="1800" spc="-1" strike="noStrike">
                <a:solidFill>
                  <a:srgbClr val="000000"/>
                </a:solidFill>
                <a:latin typeface="Arial Narrow"/>
                <a:ea typeface="Times New Roman"/>
              </a:rPr>
              <a:t>Expected period of operations</a:t>
            </a:r>
            <a:r>
              <a:rPr b="0" lang="en-US" sz="1800" spc="-1" strike="noStrike">
                <a:solidFill>
                  <a:srgbClr val="000000"/>
                </a:solidFill>
                <a:latin typeface="Arial Narrow"/>
                <a:ea typeface="Times New Roman"/>
              </a:rPr>
              <a:t>	</a:t>
            </a:r>
            <a:r>
              <a:rPr b="0" lang="en-US" sz="1800" spc="-1" strike="noStrike">
                <a:solidFill>
                  <a:srgbClr val="000000"/>
                </a:solidFill>
                <a:latin typeface="Arial Narrow"/>
                <a:ea typeface="Times New Roman"/>
              </a:rPr>
              <a:t>	</a:t>
            </a:r>
            <a:r>
              <a:rPr b="0" lang="en-US" sz="1800" spc="-1" strike="noStrike">
                <a:solidFill>
                  <a:srgbClr val="000000"/>
                </a:solidFill>
                <a:latin typeface="Arial Narrow"/>
                <a:ea typeface="Times New Roman"/>
              </a:rPr>
              <a:t>15 years</a:t>
            </a:r>
            <a:endParaRPr b="0" lang="en-US" sz="1800" spc="-1" strike="noStrike">
              <a:solidFill>
                <a:srgbClr val="000000"/>
              </a:solidFill>
              <a:latin typeface="Calibri"/>
            </a:endParaRPr>
          </a:p>
          <a:p>
            <a:pPr algn="just">
              <a:lnSpc>
                <a:spcPct val="90000"/>
              </a:lnSpc>
              <a:spcBef>
                <a:spcPts val="300"/>
              </a:spcBef>
              <a:spcAft>
                <a:spcPts val="300"/>
              </a:spcAft>
              <a:tabLst>
                <a:tab algn="l" pos="0"/>
              </a:tabLst>
            </a:pPr>
            <a:endParaRPr b="0" lang="en-US" sz="1800" spc="-1" strike="noStrike">
              <a:solidFill>
                <a:srgbClr val="000000"/>
              </a:solidFill>
              <a:latin typeface="Calibri"/>
            </a:endParaRPr>
          </a:p>
          <a:p>
            <a:pPr algn="just">
              <a:lnSpc>
                <a:spcPct val="90000"/>
              </a:lnSpc>
              <a:spcBef>
                <a:spcPts val="300"/>
              </a:spcBef>
              <a:spcAft>
                <a:spcPts val="300"/>
              </a:spcAft>
              <a:tabLst>
                <a:tab algn="l" pos="0"/>
              </a:tabLst>
            </a:pPr>
            <a:endParaRPr b="0" lang="en-US" sz="1800" spc="-1" strike="noStrike">
              <a:solidFill>
                <a:srgbClr val="000000"/>
              </a:solidFill>
              <a:latin typeface="Calibri"/>
            </a:endParaRPr>
          </a:p>
          <a:p>
            <a:pPr algn="just">
              <a:lnSpc>
                <a:spcPct val="90000"/>
              </a:lnSpc>
              <a:spcBef>
                <a:spcPts val="300"/>
              </a:spcBef>
              <a:spcAft>
                <a:spcPts val="300"/>
              </a:spcAft>
              <a:tabLst>
                <a:tab algn="l" pos="0"/>
              </a:tabLst>
            </a:pPr>
            <a:endParaRPr b="0" lang="en-US" sz="1800" spc="-1" strike="noStrike">
              <a:solidFill>
                <a:srgbClr val="000000"/>
              </a:solidFill>
              <a:latin typeface="Calibri"/>
            </a:endParaRPr>
          </a:p>
          <a:p>
            <a:pPr marL="457200">
              <a:lnSpc>
                <a:spcPct val="90000"/>
              </a:lnSpc>
              <a:spcBef>
                <a:spcPts val="499"/>
              </a:spcBef>
              <a:tabLst>
                <a:tab algn="l" pos="0"/>
              </a:tabLst>
            </a:pPr>
            <a:endParaRPr b="0" lang="en-US" sz="1800" spc="-1" strike="noStrike">
              <a:solidFill>
                <a:srgbClr val="000000"/>
              </a:solidFill>
              <a:latin typeface="Calibri"/>
            </a:endParaRPr>
          </a:p>
        </p:txBody>
      </p:sp>
      <p:sp>
        <p:nvSpPr>
          <p:cNvPr id="217" name="PlaceHolder 3"/>
          <p:cNvSpPr>
            <a:spLocks noGrp="1"/>
          </p:cNvSpPr>
          <p:nvPr>
            <p:ph type="dt"/>
          </p:nvPr>
        </p:nvSpPr>
        <p:spPr>
          <a:xfrm>
            <a:off x="138240" y="6492960"/>
            <a:ext cx="2742840" cy="228240"/>
          </a:xfrm>
          <a:prstGeom prst="rect">
            <a:avLst/>
          </a:prstGeom>
          <a:noFill/>
          <a:ln w="0">
            <a:noFill/>
          </a:ln>
        </p:spPr>
        <p:txBody>
          <a:bodyPr anchor="ctr">
            <a:noAutofit/>
          </a:bodyPr>
          <a:p>
            <a:pPr>
              <a:lnSpc>
                <a:spcPct val="100000"/>
              </a:lnSpc>
            </a:pPr>
            <a:r>
              <a:rPr b="0" lang="en-US" sz="1200" spc="-1" strike="noStrike">
                <a:solidFill>
                  <a:srgbClr val="8b8b8b"/>
                </a:solidFill>
                <a:latin typeface="Calibri"/>
                <a:ea typeface="Arial"/>
              </a:rPr>
              <a:t>04IXTPH – Project Management</a:t>
            </a:r>
            <a:endParaRPr b="0" lang="it-IT" sz="1200" spc="-1" strike="noStrike">
              <a:latin typeface="Times New Roman"/>
            </a:endParaRPr>
          </a:p>
        </p:txBody>
      </p:sp>
      <p:sp>
        <p:nvSpPr>
          <p:cNvPr id="218" name="PlaceHolder 4"/>
          <p:cNvSpPr>
            <a:spLocks noGrp="1"/>
          </p:cNvSpPr>
          <p:nvPr>
            <p:ph type="ftr"/>
          </p:nvPr>
        </p:nvSpPr>
        <p:spPr>
          <a:xfrm>
            <a:off x="4038480" y="6492960"/>
            <a:ext cx="4114440" cy="228240"/>
          </a:xfrm>
          <a:prstGeom prst="rect">
            <a:avLst/>
          </a:prstGeom>
          <a:noFill/>
          <a:ln w="0">
            <a:noFill/>
          </a:ln>
        </p:spPr>
        <p:txBody>
          <a:bodyPr anchor="ctr">
            <a:noAutofit/>
          </a:bodyPr>
          <a:p>
            <a:pPr algn="ctr">
              <a:lnSpc>
                <a:spcPct val="100000"/>
              </a:lnSpc>
            </a:pPr>
            <a:r>
              <a:rPr b="0" lang="en-GB" sz="1200" spc="-1" strike="noStrike">
                <a:solidFill>
                  <a:srgbClr val="8b8b8b"/>
                </a:solidFill>
                <a:latin typeface="Calibri"/>
                <a:ea typeface="Arial"/>
              </a:rPr>
              <a:t>Context</a:t>
            </a:r>
            <a:endParaRPr b="0" lang="it-IT" sz="1200" spc="-1" strike="noStrike">
              <a:latin typeface="Times New Roman"/>
            </a:endParaRPr>
          </a:p>
        </p:txBody>
      </p:sp>
      <p:sp>
        <p:nvSpPr>
          <p:cNvPr id="219" name="PlaceHolder 5"/>
          <p:cNvSpPr>
            <a:spLocks noGrp="1"/>
          </p:cNvSpPr>
          <p:nvPr>
            <p:ph type="sldNum"/>
          </p:nvPr>
        </p:nvSpPr>
        <p:spPr>
          <a:xfrm>
            <a:off x="9310680" y="6492960"/>
            <a:ext cx="2742840" cy="228240"/>
          </a:xfrm>
          <a:prstGeom prst="rect">
            <a:avLst/>
          </a:prstGeom>
          <a:noFill/>
          <a:ln w="0">
            <a:noFill/>
          </a:ln>
        </p:spPr>
        <p:txBody>
          <a:bodyPr anchor="ctr">
            <a:noAutofit/>
          </a:bodyPr>
          <a:p>
            <a:pPr algn="r">
              <a:lnSpc>
                <a:spcPct val="100000"/>
              </a:lnSpc>
            </a:pPr>
            <a:fld id="{0ECAA9C1-254E-4C8C-82F6-BA10675EF967}" type="slidenum">
              <a:rPr b="0" lang="en-GB" sz="1200" spc="-1" strike="noStrike">
                <a:solidFill>
                  <a:srgbClr val="8b8b8b"/>
                </a:solidFill>
                <a:latin typeface="Calibri"/>
                <a:ea typeface="Arial"/>
              </a:rPr>
              <a:t>19</a:t>
            </a:fld>
            <a:endParaRPr b="0" lang="it-IT" sz="1200" spc="-1" strike="noStrike">
              <a:latin typeface="Times New Roman"/>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138240" y="136440"/>
            <a:ext cx="11915280" cy="539640"/>
          </a:xfrm>
          <a:prstGeom prst="rect">
            <a:avLst/>
          </a:prstGeom>
          <a:noFill/>
          <a:ln w="0">
            <a:noFill/>
          </a:ln>
        </p:spPr>
        <p:txBody>
          <a:bodyPr anchor="ctr">
            <a:noAutofit/>
          </a:bodyPr>
          <a:p>
            <a:pPr>
              <a:lnSpc>
                <a:spcPct val="90000"/>
              </a:lnSpc>
            </a:pPr>
            <a:r>
              <a:rPr b="1" lang="it-IT" sz="3000" spc="-1" strike="noStrike">
                <a:solidFill>
                  <a:srgbClr val="000000"/>
                </a:solidFill>
                <a:latin typeface="Arial"/>
                <a:ea typeface="Arial"/>
              </a:rPr>
              <a:t>Context – Course grading</a:t>
            </a:r>
            <a:endParaRPr b="0" lang="en-US" sz="3000" spc="-1" strike="noStrike">
              <a:solidFill>
                <a:srgbClr val="000000"/>
              </a:solidFill>
              <a:latin typeface="Calibri"/>
            </a:endParaRPr>
          </a:p>
        </p:txBody>
      </p:sp>
      <p:sp>
        <p:nvSpPr>
          <p:cNvPr id="94" name="PlaceHolder 2"/>
          <p:cNvSpPr>
            <a:spLocks noGrp="1"/>
          </p:cNvSpPr>
          <p:nvPr>
            <p:ph type="dt"/>
          </p:nvPr>
        </p:nvSpPr>
        <p:spPr>
          <a:xfrm>
            <a:off x="138240" y="6492960"/>
            <a:ext cx="2742840" cy="228240"/>
          </a:xfrm>
          <a:prstGeom prst="rect">
            <a:avLst/>
          </a:prstGeom>
          <a:noFill/>
          <a:ln w="0">
            <a:noFill/>
          </a:ln>
        </p:spPr>
        <p:txBody>
          <a:bodyPr anchor="ctr">
            <a:noAutofit/>
          </a:bodyPr>
          <a:p>
            <a:pPr>
              <a:lnSpc>
                <a:spcPct val="100000"/>
              </a:lnSpc>
            </a:pPr>
            <a:r>
              <a:rPr b="0" lang="en-US" sz="1200" spc="-1" strike="noStrike">
                <a:solidFill>
                  <a:srgbClr val="8b8b8b"/>
                </a:solidFill>
                <a:latin typeface="Calibri"/>
                <a:ea typeface="Arial"/>
              </a:rPr>
              <a:t>04IXTPH – Project Management</a:t>
            </a:r>
            <a:endParaRPr b="0" lang="it-IT" sz="1200" spc="-1" strike="noStrike">
              <a:latin typeface="Times New Roman"/>
            </a:endParaRPr>
          </a:p>
        </p:txBody>
      </p:sp>
      <p:sp>
        <p:nvSpPr>
          <p:cNvPr id="95" name="PlaceHolder 3"/>
          <p:cNvSpPr>
            <a:spLocks noGrp="1"/>
          </p:cNvSpPr>
          <p:nvPr>
            <p:ph type="ftr"/>
          </p:nvPr>
        </p:nvSpPr>
        <p:spPr>
          <a:xfrm>
            <a:off x="4038480" y="6492960"/>
            <a:ext cx="4114440" cy="228240"/>
          </a:xfrm>
          <a:prstGeom prst="rect">
            <a:avLst/>
          </a:prstGeom>
          <a:noFill/>
          <a:ln w="0">
            <a:noFill/>
          </a:ln>
        </p:spPr>
        <p:txBody>
          <a:bodyPr anchor="ctr">
            <a:noAutofit/>
          </a:bodyPr>
          <a:p>
            <a:pPr algn="ctr">
              <a:lnSpc>
                <a:spcPct val="100000"/>
              </a:lnSpc>
            </a:pPr>
            <a:r>
              <a:rPr b="0" lang="it-IT" sz="1200" spc="-1" strike="noStrike">
                <a:solidFill>
                  <a:srgbClr val="8b8b8b"/>
                </a:solidFill>
                <a:latin typeface="Calibri"/>
                <a:ea typeface="Arial"/>
              </a:rPr>
              <a:t>Context</a:t>
            </a:r>
            <a:endParaRPr b="0" lang="it-IT" sz="1200" spc="-1" strike="noStrike">
              <a:latin typeface="Times New Roman"/>
            </a:endParaRPr>
          </a:p>
        </p:txBody>
      </p:sp>
      <p:sp>
        <p:nvSpPr>
          <p:cNvPr id="96" name="PlaceHolder 4"/>
          <p:cNvSpPr>
            <a:spLocks noGrp="1"/>
          </p:cNvSpPr>
          <p:nvPr>
            <p:ph type="sldNum"/>
          </p:nvPr>
        </p:nvSpPr>
        <p:spPr>
          <a:xfrm>
            <a:off x="9310680" y="6492960"/>
            <a:ext cx="2742840" cy="228240"/>
          </a:xfrm>
          <a:prstGeom prst="rect">
            <a:avLst/>
          </a:prstGeom>
          <a:noFill/>
          <a:ln w="0">
            <a:noFill/>
          </a:ln>
        </p:spPr>
        <p:txBody>
          <a:bodyPr anchor="ctr">
            <a:noAutofit/>
          </a:bodyPr>
          <a:p>
            <a:pPr algn="r">
              <a:lnSpc>
                <a:spcPct val="100000"/>
              </a:lnSpc>
            </a:pPr>
            <a:fld id="{B4AC94D3-0221-4E16-AB28-E7C6DA3A49D8}" type="slidenum">
              <a:rPr b="0" lang="en-GB" sz="1200" spc="-1" strike="noStrike">
                <a:solidFill>
                  <a:srgbClr val="8b8b8b"/>
                </a:solidFill>
                <a:latin typeface="Calibri"/>
                <a:ea typeface="Arial"/>
              </a:rPr>
              <a:t>1</a:t>
            </a:fld>
            <a:endParaRPr b="0" lang="it-IT" sz="1200" spc="-1" strike="noStrike">
              <a:latin typeface="Times New Roman"/>
            </a:endParaRPr>
          </a:p>
        </p:txBody>
      </p:sp>
      <p:sp>
        <p:nvSpPr>
          <p:cNvPr id="97" name="Rectangle: Rounded Corners 6"/>
          <p:cNvSpPr/>
          <p:nvPr/>
        </p:nvSpPr>
        <p:spPr>
          <a:xfrm>
            <a:off x="1585080" y="1140840"/>
            <a:ext cx="2742840" cy="655560"/>
          </a:xfrm>
          <a:prstGeom prst="roundRect">
            <a:avLst>
              <a:gd name="adj" fmla="val 16667"/>
            </a:avLst>
          </a:prstGeom>
          <a:solidFill>
            <a:srgbClr val="4472c4"/>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Calibri"/>
                <a:ea typeface="Arial"/>
              </a:rPr>
              <a:t>final online test using the Exam platform</a:t>
            </a:r>
            <a:endParaRPr b="0" lang="it-IT" sz="1800" spc="-1" strike="noStrike">
              <a:latin typeface="Arial"/>
            </a:endParaRPr>
          </a:p>
        </p:txBody>
      </p:sp>
      <p:sp>
        <p:nvSpPr>
          <p:cNvPr id="98" name="Rectangle: Rounded Corners 39"/>
          <p:cNvSpPr/>
          <p:nvPr/>
        </p:nvSpPr>
        <p:spPr>
          <a:xfrm>
            <a:off x="1585080" y="2084760"/>
            <a:ext cx="2742840" cy="655560"/>
          </a:xfrm>
          <a:prstGeom prst="roundRect">
            <a:avLst>
              <a:gd name="adj" fmla="val 16667"/>
            </a:avLst>
          </a:prstGeom>
          <a:solidFill>
            <a:srgbClr val="4472c4"/>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Calibri"/>
                <a:ea typeface="Arial"/>
              </a:rPr>
              <a:t>Capstone project team work</a:t>
            </a:r>
            <a:endParaRPr b="0" lang="it-IT" sz="1800" spc="-1" strike="noStrike">
              <a:latin typeface="Arial"/>
            </a:endParaRPr>
          </a:p>
        </p:txBody>
      </p:sp>
      <p:sp>
        <p:nvSpPr>
          <p:cNvPr id="99" name="Rectangle: Rounded Corners 42"/>
          <p:cNvSpPr/>
          <p:nvPr/>
        </p:nvSpPr>
        <p:spPr>
          <a:xfrm>
            <a:off x="1585080" y="3969720"/>
            <a:ext cx="2742840" cy="655560"/>
          </a:xfrm>
          <a:prstGeom prst="roundRect">
            <a:avLst>
              <a:gd name="adj" fmla="val 16667"/>
            </a:avLst>
          </a:prstGeom>
          <a:solidFill>
            <a:srgbClr val="4472c4"/>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Calibri"/>
                <a:ea typeface="Arial"/>
              </a:rPr>
              <a:t>Optional oral exam</a:t>
            </a:r>
            <a:endParaRPr b="0" lang="it-IT" sz="1800" spc="-1" strike="noStrike">
              <a:latin typeface="Arial"/>
            </a:endParaRPr>
          </a:p>
        </p:txBody>
      </p:sp>
      <p:sp>
        <p:nvSpPr>
          <p:cNvPr id="100" name="Rectangle: Rounded Corners 43"/>
          <p:cNvSpPr/>
          <p:nvPr/>
        </p:nvSpPr>
        <p:spPr>
          <a:xfrm>
            <a:off x="1585080" y="4911120"/>
            <a:ext cx="2742840" cy="655560"/>
          </a:xfrm>
          <a:prstGeom prst="roundRect">
            <a:avLst>
              <a:gd name="adj" fmla="val 16667"/>
            </a:avLst>
          </a:prstGeom>
          <a:solidFill>
            <a:srgbClr val="4472c4"/>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Calibri"/>
                <a:ea typeface="Arial"/>
              </a:rPr>
              <a:t>Accelerated learning bonus</a:t>
            </a:r>
            <a:endParaRPr b="0" lang="it-IT" sz="1800" spc="-1" strike="noStrike">
              <a:latin typeface="Arial"/>
            </a:endParaRPr>
          </a:p>
        </p:txBody>
      </p:sp>
      <p:sp>
        <p:nvSpPr>
          <p:cNvPr id="101" name="Flowchart: Connector 7"/>
          <p:cNvSpPr/>
          <p:nvPr/>
        </p:nvSpPr>
        <p:spPr>
          <a:xfrm>
            <a:off x="9133920" y="1043640"/>
            <a:ext cx="832680" cy="849600"/>
          </a:xfrm>
          <a:prstGeom prst="flowChartConnector">
            <a:avLst/>
          </a:prstGeom>
          <a:gradFill rotWithShape="0">
            <a:gsLst>
              <a:gs pos="0">
                <a:srgbClr val="ffc54b"/>
              </a:gs>
              <a:gs pos="100000">
                <a:srgbClr val="ffbf00"/>
              </a:gs>
            </a:gsLst>
            <a:lin ang="5400000"/>
          </a:gradFill>
          <a:ln w="0">
            <a:noFill/>
          </a:ln>
          <a:effectLst>
            <a:outerShdw blurRad="39960" dir="5400000" dist="23040" rotWithShape="0">
              <a:srgbClr val="000000">
                <a:alpha val="35000"/>
              </a:srgbClr>
            </a:outerShdw>
          </a:effectLst>
        </p:spPr>
        <p:style>
          <a:lnRef idx="0">
            <a:schemeClr val="accent4"/>
          </a:lnRef>
          <a:fillRef idx="3">
            <a:schemeClr val="accent4"/>
          </a:fillRef>
          <a:effectRef idx="3">
            <a:schemeClr val="accent4"/>
          </a:effectRef>
          <a:fontRef idx="minor"/>
        </p:style>
        <p:txBody>
          <a:bodyPr anchor="ctr">
            <a:noAutofit/>
          </a:bodyPr>
          <a:p>
            <a:pPr algn="ctr"/>
            <a:r>
              <a:rPr b="0" lang="it-IT" sz="1800" spc="-1" strike="noStrike">
                <a:latin typeface="Arial"/>
              </a:rPr>
              <a:t>20</a:t>
            </a:r>
            <a:endParaRPr b="0" lang="it-IT" sz="1800" spc="-1" strike="noStrike">
              <a:latin typeface="Arial"/>
            </a:endParaRPr>
          </a:p>
        </p:txBody>
      </p:sp>
      <p:sp>
        <p:nvSpPr>
          <p:cNvPr id="102" name="Flowchart: Connector 44"/>
          <p:cNvSpPr/>
          <p:nvPr/>
        </p:nvSpPr>
        <p:spPr>
          <a:xfrm>
            <a:off x="9133920" y="1982520"/>
            <a:ext cx="832680" cy="849600"/>
          </a:xfrm>
          <a:prstGeom prst="flowChartConnector">
            <a:avLst/>
          </a:prstGeom>
          <a:gradFill rotWithShape="0">
            <a:gsLst>
              <a:gs pos="0">
                <a:srgbClr val="ffc54b"/>
              </a:gs>
              <a:gs pos="100000">
                <a:srgbClr val="ffbf00"/>
              </a:gs>
            </a:gsLst>
            <a:lin ang="5400000"/>
          </a:gradFill>
          <a:ln w="0">
            <a:noFill/>
          </a:ln>
          <a:effectLst>
            <a:outerShdw blurRad="39960" dir="5400000" dist="23040" rotWithShape="0">
              <a:srgbClr val="000000">
                <a:alpha val="35000"/>
              </a:srgbClr>
            </a:outerShdw>
          </a:effectLst>
        </p:spPr>
        <p:style>
          <a:lnRef idx="0">
            <a:schemeClr val="accent4"/>
          </a:lnRef>
          <a:fillRef idx="3">
            <a:schemeClr val="accent4"/>
          </a:fillRef>
          <a:effectRef idx="3">
            <a:schemeClr val="accent4"/>
          </a:effectRef>
          <a:fontRef idx="minor"/>
        </p:style>
        <p:txBody>
          <a:bodyPr anchor="ctr">
            <a:noAutofit/>
          </a:bodyPr>
          <a:p>
            <a:pPr algn="ctr"/>
            <a:r>
              <a:rPr b="0" lang="it-IT" sz="1800" spc="-1" strike="noStrike">
                <a:latin typeface="Arial"/>
              </a:rPr>
              <a:t>8</a:t>
            </a:r>
            <a:endParaRPr b="0" lang="it-IT" sz="1800" spc="-1" strike="noStrike">
              <a:latin typeface="Arial"/>
            </a:endParaRPr>
          </a:p>
        </p:txBody>
      </p:sp>
      <p:sp>
        <p:nvSpPr>
          <p:cNvPr id="103" name="Flowchart: Connector 46"/>
          <p:cNvSpPr/>
          <p:nvPr/>
        </p:nvSpPr>
        <p:spPr>
          <a:xfrm>
            <a:off x="9133920" y="3872880"/>
            <a:ext cx="832680" cy="849600"/>
          </a:xfrm>
          <a:prstGeom prst="flowChartConnector">
            <a:avLst/>
          </a:prstGeom>
          <a:gradFill rotWithShape="0">
            <a:gsLst>
              <a:gs pos="0">
                <a:srgbClr val="ffc54b"/>
              </a:gs>
              <a:gs pos="100000">
                <a:srgbClr val="ffbf00"/>
              </a:gs>
            </a:gsLst>
            <a:lin ang="5400000"/>
          </a:gradFill>
          <a:ln w="0">
            <a:noFill/>
          </a:ln>
          <a:effectLst>
            <a:outerShdw blurRad="39960" dir="5400000" dist="23040" rotWithShape="0">
              <a:srgbClr val="000000">
                <a:alpha val="35000"/>
              </a:srgbClr>
            </a:outerShdw>
          </a:effectLst>
        </p:spPr>
        <p:style>
          <a:lnRef idx="0">
            <a:schemeClr val="accent4"/>
          </a:lnRef>
          <a:fillRef idx="3">
            <a:schemeClr val="accent4"/>
          </a:fillRef>
          <a:effectRef idx="3">
            <a:schemeClr val="accent4"/>
          </a:effectRef>
          <a:fontRef idx="minor"/>
        </p:style>
        <p:txBody>
          <a:bodyPr anchor="ctr">
            <a:noAutofit/>
          </a:bodyPr>
          <a:p>
            <a:pPr algn="ctr"/>
            <a:r>
              <a:rPr b="0" lang="it-IT" sz="1800" spc="-1" strike="noStrike">
                <a:latin typeface="Arial"/>
              </a:rPr>
              <a:t>+/-3</a:t>
            </a:r>
            <a:endParaRPr b="0" lang="it-IT" sz="1800" spc="-1" strike="noStrike">
              <a:latin typeface="Arial"/>
            </a:endParaRPr>
          </a:p>
        </p:txBody>
      </p:sp>
      <p:sp>
        <p:nvSpPr>
          <p:cNvPr id="104" name="Flowchart: Connector 48"/>
          <p:cNvSpPr/>
          <p:nvPr/>
        </p:nvSpPr>
        <p:spPr>
          <a:xfrm>
            <a:off x="9133920" y="4814280"/>
            <a:ext cx="832680" cy="849600"/>
          </a:xfrm>
          <a:prstGeom prst="flowChartConnector">
            <a:avLst/>
          </a:prstGeom>
          <a:gradFill rotWithShape="0">
            <a:gsLst>
              <a:gs pos="0">
                <a:srgbClr val="ffc54b"/>
              </a:gs>
              <a:gs pos="100000">
                <a:srgbClr val="ffbf00"/>
              </a:gs>
            </a:gsLst>
            <a:lin ang="5400000"/>
          </a:gradFill>
          <a:ln w="0">
            <a:noFill/>
          </a:ln>
          <a:effectLst>
            <a:outerShdw blurRad="39960" dir="5400000" dist="23040" rotWithShape="0">
              <a:srgbClr val="000000">
                <a:alpha val="35000"/>
              </a:srgbClr>
            </a:outerShdw>
          </a:effectLst>
        </p:spPr>
        <p:style>
          <a:lnRef idx="0">
            <a:schemeClr val="accent4"/>
          </a:lnRef>
          <a:fillRef idx="3">
            <a:schemeClr val="accent4"/>
          </a:fillRef>
          <a:effectRef idx="3">
            <a:schemeClr val="accent4"/>
          </a:effectRef>
          <a:fontRef idx="minor"/>
        </p:style>
        <p:txBody>
          <a:bodyPr anchor="ctr">
            <a:noAutofit/>
          </a:bodyPr>
          <a:p>
            <a:pPr algn="ctr"/>
            <a:r>
              <a:rPr b="0" lang="it-IT" sz="1800" spc="-1" strike="noStrike">
                <a:latin typeface="Arial"/>
              </a:rPr>
              <a:t>2</a:t>
            </a:r>
            <a:endParaRPr b="0" lang="it-IT" sz="1800" spc="-1" strike="noStrike">
              <a:latin typeface="Arial"/>
            </a:endParaRPr>
          </a:p>
        </p:txBody>
      </p:sp>
      <p:sp>
        <p:nvSpPr>
          <p:cNvPr id="105" name="Straight Arrow Connector 11"/>
          <p:cNvSpPr/>
          <p:nvPr/>
        </p:nvSpPr>
        <p:spPr>
          <a:xfrm flipV="1">
            <a:off x="4328280" y="1467360"/>
            <a:ext cx="4805280" cy="360"/>
          </a:xfrm>
          <a:custGeom>
            <a:avLst/>
            <a:gdLst/>
            <a:ahLst/>
            <a:rect l="l" t="t" r="r" b="b"/>
            <a:pathLst>
              <a:path w="21600" h="21600">
                <a:moveTo>
                  <a:pt x="0" y="0"/>
                </a:moveTo>
                <a:lnTo>
                  <a:pt x="21600" y="21600"/>
                </a:lnTo>
              </a:path>
            </a:pathLst>
          </a:custGeom>
          <a:noFill/>
          <a:ln>
            <a:solidFill>
              <a:srgbClr val="4472c4"/>
            </a:solidFill>
            <a:tailEnd len="med" type="triangle" w="med"/>
          </a:ln>
        </p:spPr>
        <p:style>
          <a:lnRef idx="1">
            <a:schemeClr val="accent1"/>
          </a:lnRef>
          <a:fillRef idx="0">
            <a:schemeClr val="accent1"/>
          </a:fillRef>
          <a:effectRef idx="0">
            <a:schemeClr val="accent1"/>
          </a:effectRef>
          <a:fontRef idx="minor"/>
        </p:style>
      </p:sp>
      <p:sp>
        <p:nvSpPr>
          <p:cNvPr id="106" name="Straight Arrow Connector 50"/>
          <p:cNvSpPr/>
          <p:nvPr/>
        </p:nvSpPr>
        <p:spPr>
          <a:xfrm flipV="1">
            <a:off x="4328280" y="2406600"/>
            <a:ext cx="4805280" cy="4680"/>
          </a:xfrm>
          <a:custGeom>
            <a:avLst/>
            <a:gdLst/>
            <a:ahLst/>
            <a:rect l="l" t="t" r="r" b="b"/>
            <a:pathLst>
              <a:path w="21600" h="21600">
                <a:moveTo>
                  <a:pt x="0" y="0"/>
                </a:moveTo>
                <a:lnTo>
                  <a:pt x="21600" y="21600"/>
                </a:lnTo>
              </a:path>
            </a:pathLst>
          </a:custGeom>
          <a:noFill/>
          <a:ln>
            <a:solidFill>
              <a:srgbClr val="4472c4"/>
            </a:solidFill>
            <a:tailEnd len="med" type="triangle" w="med"/>
          </a:ln>
        </p:spPr>
        <p:style>
          <a:lnRef idx="1">
            <a:schemeClr val="accent1"/>
          </a:lnRef>
          <a:fillRef idx="0">
            <a:schemeClr val="accent1"/>
          </a:fillRef>
          <a:effectRef idx="0">
            <a:schemeClr val="accent1"/>
          </a:effectRef>
          <a:fontRef idx="minor"/>
        </p:style>
      </p:sp>
      <p:sp>
        <p:nvSpPr>
          <p:cNvPr id="107" name="TextBox 56"/>
          <p:cNvSpPr/>
          <p:nvPr/>
        </p:nvSpPr>
        <p:spPr>
          <a:xfrm>
            <a:off x="4470480" y="1128240"/>
            <a:ext cx="4520880" cy="9126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ea typeface="Arial"/>
              </a:rPr>
              <a:t>duration 1.5 hours, composed of a set of three exercises/problems, min 10 pts to pass.</a:t>
            </a:r>
            <a:endParaRPr b="0" lang="it-IT" sz="1800" spc="-1" strike="noStrike">
              <a:latin typeface="Arial"/>
            </a:endParaRPr>
          </a:p>
        </p:txBody>
      </p:sp>
      <p:sp>
        <p:nvSpPr>
          <p:cNvPr id="108" name="Straight Arrow Connector 59"/>
          <p:cNvSpPr/>
          <p:nvPr/>
        </p:nvSpPr>
        <p:spPr>
          <a:xfrm>
            <a:off x="4328280" y="4297680"/>
            <a:ext cx="4805280" cy="360"/>
          </a:xfrm>
          <a:custGeom>
            <a:avLst/>
            <a:gdLst/>
            <a:ahLst/>
            <a:rect l="l" t="t" r="r" b="b"/>
            <a:pathLst>
              <a:path w="21600" h="21600">
                <a:moveTo>
                  <a:pt x="0" y="0"/>
                </a:moveTo>
                <a:lnTo>
                  <a:pt x="21600" y="21600"/>
                </a:lnTo>
              </a:path>
            </a:pathLst>
          </a:custGeom>
          <a:noFill/>
          <a:ln>
            <a:solidFill>
              <a:srgbClr val="4472c4"/>
            </a:solidFill>
            <a:tailEnd len="med" type="triangle" w="med"/>
          </a:ln>
        </p:spPr>
        <p:style>
          <a:lnRef idx="1">
            <a:schemeClr val="accent1"/>
          </a:lnRef>
          <a:fillRef idx="0">
            <a:schemeClr val="accent1"/>
          </a:fillRef>
          <a:effectRef idx="0">
            <a:schemeClr val="accent1"/>
          </a:effectRef>
          <a:fontRef idx="minor"/>
        </p:style>
      </p:sp>
      <p:sp>
        <p:nvSpPr>
          <p:cNvPr id="109" name="Straight Arrow Connector 60"/>
          <p:cNvSpPr/>
          <p:nvPr/>
        </p:nvSpPr>
        <p:spPr>
          <a:xfrm>
            <a:off x="4328280" y="5239080"/>
            <a:ext cx="4805280" cy="360"/>
          </a:xfrm>
          <a:custGeom>
            <a:avLst/>
            <a:gdLst/>
            <a:ahLst/>
            <a:rect l="l" t="t" r="r" b="b"/>
            <a:pathLst>
              <a:path w="21600" h="21600">
                <a:moveTo>
                  <a:pt x="0" y="0"/>
                </a:moveTo>
                <a:lnTo>
                  <a:pt x="21600" y="21600"/>
                </a:lnTo>
              </a:path>
            </a:pathLst>
          </a:custGeom>
          <a:noFill/>
          <a:ln>
            <a:solidFill>
              <a:srgbClr val="4472c4"/>
            </a:solidFill>
            <a:tailEnd len="med" type="triangle" w="med"/>
          </a:ln>
        </p:spPr>
        <p:style>
          <a:lnRef idx="1">
            <a:schemeClr val="accent1"/>
          </a:lnRef>
          <a:fillRef idx="0">
            <a:schemeClr val="accent1"/>
          </a:fillRef>
          <a:effectRef idx="0">
            <a:schemeClr val="accent1"/>
          </a:effectRef>
          <a:fontRef idx="minor"/>
        </p:style>
      </p:sp>
      <p:sp>
        <p:nvSpPr>
          <p:cNvPr id="110" name="TextBox 69"/>
          <p:cNvSpPr/>
          <p:nvPr/>
        </p:nvSpPr>
        <p:spPr>
          <a:xfrm>
            <a:off x="4470480" y="5202720"/>
            <a:ext cx="4520880" cy="9133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ea typeface="Arial"/>
              </a:rPr>
              <a:t>fulfill all requirements within the end of the term, including passing the written test at first two term’s dates</a:t>
            </a:r>
            <a:endParaRPr b="0" lang="it-IT" sz="1800" spc="-1" strike="noStrike">
              <a:latin typeface="Arial"/>
            </a:endParaRPr>
          </a:p>
        </p:txBody>
      </p:sp>
      <p:sp>
        <p:nvSpPr>
          <p:cNvPr id="111" name=""/>
          <p:cNvSpPr/>
          <p:nvPr/>
        </p:nvSpPr>
        <p:spPr>
          <a:xfrm>
            <a:off x="9966600" y="1043640"/>
            <a:ext cx="360000" cy="4680000"/>
          </a:xfrm>
          <a:custGeom>
            <a:avLst/>
            <a:gdLst/>
            <a:ahLst/>
            <a:rect l="0" t="0" r="r" b="b"/>
            <a:pathLst>
              <a:path w="1002" h="13002">
                <a:moveTo>
                  <a:pt x="0" y="0"/>
                </a:moveTo>
                <a:cubicBezTo>
                  <a:pt x="250" y="0"/>
                  <a:pt x="500" y="541"/>
                  <a:pt x="500" y="1083"/>
                </a:cubicBezTo>
                <a:lnTo>
                  <a:pt x="500" y="5417"/>
                </a:lnTo>
                <a:cubicBezTo>
                  <a:pt x="500" y="5958"/>
                  <a:pt x="750" y="6500"/>
                  <a:pt x="1001" y="6500"/>
                </a:cubicBezTo>
                <a:cubicBezTo>
                  <a:pt x="750" y="6500"/>
                  <a:pt x="500" y="7042"/>
                  <a:pt x="500" y="7583"/>
                </a:cubicBezTo>
                <a:lnTo>
                  <a:pt x="500" y="11917"/>
                </a:lnTo>
                <a:cubicBezTo>
                  <a:pt x="500" y="12459"/>
                  <a:pt x="250" y="13001"/>
                  <a:pt x="0" y="13001"/>
                </a:cubicBezTo>
              </a:path>
            </a:pathLst>
          </a:custGeom>
          <a:noFill/>
          <a:ln w="0">
            <a:solidFill>
              <a:srgbClr val="3465a4"/>
            </a:solidFill>
          </a:ln>
        </p:spPr>
        <p:style>
          <a:lnRef idx="0"/>
          <a:fillRef idx="0"/>
          <a:effectRef idx="0"/>
          <a:fontRef idx="minor"/>
        </p:style>
      </p:sp>
      <p:sp>
        <p:nvSpPr>
          <p:cNvPr id="112" name="Flowchart: Connector 1"/>
          <p:cNvSpPr/>
          <p:nvPr/>
        </p:nvSpPr>
        <p:spPr>
          <a:xfrm>
            <a:off x="10440000" y="2930400"/>
            <a:ext cx="832680" cy="849600"/>
          </a:xfrm>
          <a:prstGeom prst="flowChartConnector">
            <a:avLst/>
          </a:prstGeom>
          <a:gradFill rotWithShape="0">
            <a:gsLst>
              <a:gs pos="0">
                <a:srgbClr val="ffc54b"/>
              </a:gs>
              <a:gs pos="100000">
                <a:srgbClr val="ffbf00"/>
              </a:gs>
            </a:gsLst>
            <a:lin ang="5400000"/>
          </a:gradFill>
          <a:ln w="0">
            <a:noFill/>
          </a:ln>
          <a:effectLst>
            <a:outerShdw blurRad="39960" dir="5400000" dist="23040" rotWithShape="0">
              <a:srgbClr val="000000">
                <a:alpha val="35000"/>
              </a:srgbClr>
            </a:outerShdw>
          </a:effectLst>
        </p:spPr>
        <p:style>
          <a:lnRef idx="0">
            <a:schemeClr val="accent4"/>
          </a:lnRef>
          <a:fillRef idx="3">
            <a:schemeClr val="accent4"/>
          </a:fillRef>
          <a:effectRef idx="3">
            <a:schemeClr val="accent4"/>
          </a:effectRef>
          <a:fontRef idx="minor"/>
        </p:style>
        <p:txBody>
          <a:bodyPr anchor="ctr">
            <a:noAutofit/>
          </a:bodyPr>
          <a:p>
            <a:pPr algn="ctr"/>
            <a:r>
              <a:rPr b="0" lang="it-IT" sz="1800" spc="-1" strike="noStrike">
                <a:latin typeface="Arial"/>
              </a:rPr>
              <a:t>BC</a:t>
            </a:r>
            <a:endParaRPr b="0" lang="it-IT" sz="1800" spc="-1" strike="noStrike">
              <a:latin typeface="Arial"/>
            </a:endParaRPr>
          </a:p>
          <a:p>
            <a:pPr algn="ctr"/>
            <a:r>
              <a:rPr b="0" lang="it-IT" sz="1800" spc="-1" strike="noStrike">
                <a:latin typeface="Arial"/>
              </a:rPr>
              <a:t>33</a:t>
            </a:r>
            <a:endParaRPr b="0" lang="it-IT" sz="18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PlaceHolder 1"/>
          <p:cNvSpPr>
            <a:spLocks noGrp="1"/>
          </p:cNvSpPr>
          <p:nvPr>
            <p:ph type="title"/>
          </p:nvPr>
        </p:nvSpPr>
        <p:spPr>
          <a:xfrm>
            <a:off x="138240" y="136440"/>
            <a:ext cx="11915280" cy="539640"/>
          </a:xfrm>
          <a:prstGeom prst="rect">
            <a:avLst/>
          </a:prstGeom>
          <a:noFill/>
          <a:ln w="0">
            <a:noFill/>
          </a:ln>
        </p:spPr>
        <p:txBody>
          <a:bodyPr anchor="ctr">
            <a:noAutofit/>
          </a:bodyPr>
          <a:p>
            <a:pPr>
              <a:lnSpc>
                <a:spcPct val="90000"/>
              </a:lnSpc>
            </a:pPr>
            <a:r>
              <a:rPr b="1" lang="en-US" sz="3000" spc="-1" strike="noStrike">
                <a:solidFill>
                  <a:srgbClr val="000000"/>
                </a:solidFill>
                <a:latin typeface="Arial"/>
                <a:ea typeface="Arial"/>
              </a:rPr>
              <a:t>Sample Ex. </a:t>
            </a:r>
            <a:r>
              <a:rPr b="1" lang="it-IT" sz="3000" spc="-1" strike="noStrike">
                <a:solidFill>
                  <a:srgbClr val="000000"/>
                </a:solidFill>
                <a:latin typeface="Arial"/>
                <a:ea typeface="Arial"/>
              </a:rPr>
              <a:t>–</a:t>
            </a:r>
            <a:r>
              <a:rPr b="1" lang="en-US" sz="3000" spc="-1" strike="noStrike">
                <a:solidFill>
                  <a:srgbClr val="000000"/>
                </a:solidFill>
                <a:latin typeface="Arial"/>
                <a:ea typeface="Arial"/>
              </a:rPr>
              <a:t> Initiating</a:t>
            </a:r>
            <a:endParaRPr b="0" lang="en-US" sz="3000" spc="-1" strike="noStrike">
              <a:solidFill>
                <a:srgbClr val="000000"/>
              </a:solidFill>
              <a:latin typeface="Calibri"/>
            </a:endParaRPr>
          </a:p>
        </p:txBody>
      </p:sp>
      <p:sp>
        <p:nvSpPr>
          <p:cNvPr id="221" name="PlaceHolder 2"/>
          <p:cNvSpPr>
            <a:spLocks noGrp="1"/>
          </p:cNvSpPr>
          <p:nvPr>
            <p:ph/>
          </p:nvPr>
        </p:nvSpPr>
        <p:spPr>
          <a:xfrm>
            <a:off x="138240" y="813960"/>
            <a:ext cx="11915280" cy="5543640"/>
          </a:xfrm>
          <a:prstGeom prst="rect">
            <a:avLst/>
          </a:prstGeom>
          <a:noFill/>
          <a:ln w="0">
            <a:noFill/>
          </a:ln>
        </p:spPr>
        <p:txBody>
          <a:bodyPr anchor="t">
            <a:noAutofit/>
          </a:bodyPr>
          <a:p>
            <a:endParaRPr b="0" lang="en-US" sz="2800" spc="-1" strike="noStrike">
              <a:solidFill>
                <a:srgbClr val="000000"/>
              </a:solidFill>
              <a:latin typeface="Calibri"/>
            </a:endParaRPr>
          </a:p>
          <a:p>
            <a:pPr marL="457200">
              <a:lnSpc>
                <a:spcPct val="90000"/>
              </a:lnSpc>
              <a:spcBef>
                <a:spcPts val="499"/>
              </a:spcBef>
              <a:tabLst>
                <a:tab algn="l" pos="0"/>
              </a:tabLst>
            </a:pPr>
            <a:r>
              <a:rPr b="0" lang="en-US" sz="1800" spc="-1" strike="noStrike">
                <a:solidFill>
                  <a:srgbClr val="000000"/>
                </a:solidFill>
                <a:latin typeface="Arial Narrow"/>
                <a:ea typeface="Arial"/>
              </a:rPr>
              <a:t>Key concept of business casing</a:t>
            </a:r>
            <a:endParaRPr b="0" lang="en-US" sz="1800" spc="-1" strike="noStrike">
              <a:solidFill>
                <a:srgbClr val="000000"/>
              </a:solidFill>
              <a:latin typeface="Calibri"/>
            </a:endParaRPr>
          </a:p>
          <a:p>
            <a:pPr lvl="1" marL="685800" indent="-228600">
              <a:lnSpc>
                <a:spcPct val="90000"/>
              </a:lnSpc>
              <a:spcBef>
                <a:spcPts val="499"/>
              </a:spcBef>
              <a:buClr>
                <a:srgbClr val="000000"/>
              </a:buClr>
              <a:buFont typeface="Arial"/>
              <a:buChar char="•"/>
              <a:tabLst>
                <a:tab algn="l" pos="0"/>
              </a:tabLst>
            </a:pPr>
            <a:r>
              <a:rPr b="0" lang="en-US" sz="1800" spc="-1" strike="noStrike">
                <a:solidFill>
                  <a:srgbClr val="000000"/>
                </a:solidFill>
                <a:latin typeface="Arial Narrow"/>
                <a:ea typeface="Arial"/>
              </a:rPr>
              <a:t>Financial viability: NPV</a:t>
            </a:r>
            <a:endParaRPr b="0" lang="en-US" sz="1800" spc="-1" strike="noStrike">
              <a:solidFill>
                <a:srgbClr val="000000"/>
              </a:solidFill>
              <a:latin typeface="Calibri"/>
            </a:endParaRPr>
          </a:p>
          <a:p>
            <a:pPr lvl="1" marL="685800" indent="-228600">
              <a:lnSpc>
                <a:spcPct val="90000"/>
              </a:lnSpc>
              <a:spcBef>
                <a:spcPts val="499"/>
              </a:spcBef>
              <a:buClr>
                <a:srgbClr val="000000"/>
              </a:buClr>
              <a:buFont typeface="Arial"/>
              <a:buChar char="•"/>
              <a:tabLst>
                <a:tab algn="l" pos="0"/>
              </a:tabLst>
            </a:pPr>
            <a:r>
              <a:rPr b="0" lang="en-US" sz="1800" spc="-1" strike="noStrike">
                <a:solidFill>
                  <a:srgbClr val="000000"/>
                </a:solidFill>
                <a:latin typeface="Arial Narrow"/>
                <a:ea typeface="Arial"/>
              </a:rPr>
              <a:t>“</a:t>
            </a:r>
            <a:r>
              <a:rPr b="0" lang="en-US" sz="1800" spc="-1" strike="noStrike">
                <a:solidFill>
                  <a:srgbClr val="000000"/>
                </a:solidFill>
                <a:latin typeface="Arial Narrow"/>
                <a:ea typeface="Arial"/>
              </a:rPr>
              <a:t>Bankability”: pretax DSCR &gt; 1.2</a:t>
            </a:r>
            <a:endParaRPr b="0" lang="en-US" sz="1800" spc="-1" strike="noStrike">
              <a:solidFill>
                <a:srgbClr val="000000"/>
              </a:solidFill>
              <a:latin typeface="Calibri"/>
            </a:endParaRPr>
          </a:p>
          <a:p>
            <a:endParaRPr b="0" lang="en-US" sz="1800" spc="-1" strike="noStrike">
              <a:solidFill>
                <a:srgbClr val="000000"/>
              </a:solidFill>
              <a:latin typeface="Calibri"/>
            </a:endParaRPr>
          </a:p>
          <a:p>
            <a:pPr marL="457200">
              <a:lnSpc>
                <a:spcPct val="90000"/>
              </a:lnSpc>
              <a:spcBef>
                <a:spcPts val="499"/>
              </a:spcBef>
              <a:tabLst>
                <a:tab algn="l" pos="0"/>
              </a:tabLst>
            </a:pPr>
            <a:endParaRPr b="0" lang="en-US" sz="1800" spc="-1" strike="noStrike">
              <a:solidFill>
                <a:srgbClr val="000000"/>
              </a:solidFill>
              <a:latin typeface="Calibri"/>
            </a:endParaRPr>
          </a:p>
          <a:p>
            <a:pPr marL="457200">
              <a:lnSpc>
                <a:spcPct val="90000"/>
              </a:lnSpc>
              <a:spcBef>
                <a:spcPts val="499"/>
              </a:spcBef>
              <a:tabLst>
                <a:tab algn="l" pos="0"/>
              </a:tabLst>
            </a:pPr>
            <a:endParaRPr b="0" lang="en-US" sz="1800" spc="-1" strike="noStrike">
              <a:solidFill>
                <a:srgbClr val="000000"/>
              </a:solidFill>
              <a:latin typeface="Calibri"/>
            </a:endParaRPr>
          </a:p>
        </p:txBody>
      </p:sp>
      <p:sp>
        <p:nvSpPr>
          <p:cNvPr id="222" name="PlaceHolder 3"/>
          <p:cNvSpPr>
            <a:spLocks noGrp="1"/>
          </p:cNvSpPr>
          <p:nvPr>
            <p:ph type="dt"/>
          </p:nvPr>
        </p:nvSpPr>
        <p:spPr>
          <a:xfrm>
            <a:off x="138240" y="6492960"/>
            <a:ext cx="2742840" cy="228240"/>
          </a:xfrm>
          <a:prstGeom prst="rect">
            <a:avLst/>
          </a:prstGeom>
          <a:noFill/>
          <a:ln w="0">
            <a:noFill/>
          </a:ln>
        </p:spPr>
        <p:txBody>
          <a:bodyPr anchor="ctr">
            <a:noAutofit/>
          </a:bodyPr>
          <a:p>
            <a:pPr>
              <a:lnSpc>
                <a:spcPct val="100000"/>
              </a:lnSpc>
            </a:pPr>
            <a:r>
              <a:rPr b="0" lang="en-US" sz="1200" spc="-1" strike="noStrike">
                <a:solidFill>
                  <a:srgbClr val="8b8b8b"/>
                </a:solidFill>
                <a:latin typeface="Calibri"/>
                <a:ea typeface="Arial"/>
              </a:rPr>
              <a:t>04IXTPH – Project Management</a:t>
            </a:r>
            <a:endParaRPr b="0" lang="it-IT" sz="1200" spc="-1" strike="noStrike">
              <a:latin typeface="Times New Roman"/>
            </a:endParaRPr>
          </a:p>
        </p:txBody>
      </p:sp>
      <p:sp>
        <p:nvSpPr>
          <p:cNvPr id="223" name="PlaceHolder 4"/>
          <p:cNvSpPr>
            <a:spLocks noGrp="1"/>
          </p:cNvSpPr>
          <p:nvPr>
            <p:ph type="ftr"/>
          </p:nvPr>
        </p:nvSpPr>
        <p:spPr>
          <a:xfrm>
            <a:off x="4038480" y="6492960"/>
            <a:ext cx="4114440" cy="228240"/>
          </a:xfrm>
          <a:prstGeom prst="rect">
            <a:avLst/>
          </a:prstGeom>
          <a:noFill/>
          <a:ln w="0">
            <a:noFill/>
          </a:ln>
        </p:spPr>
        <p:txBody>
          <a:bodyPr anchor="ctr">
            <a:noAutofit/>
          </a:bodyPr>
          <a:p>
            <a:pPr algn="ctr">
              <a:lnSpc>
                <a:spcPct val="100000"/>
              </a:lnSpc>
            </a:pPr>
            <a:r>
              <a:rPr b="0" lang="en-GB" sz="1200" spc="-1" strike="noStrike">
                <a:solidFill>
                  <a:srgbClr val="8b8b8b"/>
                </a:solidFill>
                <a:latin typeface="Calibri"/>
                <a:ea typeface="Arial"/>
              </a:rPr>
              <a:t>Context</a:t>
            </a:r>
            <a:endParaRPr b="0" lang="it-IT" sz="1200" spc="-1" strike="noStrike">
              <a:latin typeface="Times New Roman"/>
            </a:endParaRPr>
          </a:p>
        </p:txBody>
      </p:sp>
      <p:sp>
        <p:nvSpPr>
          <p:cNvPr id="224" name="PlaceHolder 5"/>
          <p:cNvSpPr>
            <a:spLocks noGrp="1"/>
          </p:cNvSpPr>
          <p:nvPr>
            <p:ph type="sldNum"/>
          </p:nvPr>
        </p:nvSpPr>
        <p:spPr>
          <a:xfrm>
            <a:off x="9310680" y="6492960"/>
            <a:ext cx="2742840" cy="228240"/>
          </a:xfrm>
          <a:prstGeom prst="rect">
            <a:avLst/>
          </a:prstGeom>
          <a:noFill/>
          <a:ln w="0">
            <a:noFill/>
          </a:ln>
        </p:spPr>
        <p:txBody>
          <a:bodyPr anchor="ctr">
            <a:noAutofit/>
          </a:bodyPr>
          <a:p>
            <a:pPr algn="r">
              <a:lnSpc>
                <a:spcPct val="100000"/>
              </a:lnSpc>
            </a:pPr>
            <a:fld id="{2738C7E9-BDBA-4D08-AF30-D551C22A4C65}" type="slidenum">
              <a:rPr b="0" lang="en-GB" sz="1200" spc="-1" strike="noStrike">
                <a:solidFill>
                  <a:srgbClr val="8b8b8b"/>
                </a:solidFill>
                <a:latin typeface="Calibri"/>
                <a:ea typeface="Arial"/>
              </a:rPr>
              <a:t>19</a:t>
            </a:fld>
            <a:endParaRPr b="0" lang="it-IT" sz="1200" spc="-1" strike="noStrike">
              <a:latin typeface="Times New Roman"/>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PlaceHolder 1"/>
          <p:cNvSpPr>
            <a:spLocks noGrp="1"/>
          </p:cNvSpPr>
          <p:nvPr>
            <p:ph type="title"/>
          </p:nvPr>
        </p:nvSpPr>
        <p:spPr>
          <a:xfrm>
            <a:off x="138240" y="136440"/>
            <a:ext cx="11915280" cy="539640"/>
          </a:xfrm>
          <a:prstGeom prst="rect">
            <a:avLst/>
          </a:prstGeom>
          <a:noFill/>
          <a:ln w="0">
            <a:noFill/>
          </a:ln>
        </p:spPr>
        <p:txBody>
          <a:bodyPr anchor="ctr">
            <a:noAutofit/>
          </a:bodyPr>
          <a:p>
            <a:pPr>
              <a:lnSpc>
                <a:spcPct val="90000"/>
              </a:lnSpc>
            </a:pPr>
            <a:r>
              <a:rPr b="1" lang="en-US" sz="3000" spc="-1" strike="noStrike">
                <a:solidFill>
                  <a:srgbClr val="000000"/>
                </a:solidFill>
                <a:latin typeface="Arial"/>
                <a:ea typeface="Arial"/>
              </a:rPr>
              <a:t>Sample Ex. </a:t>
            </a:r>
            <a:r>
              <a:rPr b="1" lang="it-IT" sz="3000" spc="-1" strike="noStrike">
                <a:solidFill>
                  <a:srgbClr val="000000"/>
                </a:solidFill>
                <a:latin typeface="Arial"/>
                <a:ea typeface="Arial"/>
              </a:rPr>
              <a:t>–</a:t>
            </a:r>
            <a:r>
              <a:rPr b="1" lang="en-US" sz="3000" spc="-1" strike="noStrike">
                <a:solidFill>
                  <a:srgbClr val="000000"/>
                </a:solidFill>
                <a:latin typeface="Arial"/>
                <a:ea typeface="Arial"/>
              </a:rPr>
              <a:t> Initiating</a:t>
            </a:r>
            <a:endParaRPr b="0" lang="en-US" sz="3000" spc="-1" strike="noStrike">
              <a:solidFill>
                <a:srgbClr val="000000"/>
              </a:solidFill>
              <a:latin typeface="Calibri"/>
            </a:endParaRPr>
          </a:p>
        </p:txBody>
      </p:sp>
      <p:sp>
        <p:nvSpPr>
          <p:cNvPr id="226" name="PlaceHolder 2"/>
          <p:cNvSpPr>
            <a:spLocks noGrp="1"/>
          </p:cNvSpPr>
          <p:nvPr>
            <p:ph/>
          </p:nvPr>
        </p:nvSpPr>
        <p:spPr>
          <a:xfrm>
            <a:off x="138240" y="813960"/>
            <a:ext cx="11915280" cy="5543640"/>
          </a:xfrm>
          <a:prstGeom prst="rect">
            <a:avLst/>
          </a:prstGeom>
          <a:noFill/>
          <a:ln w="0">
            <a:noFill/>
          </a:ln>
        </p:spPr>
        <p:txBody>
          <a:bodyPr anchor="t">
            <a:noAutofit/>
          </a:bodyPr>
          <a:p>
            <a:endParaRPr b="0" lang="en-US" sz="2800" spc="-1" strike="noStrike">
              <a:solidFill>
                <a:srgbClr val="000000"/>
              </a:solidFill>
              <a:latin typeface="Calibri"/>
            </a:endParaRPr>
          </a:p>
          <a:p>
            <a:pPr marL="457200">
              <a:lnSpc>
                <a:spcPct val="90000"/>
              </a:lnSpc>
              <a:spcBef>
                <a:spcPts val="499"/>
              </a:spcBef>
              <a:tabLst>
                <a:tab algn="l" pos="0"/>
              </a:tabLst>
            </a:pPr>
            <a:endParaRPr b="0" lang="en-US" sz="2800" spc="-1" strike="noStrike">
              <a:solidFill>
                <a:srgbClr val="000000"/>
              </a:solidFill>
              <a:latin typeface="Calibri"/>
            </a:endParaRPr>
          </a:p>
          <a:p>
            <a:pPr marL="457200">
              <a:lnSpc>
                <a:spcPct val="90000"/>
              </a:lnSpc>
              <a:spcBef>
                <a:spcPts val="499"/>
              </a:spcBef>
              <a:tabLst>
                <a:tab algn="l" pos="0"/>
              </a:tabLst>
            </a:pPr>
            <a:endParaRPr b="0" lang="en-US" sz="2800" spc="-1" strike="noStrike">
              <a:solidFill>
                <a:srgbClr val="000000"/>
              </a:solidFill>
              <a:latin typeface="Calibri"/>
            </a:endParaRPr>
          </a:p>
        </p:txBody>
      </p:sp>
      <p:sp>
        <p:nvSpPr>
          <p:cNvPr id="227" name="PlaceHolder 3"/>
          <p:cNvSpPr>
            <a:spLocks noGrp="1"/>
          </p:cNvSpPr>
          <p:nvPr>
            <p:ph type="dt"/>
          </p:nvPr>
        </p:nvSpPr>
        <p:spPr>
          <a:xfrm>
            <a:off x="138240" y="6492960"/>
            <a:ext cx="2742840" cy="228240"/>
          </a:xfrm>
          <a:prstGeom prst="rect">
            <a:avLst/>
          </a:prstGeom>
          <a:noFill/>
          <a:ln w="0">
            <a:noFill/>
          </a:ln>
        </p:spPr>
        <p:txBody>
          <a:bodyPr anchor="ctr">
            <a:noAutofit/>
          </a:bodyPr>
          <a:p>
            <a:pPr>
              <a:lnSpc>
                <a:spcPct val="100000"/>
              </a:lnSpc>
            </a:pPr>
            <a:r>
              <a:rPr b="0" lang="en-US" sz="1200" spc="-1" strike="noStrike">
                <a:solidFill>
                  <a:srgbClr val="8b8b8b"/>
                </a:solidFill>
                <a:latin typeface="Calibri"/>
                <a:ea typeface="Arial"/>
              </a:rPr>
              <a:t>04IXTPH – Project Management</a:t>
            </a:r>
            <a:endParaRPr b="0" lang="it-IT" sz="1200" spc="-1" strike="noStrike">
              <a:latin typeface="Times New Roman"/>
            </a:endParaRPr>
          </a:p>
        </p:txBody>
      </p:sp>
      <p:sp>
        <p:nvSpPr>
          <p:cNvPr id="228" name="PlaceHolder 4"/>
          <p:cNvSpPr>
            <a:spLocks noGrp="1"/>
          </p:cNvSpPr>
          <p:nvPr>
            <p:ph type="ftr"/>
          </p:nvPr>
        </p:nvSpPr>
        <p:spPr>
          <a:xfrm>
            <a:off x="4038480" y="6492960"/>
            <a:ext cx="4114440" cy="228240"/>
          </a:xfrm>
          <a:prstGeom prst="rect">
            <a:avLst/>
          </a:prstGeom>
          <a:noFill/>
          <a:ln w="0">
            <a:noFill/>
          </a:ln>
        </p:spPr>
        <p:txBody>
          <a:bodyPr anchor="ctr">
            <a:noAutofit/>
          </a:bodyPr>
          <a:p>
            <a:pPr algn="ctr">
              <a:lnSpc>
                <a:spcPct val="100000"/>
              </a:lnSpc>
            </a:pPr>
            <a:r>
              <a:rPr b="0" lang="en-GB" sz="1200" spc="-1" strike="noStrike">
                <a:solidFill>
                  <a:srgbClr val="8b8b8b"/>
                </a:solidFill>
                <a:latin typeface="Calibri"/>
                <a:ea typeface="Arial"/>
              </a:rPr>
              <a:t>Context</a:t>
            </a:r>
            <a:endParaRPr b="0" lang="it-IT" sz="1200" spc="-1" strike="noStrike">
              <a:latin typeface="Times New Roman"/>
            </a:endParaRPr>
          </a:p>
        </p:txBody>
      </p:sp>
      <p:sp>
        <p:nvSpPr>
          <p:cNvPr id="229" name="PlaceHolder 5"/>
          <p:cNvSpPr>
            <a:spLocks noGrp="1"/>
          </p:cNvSpPr>
          <p:nvPr>
            <p:ph type="sldNum"/>
          </p:nvPr>
        </p:nvSpPr>
        <p:spPr>
          <a:xfrm>
            <a:off x="9310680" y="6492960"/>
            <a:ext cx="2742840" cy="228240"/>
          </a:xfrm>
          <a:prstGeom prst="rect">
            <a:avLst/>
          </a:prstGeom>
          <a:noFill/>
          <a:ln w="0">
            <a:noFill/>
          </a:ln>
        </p:spPr>
        <p:txBody>
          <a:bodyPr anchor="ctr">
            <a:noAutofit/>
          </a:bodyPr>
          <a:p>
            <a:pPr algn="r">
              <a:lnSpc>
                <a:spcPct val="100000"/>
              </a:lnSpc>
            </a:pPr>
            <a:fld id="{A1CE6DCF-907E-4739-82AA-7B1B367EA577}" type="slidenum">
              <a:rPr b="0" lang="en-GB" sz="1200" spc="-1" strike="noStrike">
                <a:solidFill>
                  <a:srgbClr val="8b8b8b"/>
                </a:solidFill>
                <a:latin typeface="Calibri"/>
                <a:ea typeface="Arial"/>
              </a:rPr>
              <a:t>&lt;number&gt;</a:t>
            </a:fld>
            <a:endParaRPr b="0" lang="it-IT" sz="1200" spc="-1" strike="noStrike">
              <a:latin typeface="Times New Roman"/>
            </a:endParaRPr>
          </a:p>
        </p:txBody>
      </p:sp>
      <p:pic>
        <p:nvPicPr>
          <p:cNvPr id="230" name="Picture 8" descr=""/>
          <p:cNvPicPr/>
          <p:nvPr/>
        </p:nvPicPr>
        <p:blipFill>
          <a:blip r:embed="rId1"/>
          <a:stretch/>
        </p:blipFill>
        <p:spPr>
          <a:xfrm>
            <a:off x="2063520" y="933840"/>
            <a:ext cx="8712720" cy="539100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138240" y="136440"/>
            <a:ext cx="11915280" cy="539640"/>
          </a:xfrm>
          <a:prstGeom prst="rect">
            <a:avLst/>
          </a:prstGeom>
          <a:noFill/>
          <a:ln w="0">
            <a:noFill/>
          </a:ln>
        </p:spPr>
        <p:txBody>
          <a:bodyPr anchor="ctr">
            <a:noAutofit/>
          </a:bodyPr>
          <a:p>
            <a:pPr>
              <a:lnSpc>
                <a:spcPct val="90000"/>
              </a:lnSpc>
            </a:pPr>
            <a:r>
              <a:rPr b="1" lang="it-IT" sz="3000" spc="-1" strike="noStrike">
                <a:solidFill>
                  <a:srgbClr val="000000"/>
                </a:solidFill>
                <a:latin typeface="Arial"/>
                <a:ea typeface="Arial"/>
              </a:rPr>
              <a:t>Context – </a:t>
            </a:r>
            <a:r>
              <a:rPr b="0" lang="it-IT" sz="3000" spc="-1" strike="noStrike">
                <a:solidFill>
                  <a:srgbClr val="000000"/>
                </a:solidFill>
                <a:latin typeface="Arial"/>
                <a:ea typeface="Arial"/>
              </a:rPr>
              <a:t>Online test</a:t>
            </a:r>
            <a:endParaRPr b="0" lang="en-US" sz="3000" spc="-1" strike="noStrike">
              <a:solidFill>
                <a:srgbClr val="000000"/>
              </a:solidFill>
              <a:latin typeface="Calibri"/>
            </a:endParaRPr>
          </a:p>
        </p:txBody>
      </p:sp>
      <p:sp>
        <p:nvSpPr>
          <p:cNvPr id="114" name="PlaceHolder 2"/>
          <p:cNvSpPr>
            <a:spLocks noGrp="1"/>
          </p:cNvSpPr>
          <p:nvPr>
            <p:ph/>
          </p:nvPr>
        </p:nvSpPr>
        <p:spPr>
          <a:xfrm>
            <a:off x="138240" y="813960"/>
            <a:ext cx="11915280" cy="5542920"/>
          </a:xfrm>
          <a:prstGeom prst="rect">
            <a:avLst/>
          </a:prstGeom>
          <a:noFill/>
          <a:ln w="0">
            <a:noFill/>
          </a:ln>
        </p:spPr>
        <p:txBody>
          <a:bodyPr anchor="ctr">
            <a:normAutofit/>
          </a:bodyPr>
          <a:p>
            <a:pPr marL="228600" indent="-228600">
              <a:lnSpc>
                <a:spcPct val="90000"/>
              </a:lnSpc>
              <a:spcBef>
                <a:spcPts val="1001"/>
              </a:spcBef>
              <a:buClr>
                <a:srgbClr val="000000"/>
              </a:buClr>
              <a:buFont typeface="Arial"/>
              <a:buChar char="•"/>
            </a:pPr>
            <a:r>
              <a:rPr b="0" lang="en-GB" sz="2400" spc="-1" strike="noStrike">
                <a:solidFill>
                  <a:srgbClr val="000000"/>
                </a:solidFill>
                <a:latin typeface="Arial"/>
                <a:ea typeface="Arial"/>
              </a:rPr>
              <a:t>Why? Validate achievement of learning outcomes: </a:t>
            </a:r>
            <a:r>
              <a:rPr b="0" lang="en-US" sz="2400" spc="-1" strike="noStrike">
                <a:solidFill>
                  <a:srgbClr val="000000"/>
                </a:solidFill>
                <a:latin typeface="Arial"/>
                <a:ea typeface="Arial"/>
              </a:rPr>
              <a:t>Students to demonstrate that they can:</a:t>
            </a:r>
            <a:endParaRPr b="0" lang="en-US" sz="2400" spc="-1" strike="noStrike">
              <a:solidFill>
                <a:srgbClr val="000000"/>
              </a:solidFill>
              <a:latin typeface="Calibri"/>
            </a:endParaRPr>
          </a:p>
          <a:p>
            <a:pPr lvl="2" marL="1143000" indent="-228600">
              <a:lnSpc>
                <a:spcPct val="90000"/>
              </a:lnSpc>
              <a:spcBef>
                <a:spcPts val="499"/>
              </a:spcBef>
              <a:buClr>
                <a:srgbClr val="000000"/>
              </a:buClr>
              <a:buFont typeface="Arial"/>
              <a:buChar char="•"/>
            </a:pPr>
            <a:r>
              <a:rPr b="0" lang="en-US" sz="2000" spc="-1" strike="noStrike">
                <a:solidFill>
                  <a:srgbClr val="000000"/>
                </a:solidFill>
                <a:latin typeface="Arial"/>
                <a:ea typeface="Arial"/>
              </a:rPr>
              <a:t>Select and implement traditional techniques to manage a project</a:t>
            </a:r>
            <a:endParaRPr b="0" lang="en-US" sz="2000" spc="-1" strike="noStrike">
              <a:solidFill>
                <a:srgbClr val="000000"/>
              </a:solidFill>
              <a:latin typeface="Calibri"/>
            </a:endParaRPr>
          </a:p>
          <a:p>
            <a:pPr lvl="2" marL="1143000" indent="-228600">
              <a:lnSpc>
                <a:spcPct val="90000"/>
              </a:lnSpc>
              <a:spcBef>
                <a:spcPts val="499"/>
              </a:spcBef>
              <a:buClr>
                <a:srgbClr val="000000"/>
              </a:buClr>
              <a:buFont typeface="Arial"/>
              <a:buChar char="•"/>
            </a:pPr>
            <a:r>
              <a:rPr b="0" lang="en-US" sz="2000" spc="-1" strike="noStrike">
                <a:solidFill>
                  <a:srgbClr val="000000"/>
                </a:solidFill>
                <a:latin typeface="Arial"/>
                <a:ea typeface="Arial"/>
              </a:rPr>
              <a:t>Prove ability in business evaluation and project financing</a:t>
            </a:r>
            <a:endParaRPr b="0" lang="en-US" sz="2000" spc="-1" strike="noStrike">
              <a:solidFill>
                <a:srgbClr val="000000"/>
              </a:solidFill>
              <a:latin typeface="Calibri"/>
            </a:endParaRPr>
          </a:p>
          <a:p>
            <a:pPr lvl="2" marL="1143000" indent="-228600">
              <a:lnSpc>
                <a:spcPct val="90000"/>
              </a:lnSpc>
              <a:spcBef>
                <a:spcPts val="499"/>
              </a:spcBef>
              <a:buClr>
                <a:srgbClr val="000000"/>
              </a:buClr>
              <a:buFont typeface="Arial"/>
              <a:buChar char="•"/>
            </a:pPr>
            <a:r>
              <a:rPr b="0" lang="en-US" sz="2000" spc="-1" strike="noStrike">
                <a:solidFill>
                  <a:srgbClr val="000000"/>
                </a:solidFill>
                <a:latin typeface="Arial"/>
                <a:ea typeface="Arial"/>
              </a:rPr>
              <a:t>Develop a project charter and business case</a:t>
            </a:r>
            <a:endParaRPr b="0" lang="en-US" sz="2000" spc="-1" strike="noStrike">
              <a:solidFill>
                <a:srgbClr val="000000"/>
              </a:solidFill>
              <a:latin typeface="Calibri"/>
            </a:endParaRPr>
          </a:p>
          <a:p>
            <a:pPr lvl="2" marL="1143000" indent="-228600">
              <a:lnSpc>
                <a:spcPct val="90000"/>
              </a:lnSpc>
              <a:spcBef>
                <a:spcPts val="499"/>
              </a:spcBef>
              <a:buClr>
                <a:srgbClr val="000000"/>
              </a:buClr>
              <a:buFont typeface="Arial"/>
              <a:buChar char="•"/>
            </a:pPr>
            <a:r>
              <a:rPr b="0" lang="en-US" sz="2000" spc="-1" strike="noStrike">
                <a:solidFill>
                  <a:srgbClr val="000000"/>
                </a:solidFill>
                <a:latin typeface="Arial"/>
                <a:ea typeface="Arial"/>
              </a:rPr>
              <a:t>Plan scope, cost and resources.</a:t>
            </a:r>
            <a:endParaRPr b="0" lang="en-US" sz="2000" spc="-1" strike="noStrike">
              <a:solidFill>
                <a:srgbClr val="000000"/>
              </a:solidFill>
              <a:latin typeface="Calibri"/>
            </a:endParaRPr>
          </a:p>
          <a:p>
            <a:pPr lvl="2" marL="1143000" indent="-228600">
              <a:lnSpc>
                <a:spcPct val="90000"/>
              </a:lnSpc>
              <a:spcBef>
                <a:spcPts val="499"/>
              </a:spcBef>
              <a:buClr>
                <a:srgbClr val="000000"/>
              </a:buClr>
              <a:buFont typeface="Arial"/>
              <a:buChar char="•"/>
            </a:pPr>
            <a:r>
              <a:rPr b="0" lang="en-US" sz="2000" spc="-1" strike="noStrike">
                <a:solidFill>
                  <a:srgbClr val="000000"/>
                </a:solidFill>
                <a:latin typeface="Arial"/>
                <a:ea typeface="Arial"/>
              </a:rPr>
              <a:t>Prepare and track a project detailed schedule using both deterministic and probabilistic techniques and related professional project planning software tools</a:t>
            </a:r>
            <a:endParaRPr b="0" lang="en-US" sz="2000" spc="-1" strike="noStrike">
              <a:solidFill>
                <a:srgbClr val="000000"/>
              </a:solidFill>
              <a:latin typeface="Calibri"/>
            </a:endParaRPr>
          </a:p>
          <a:p>
            <a:pPr lvl="2" marL="1143000" indent="-228600">
              <a:lnSpc>
                <a:spcPct val="90000"/>
              </a:lnSpc>
              <a:spcBef>
                <a:spcPts val="499"/>
              </a:spcBef>
              <a:buClr>
                <a:srgbClr val="000000"/>
              </a:buClr>
              <a:buFont typeface="Arial"/>
              <a:buChar char="•"/>
            </a:pPr>
            <a:r>
              <a:rPr b="0" lang="en-US" sz="2000" spc="-1" strike="noStrike">
                <a:solidFill>
                  <a:srgbClr val="000000"/>
                </a:solidFill>
                <a:latin typeface="Arial"/>
                <a:ea typeface="Arial"/>
              </a:rPr>
              <a:t>Track progress, monitor and control successful accomplishment of project’s objectives of time, cost and quality.</a:t>
            </a:r>
            <a:endParaRPr b="0" lang="en-US" sz="2000" spc="-1" strike="noStrike">
              <a:solidFill>
                <a:srgbClr val="000000"/>
              </a:solidFill>
              <a:latin typeface="Calibri"/>
            </a:endParaRPr>
          </a:p>
          <a:p>
            <a:pPr lvl="2" marL="1143000" indent="-228600">
              <a:lnSpc>
                <a:spcPct val="90000"/>
              </a:lnSpc>
              <a:spcBef>
                <a:spcPts val="499"/>
              </a:spcBef>
              <a:buClr>
                <a:srgbClr val="000000"/>
              </a:buClr>
              <a:buFont typeface="Arial"/>
              <a:buChar char="•"/>
            </a:pPr>
            <a:r>
              <a:rPr b="0" lang="en-US" sz="2000" spc="-1" strike="noStrike">
                <a:solidFill>
                  <a:srgbClr val="000000"/>
                </a:solidFill>
                <a:latin typeface="Arial"/>
                <a:ea typeface="Arial"/>
              </a:rPr>
              <a:t>Use rigorous managerial methods for decision making in complex case scenarios. Identify, assess and respond to project risks</a:t>
            </a:r>
            <a:endParaRPr b="0" lang="en-US" sz="20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GB" sz="2400" spc="-1" strike="noStrike">
                <a:solidFill>
                  <a:srgbClr val="000000"/>
                </a:solidFill>
                <a:latin typeface="Arial"/>
                <a:ea typeface="Arial"/>
              </a:rPr>
              <a:t>What? </a:t>
            </a:r>
            <a:r>
              <a:rPr b="0" lang="en-US" sz="2400" spc="-1" strike="noStrike">
                <a:solidFill>
                  <a:srgbClr val="000000"/>
                </a:solidFill>
                <a:latin typeface="Arial"/>
                <a:ea typeface="Arial"/>
              </a:rPr>
              <a:t>a set of three exercises/problems with open-ended questions or multiple-choice questions</a:t>
            </a:r>
            <a:endParaRPr b="0" lang="en-US" sz="2400" spc="-1" strike="noStrike">
              <a:solidFill>
                <a:srgbClr val="000000"/>
              </a:solidFill>
              <a:latin typeface="Calibri"/>
            </a:endParaRPr>
          </a:p>
        </p:txBody>
      </p:sp>
      <p:sp>
        <p:nvSpPr>
          <p:cNvPr id="115" name="PlaceHolder 3"/>
          <p:cNvSpPr>
            <a:spLocks noGrp="1"/>
          </p:cNvSpPr>
          <p:nvPr>
            <p:ph type="dt"/>
          </p:nvPr>
        </p:nvSpPr>
        <p:spPr>
          <a:xfrm>
            <a:off x="138240" y="6492960"/>
            <a:ext cx="2742840" cy="228240"/>
          </a:xfrm>
          <a:prstGeom prst="rect">
            <a:avLst/>
          </a:prstGeom>
          <a:noFill/>
          <a:ln w="0">
            <a:noFill/>
          </a:ln>
        </p:spPr>
        <p:txBody>
          <a:bodyPr anchor="ctr">
            <a:noAutofit/>
          </a:bodyPr>
          <a:p>
            <a:pPr>
              <a:lnSpc>
                <a:spcPct val="100000"/>
              </a:lnSpc>
            </a:pPr>
            <a:r>
              <a:rPr b="0" lang="en-US" sz="1200" spc="-1" strike="noStrike">
                <a:solidFill>
                  <a:srgbClr val="8b8b8b"/>
                </a:solidFill>
                <a:latin typeface="Calibri"/>
                <a:ea typeface="Arial"/>
              </a:rPr>
              <a:t>04IXTPH – Project Management</a:t>
            </a:r>
            <a:endParaRPr b="0" lang="it-IT" sz="1200" spc="-1" strike="noStrike">
              <a:latin typeface="Times New Roman"/>
            </a:endParaRPr>
          </a:p>
        </p:txBody>
      </p:sp>
      <p:sp>
        <p:nvSpPr>
          <p:cNvPr id="116" name="PlaceHolder 4"/>
          <p:cNvSpPr>
            <a:spLocks noGrp="1"/>
          </p:cNvSpPr>
          <p:nvPr>
            <p:ph type="ftr"/>
          </p:nvPr>
        </p:nvSpPr>
        <p:spPr>
          <a:xfrm>
            <a:off x="4038480" y="6492960"/>
            <a:ext cx="4114440" cy="228240"/>
          </a:xfrm>
          <a:prstGeom prst="rect">
            <a:avLst/>
          </a:prstGeom>
          <a:noFill/>
          <a:ln w="0">
            <a:noFill/>
          </a:ln>
        </p:spPr>
        <p:txBody>
          <a:bodyPr anchor="ctr">
            <a:noAutofit/>
          </a:bodyPr>
          <a:p>
            <a:pPr algn="ctr">
              <a:lnSpc>
                <a:spcPct val="100000"/>
              </a:lnSpc>
            </a:pPr>
            <a:r>
              <a:rPr b="0" lang="en-GB" sz="1200" spc="-1" strike="noStrike">
                <a:solidFill>
                  <a:srgbClr val="8b8b8b"/>
                </a:solidFill>
                <a:latin typeface="Calibri"/>
                <a:ea typeface="Arial"/>
              </a:rPr>
              <a:t>Context</a:t>
            </a:r>
            <a:endParaRPr b="0" lang="it-IT" sz="1200" spc="-1" strike="noStrike">
              <a:latin typeface="Times New Roman"/>
            </a:endParaRPr>
          </a:p>
        </p:txBody>
      </p:sp>
      <p:sp>
        <p:nvSpPr>
          <p:cNvPr id="117" name="PlaceHolder 5"/>
          <p:cNvSpPr>
            <a:spLocks noGrp="1"/>
          </p:cNvSpPr>
          <p:nvPr>
            <p:ph type="sldNum"/>
          </p:nvPr>
        </p:nvSpPr>
        <p:spPr>
          <a:xfrm>
            <a:off x="9310680" y="6492960"/>
            <a:ext cx="2742840" cy="228240"/>
          </a:xfrm>
          <a:prstGeom prst="rect">
            <a:avLst/>
          </a:prstGeom>
          <a:noFill/>
          <a:ln w="0">
            <a:noFill/>
          </a:ln>
        </p:spPr>
        <p:txBody>
          <a:bodyPr anchor="ctr">
            <a:noAutofit/>
          </a:bodyPr>
          <a:p>
            <a:pPr algn="r">
              <a:lnSpc>
                <a:spcPct val="100000"/>
              </a:lnSpc>
            </a:pPr>
            <a:fld id="{5EFC9D94-BCCF-47B3-B53B-D4539BB6CEE8}" type="slidenum">
              <a:rPr b="0" lang="en-GB" sz="1200" spc="-1" strike="noStrike">
                <a:solidFill>
                  <a:srgbClr val="8b8b8b"/>
                </a:solidFill>
                <a:latin typeface="Calibri"/>
                <a:ea typeface="Arial"/>
              </a:rPr>
              <a:t>3</a:t>
            </a:fld>
            <a:endParaRPr b="0" lang="it-IT" sz="1200" spc="-1" strike="noStrike">
              <a:latin typeface="Times New Roman"/>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PlaceHolder 1"/>
          <p:cNvSpPr>
            <a:spLocks noGrp="1"/>
          </p:cNvSpPr>
          <p:nvPr>
            <p:ph type="title"/>
          </p:nvPr>
        </p:nvSpPr>
        <p:spPr>
          <a:xfrm>
            <a:off x="138240" y="136440"/>
            <a:ext cx="11915280" cy="539640"/>
          </a:xfrm>
          <a:prstGeom prst="rect">
            <a:avLst/>
          </a:prstGeom>
          <a:noFill/>
          <a:ln w="0">
            <a:noFill/>
          </a:ln>
        </p:spPr>
        <p:txBody>
          <a:bodyPr anchor="ctr">
            <a:noAutofit/>
          </a:bodyPr>
          <a:p>
            <a:pPr>
              <a:lnSpc>
                <a:spcPct val="90000"/>
              </a:lnSpc>
            </a:pPr>
            <a:r>
              <a:rPr b="1" lang="it-IT" sz="3000" spc="-1" strike="noStrike">
                <a:solidFill>
                  <a:srgbClr val="000000"/>
                </a:solidFill>
                <a:latin typeface="Arial"/>
                <a:ea typeface="Arial"/>
              </a:rPr>
              <a:t>Context – T</a:t>
            </a:r>
            <a:r>
              <a:rPr b="0" lang="it-IT" sz="3000" spc="-1" strike="noStrike">
                <a:solidFill>
                  <a:srgbClr val="000000"/>
                </a:solidFill>
                <a:latin typeface="Arial"/>
                <a:ea typeface="Arial"/>
              </a:rPr>
              <a:t>est</a:t>
            </a:r>
            <a:endParaRPr b="0" lang="en-US" sz="3000" spc="-1" strike="noStrike">
              <a:solidFill>
                <a:srgbClr val="000000"/>
              </a:solidFill>
              <a:latin typeface="Calibri"/>
            </a:endParaRPr>
          </a:p>
        </p:txBody>
      </p:sp>
      <p:sp>
        <p:nvSpPr>
          <p:cNvPr id="119" name="PlaceHolder 2"/>
          <p:cNvSpPr>
            <a:spLocks noGrp="1"/>
          </p:cNvSpPr>
          <p:nvPr>
            <p:ph/>
          </p:nvPr>
        </p:nvSpPr>
        <p:spPr>
          <a:xfrm>
            <a:off x="138240" y="813960"/>
            <a:ext cx="11915280" cy="5542920"/>
          </a:xfrm>
          <a:prstGeom prst="rect">
            <a:avLst/>
          </a:prstGeom>
          <a:noFill/>
          <a:ln w="0">
            <a:noFill/>
          </a:ln>
        </p:spPr>
        <p:txBody>
          <a:bodyPr anchor="t">
            <a:normAutofit/>
          </a:bodyPr>
          <a:p>
            <a:pPr marL="228600" indent="-228600">
              <a:lnSpc>
                <a:spcPct val="90000"/>
              </a:lnSpc>
              <a:spcBef>
                <a:spcPts val="1001"/>
              </a:spcBef>
              <a:buClr>
                <a:srgbClr val="000000"/>
              </a:buClr>
              <a:buFont typeface="Arial"/>
              <a:buChar char="•"/>
            </a:pPr>
            <a:r>
              <a:rPr b="0" lang="en-US" sz="2400" spc="-1" strike="noStrike">
                <a:solidFill>
                  <a:srgbClr val="000000"/>
                </a:solidFill>
                <a:latin typeface="Arial"/>
                <a:ea typeface="Arial"/>
              </a:rPr>
              <a:t>How? To be defined</a:t>
            </a:r>
            <a:endParaRPr b="0" lang="en-US" sz="24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400" spc="-1" strike="noStrike">
                <a:solidFill>
                  <a:srgbClr val="000000"/>
                </a:solidFill>
                <a:latin typeface="Arial"/>
                <a:ea typeface="Arial"/>
              </a:rPr>
              <a:t>When? See portal</a:t>
            </a:r>
            <a:endParaRPr b="0" lang="en-US" sz="2400" spc="-1" strike="noStrike">
              <a:solidFill>
                <a:srgbClr val="000000"/>
              </a:solidFill>
              <a:latin typeface="Calibri"/>
            </a:endParaRPr>
          </a:p>
        </p:txBody>
      </p:sp>
      <p:sp>
        <p:nvSpPr>
          <p:cNvPr id="120" name="PlaceHolder 3"/>
          <p:cNvSpPr>
            <a:spLocks noGrp="1"/>
          </p:cNvSpPr>
          <p:nvPr>
            <p:ph type="dt"/>
          </p:nvPr>
        </p:nvSpPr>
        <p:spPr>
          <a:xfrm>
            <a:off x="138240" y="6492960"/>
            <a:ext cx="2742840" cy="228240"/>
          </a:xfrm>
          <a:prstGeom prst="rect">
            <a:avLst/>
          </a:prstGeom>
          <a:noFill/>
          <a:ln w="0">
            <a:noFill/>
          </a:ln>
        </p:spPr>
        <p:txBody>
          <a:bodyPr anchor="ctr">
            <a:noAutofit/>
          </a:bodyPr>
          <a:p>
            <a:pPr>
              <a:lnSpc>
                <a:spcPct val="100000"/>
              </a:lnSpc>
            </a:pPr>
            <a:r>
              <a:rPr b="0" lang="en-US" sz="1200" spc="-1" strike="noStrike">
                <a:solidFill>
                  <a:srgbClr val="8b8b8b"/>
                </a:solidFill>
                <a:latin typeface="Calibri"/>
                <a:ea typeface="Arial"/>
              </a:rPr>
              <a:t>04IXTPH – Project Management</a:t>
            </a:r>
            <a:endParaRPr b="0" lang="it-IT" sz="1200" spc="-1" strike="noStrike">
              <a:latin typeface="Times New Roman"/>
            </a:endParaRPr>
          </a:p>
        </p:txBody>
      </p:sp>
      <p:sp>
        <p:nvSpPr>
          <p:cNvPr id="121" name="PlaceHolder 4"/>
          <p:cNvSpPr>
            <a:spLocks noGrp="1"/>
          </p:cNvSpPr>
          <p:nvPr>
            <p:ph type="ftr"/>
          </p:nvPr>
        </p:nvSpPr>
        <p:spPr>
          <a:xfrm>
            <a:off x="4038480" y="6492960"/>
            <a:ext cx="4114440" cy="228240"/>
          </a:xfrm>
          <a:prstGeom prst="rect">
            <a:avLst/>
          </a:prstGeom>
          <a:noFill/>
          <a:ln w="0">
            <a:noFill/>
          </a:ln>
        </p:spPr>
        <p:txBody>
          <a:bodyPr anchor="ctr">
            <a:noAutofit/>
          </a:bodyPr>
          <a:p>
            <a:pPr algn="ctr">
              <a:lnSpc>
                <a:spcPct val="100000"/>
              </a:lnSpc>
            </a:pPr>
            <a:r>
              <a:rPr b="0" lang="en-GB" sz="1200" spc="-1" strike="noStrike">
                <a:solidFill>
                  <a:srgbClr val="8b8b8b"/>
                </a:solidFill>
                <a:latin typeface="Calibri"/>
                <a:ea typeface="Arial"/>
              </a:rPr>
              <a:t>Context</a:t>
            </a:r>
            <a:endParaRPr b="0" lang="it-IT" sz="1200" spc="-1" strike="noStrike">
              <a:latin typeface="Times New Roman"/>
            </a:endParaRPr>
          </a:p>
        </p:txBody>
      </p:sp>
      <p:sp>
        <p:nvSpPr>
          <p:cNvPr id="122" name="PlaceHolder 5"/>
          <p:cNvSpPr>
            <a:spLocks noGrp="1"/>
          </p:cNvSpPr>
          <p:nvPr>
            <p:ph type="sldNum"/>
          </p:nvPr>
        </p:nvSpPr>
        <p:spPr>
          <a:xfrm>
            <a:off x="9310680" y="6492960"/>
            <a:ext cx="2742840" cy="228240"/>
          </a:xfrm>
          <a:prstGeom prst="rect">
            <a:avLst/>
          </a:prstGeom>
          <a:noFill/>
          <a:ln w="0">
            <a:noFill/>
          </a:ln>
        </p:spPr>
        <p:txBody>
          <a:bodyPr anchor="ctr">
            <a:noAutofit/>
          </a:bodyPr>
          <a:p>
            <a:pPr algn="r">
              <a:lnSpc>
                <a:spcPct val="100000"/>
              </a:lnSpc>
            </a:pPr>
            <a:fld id="{15CA8999-A754-4C06-A908-3163CAD03F92}" type="slidenum">
              <a:rPr b="0" lang="en-GB" sz="1200" spc="-1" strike="noStrike">
                <a:solidFill>
                  <a:srgbClr val="8b8b8b"/>
                </a:solidFill>
                <a:latin typeface="Calibri"/>
                <a:ea typeface="Arial"/>
              </a:rPr>
              <a:t>4</a:t>
            </a:fld>
            <a:endParaRPr b="0" lang="it-IT" sz="1200" spc="-1" strike="noStrike">
              <a:latin typeface="Times New Roman"/>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title"/>
          </p:nvPr>
        </p:nvSpPr>
        <p:spPr>
          <a:xfrm>
            <a:off x="138240" y="136440"/>
            <a:ext cx="11915280" cy="539640"/>
          </a:xfrm>
          <a:prstGeom prst="rect">
            <a:avLst/>
          </a:prstGeom>
          <a:noFill/>
          <a:ln w="0">
            <a:noFill/>
          </a:ln>
        </p:spPr>
        <p:txBody>
          <a:bodyPr anchor="ctr">
            <a:noAutofit/>
          </a:bodyPr>
          <a:p>
            <a:pPr>
              <a:lnSpc>
                <a:spcPct val="90000"/>
              </a:lnSpc>
            </a:pPr>
            <a:r>
              <a:rPr b="1" lang="it-IT" sz="3000" spc="-1" strike="noStrike">
                <a:solidFill>
                  <a:srgbClr val="000000"/>
                </a:solidFill>
                <a:latin typeface="Arial"/>
                <a:ea typeface="Arial"/>
              </a:rPr>
              <a:t>Context – </a:t>
            </a:r>
            <a:r>
              <a:rPr b="0" lang="it-IT" sz="3000" spc="-1" strike="noStrike">
                <a:solidFill>
                  <a:srgbClr val="000000"/>
                </a:solidFill>
                <a:latin typeface="Arial"/>
                <a:ea typeface="Arial"/>
              </a:rPr>
              <a:t>Online test</a:t>
            </a:r>
            <a:endParaRPr b="0" lang="en-US" sz="3000" spc="-1" strike="noStrike">
              <a:solidFill>
                <a:srgbClr val="000000"/>
              </a:solidFill>
              <a:latin typeface="Calibri"/>
            </a:endParaRPr>
          </a:p>
        </p:txBody>
      </p:sp>
      <p:sp>
        <p:nvSpPr>
          <p:cNvPr id="124" name="PlaceHolder 2"/>
          <p:cNvSpPr>
            <a:spLocks noGrp="1"/>
          </p:cNvSpPr>
          <p:nvPr>
            <p:ph/>
          </p:nvPr>
        </p:nvSpPr>
        <p:spPr>
          <a:xfrm>
            <a:off x="138240" y="813960"/>
            <a:ext cx="11915280" cy="5542920"/>
          </a:xfrm>
          <a:prstGeom prst="rect">
            <a:avLst/>
          </a:prstGeom>
          <a:noFill/>
          <a:ln w="0">
            <a:noFill/>
          </a:ln>
        </p:spPr>
        <p:txBody>
          <a:bodyPr numCol="1" spcCol="0" anchor="ctr">
            <a:normAutofit/>
          </a:bodyPr>
          <a:p>
            <a:pPr marL="228600" indent="-228600">
              <a:lnSpc>
                <a:spcPct val="90000"/>
              </a:lnSpc>
              <a:spcBef>
                <a:spcPts val="1001"/>
              </a:spcBef>
              <a:buClr>
                <a:srgbClr val="000000"/>
              </a:buClr>
              <a:buFont typeface="Arial"/>
              <a:buChar char="•"/>
            </a:pPr>
            <a:r>
              <a:rPr b="0" lang="en-US" sz="2400" spc="-1" strike="noStrike">
                <a:solidFill>
                  <a:srgbClr val="000000"/>
                </a:solidFill>
                <a:latin typeface="Arial"/>
                <a:ea typeface="Arial"/>
              </a:rPr>
              <a:t>How-much? how do we grade exercise and questions?</a:t>
            </a:r>
            <a:endParaRPr b="0" lang="en-US" sz="24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GB" sz="2200" spc="-1" strike="noStrike">
                <a:solidFill>
                  <a:srgbClr val="000000"/>
                </a:solidFill>
                <a:latin typeface="Arial"/>
                <a:ea typeface="Arial"/>
              </a:rPr>
              <a:t>Exercise are open ended: we do evaluate methods rather than final numerical results - Please detail the logical steps you take to reach the solution</a:t>
            </a:r>
            <a:endParaRPr b="0" lang="en-US" sz="22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GB" sz="2200" spc="-1" strike="noStrike">
                <a:solidFill>
                  <a:srgbClr val="000000"/>
                </a:solidFill>
                <a:latin typeface="Arial"/>
                <a:ea typeface="Arial"/>
              </a:rPr>
              <a:t>Questions are close ended: we do evaluate right answers.</a:t>
            </a:r>
            <a:endParaRPr b="0" lang="en-US" sz="2200" spc="-1" strike="noStrike">
              <a:solidFill>
                <a:srgbClr val="000000"/>
              </a:solidFill>
              <a:latin typeface="Calibri"/>
            </a:endParaRPr>
          </a:p>
        </p:txBody>
      </p:sp>
      <p:sp>
        <p:nvSpPr>
          <p:cNvPr id="125" name="PlaceHolder 3"/>
          <p:cNvSpPr>
            <a:spLocks noGrp="1"/>
          </p:cNvSpPr>
          <p:nvPr>
            <p:ph type="dt"/>
          </p:nvPr>
        </p:nvSpPr>
        <p:spPr>
          <a:xfrm>
            <a:off x="138240" y="6492960"/>
            <a:ext cx="2742840" cy="228240"/>
          </a:xfrm>
          <a:prstGeom prst="rect">
            <a:avLst/>
          </a:prstGeom>
          <a:noFill/>
          <a:ln w="0">
            <a:noFill/>
          </a:ln>
        </p:spPr>
        <p:txBody>
          <a:bodyPr anchor="ctr">
            <a:noAutofit/>
          </a:bodyPr>
          <a:p>
            <a:pPr>
              <a:lnSpc>
                <a:spcPct val="100000"/>
              </a:lnSpc>
            </a:pPr>
            <a:r>
              <a:rPr b="0" lang="en-US" sz="1200" spc="-1" strike="noStrike">
                <a:solidFill>
                  <a:srgbClr val="8b8b8b"/>
                </a:solidFill>
                <a:latin typeface="Calibri"/>
                <a:ea typeface="Arial"/>
              </a:rPr>
              <a:t>04IXTPH – Project Management</a:t>
            </a:r>
            <a:endParaRPr b="0" lang="it-IT" sz="1200" spc="-1" strike="noStrike">
              <a:latin typeface="Times New Roman"/>
            </a:endParaRPr>
          </a:p>
        </p:txBody>
      </p:sp>
      <p:sp>
        <p:nvSpPr>
          <p:cNvPr id="126" name="PlaceHolder 4"/>
          <p:cNvSpPr>
            <a:spLocks noGrp="1"/>
          </p:cNvSpPr>
          <p:nvPr>
            <p:ph type="ftr"/>
          </p:nvPr>
        </p:nvSpPr>
        <p:spPr>
          <a:xfrm>
            <a:off x="4038480" y="6492960"/>
            <a:ext cx="4114440" cy="228240"/>
          </a:xfrm>
          <a:prstGeom prst="rect">
            <a:avLst/>
          </a:prstGeom>
          <a:noFill/>
          <a:ln w="0">
            <a:noFill/>
          </a:ln>
        </p:spPr>
        <p:txBody>
          <a:bodyPr anchor="ctr">
            <a:noAutofit/>
          </a:bodyPr>
          <a:p>
            <a:pPr algn="ctr">
              <a:lnSpc>
                <a:spcPct val="100000"/>
              </a:lnSpc>
            </a:pPr>
            <a:r>
              <a:rPr b="0" lang="en-GB" sz="1200" spc="-1" strike="noStrike">
                <a:solidFill>
                  <a:srgbClr val="8b8b8b"/>
                </a:solidFill>
                <a:latin typeface="Calibri"/>
                <a:ea typeface="Arial"/>
              </a:rPr>
              <a:t>Context</a:t>
            </a:r>
            <a:endParaRPr b="0" lang="it-IT" sz="1200" spc="-1" strike="noStrike">
              <a:latin typeface="Times New Roman"/>
            </a:endParaRPr>
          </a:p>
        </p:txBody>
      </p:sp>
      <p:sp>
        <p:nvSpPr>
          <p:cNvPr id="127" name="PlaceHolder 5"/>
          <p:cNvSpPr>
            <a:spLocks noGrp="1"/>
          </p:cNvSpPr>
          <p:nvPr>
            <p:ph type="sldNum"/>
          </p:nvPr>
        </p:nvSpPr>
        <p:spPr>
          <a:xfrm>
            <a:off x="9310680" y="6492960"/>
            <a:ext cx="2742840" cy="228240"/>
          </a:xfrm>
          <a:prstGeom prst="rect">
            <a:avLst/>
          </a:prstGeom>
          <a:noFill/>
          <a:ln w="0">
            <a:noFill/>
          </a:ln>
        </p:spPr>
        <p:txBody>
          <a:bodyPr anchor="ctr">
            <a:noAutofit/>
          </a:bodyPr>
          <a:p>
            <a:pPr algn="r">
              <a:lnSpc>
                <a:spcPct val="100000"/>
              </a:lnSpc>
            </a:pPr>
            <a:fld id="{3C7300A4-E01E-4623-8CAB-C4CFE1668C3E}" type="slidenum">
              <a:rPr b="0" lang="en-GB" sz="1200" spc="-1" strike="noStrike">
                <a:solidFill>
                  <a:srgbClr val="8b8b8b"/>
                </a:solidFill>
                <a:latin typeface="Calibri"/>
                <a:ea typeface="Arial"/>
              </a:rPr>
              <a:t>5</a:t>
            </a:fld>
            <a:endParaRPr b="0" lang="it-IT" sz="1200" spc="-1" strike="noStrike">
              <a:latin typeface="Times New Roman"/>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138240" y="136440"/>
            <a:ext cx="11915280" cy="539640"/>
          </a:xfrm>
          <a:prstGeom prst="rect">
            <a:avLst/>
          </a:prstGeom>
          <a:noFill/>
          <a:ln w="0">
            <a:noFill/>
          </a:ln>
        </p:spPr>
        <p:txBody>
          <a:bodyPr anchor="ctr">
            <a:noAutofit/>
          </a:bodyPr>
          <a:p>
            <a:pPr>
              <a:lnSpc>
                <a:spcPct val="90000"/>
              </a:lnSpc>
            </a:pPr>
            <a:r>
              <a:rPr b="1" lang="en-US" sz="3000" spc="-1" strike="noStrike">
                <a:solidFill>
                  <a:srgbClr val="000000"/>
                </a:solidFill>
                <a:latin typeface="Arial"/>
                <a:ea typeface="Arial"/>
              </a:rPr>
              <a:t>Sample Ex. </a:t>
            </a:r>
            <a:r>
              <a:rPr b="1" lang="it-IT" sz="3000" spc="-1" strike="noStrike">
                <a:solidFill>
                  <a:srgbClr val="000000"/>
                </a:solidFill>
                <a:latin typeface="Arial"/>
                <a:ea typeface="Arial"/>
              </a:rPr>
              <a:t>–</a:t>
            </a:r>
            <a:r>
              <a:rPr b="1" lang="en-US" sz="3000" spc="-1" strike="noStrike">
                <a:solidFill>
                  <a:srgbClr val="000000"/>
                </a:solidFill>
                <a:latin typeface="Arial"/>
                <a:ea typeface="Arial"/>
              </a:rPr>
              <a:t> </a:t>
            </a:r>
            <a:r>
              <a:rPr b="0" lang="it-IT" sz="3000" spc="-1" strike="noStrike">
                <a:solidFill>
                  <a:srgbClr val="000000"/>
                </a:solidFill>
                <a:latin typeface="Arial"/>
                <a:ea typeface="Arial"/>
              </a:rPr>
              <a:t>Outline</a:t>
            </a:r>
            <a:endParaRPr b="0" lang="en-US" sz="3000" spc="-1" strike="noStrike">
              <a:solidFill>
                <a:srgbClr val="000000"/>
              </a:solidFill>
              <a:latin typeface="Calibri"/>
            </a:endParaRPr>
          </a:p>
        </p:txBody>
      </p:sp>
      <p:sp>
        <p:nvSpPr>
          <p:cNvPr id="129" name="PlaceHolder 2"/>
          <p:cNvSpPr>
            <a:spLocks noGrp="1"/>
          </p:cNvSpPr>
          <p:nvPr>
            <p:ph/>
          </p:nvPr>
        </p:nvSpPr>
        <p:spPr>
          <a:xfrm>
            <a:off x="138240" y="813960"/>
            <a:ext cx="11915280" cy="5543640"/>
          </a:xfrm>
          <a:prstGeom prst="rect">
            <a:avLst/>
          </a:prstGeom>
          <a:noFill/>
          <a:ln w="0">
            <a:noFill/>
          </a:ln>
        </p:spPr>
        <p:txBody>
          <a:bodyPr anchor="ctr">
            <a:noAutofit/>
          </a:bodyPr>
          <a:p>
            <a:pPr lvl="1" marL="914400" indent="-457200">
              <a:lnSpc>
                <a:spcPct val="90000"/>
              </a:lnSpc>
              <a:spcBef>
                <a:spcPts val="499"/>
              </a:spcBef>
              <a:buClr>
                <a:srgbClr val="000000"/>
              </a:buClr>
              <a:buFont typeface="Calibri Light"/>
              <a:buAutoNum type="arabicPeriod"/>
            </a:pPr>
            <a:r>
              <a:rPr b="0" lang="en-US" sz="2200" spc="-1" strike="noStrike">
                <a:solidFill>
                  <a:srgbClr val="000000"/>
                </a:solidFill>
                <a:latin typeface="Arial"/>
                <a:ea typeface="Arial"/>
              </a:rPr>
              <a:t>Select and implement traditional management techniques to manage a project</a:t>
            </a:r>
            <a:endParaRPr b="0" lang="en-US" sz="2200" spc="-1" strike="noStrike">
              <a:solidFill>
                <a:srgbClr val="000000"/>
              </a:solidFill>
              <a:latin typeface="Calibri"/>
            </a:endParaRPr>
          </a:p>
          <a:p>
            <a:pPr lvl="1" marL="914400" indent="-457200">
              <a:lnSpc>
                <a:spcPct val="90000"/>
              </a:lnSpc>
              <a:spcBef>
                <a:spcPts val="499"/>
              </a:spcBef>
              <a:buClr>
                <a:srgbClr val="000000"/>
              </a:buClr>
              <a:buFont typeface="Calibri Light"/>
              <a:buAutoNum type="arabicPeriod"/>
            </a:pPr>
            <a:r>
              <a:rPr b="0" lang="en-US" sz="2200" spc="-1" strike="noStrike">
                <a:solidFill>
                  <a:srgbClr val="000000"/>
                </a:solidFill>
                <a:latin typeface="Arial"/>
                <a:ea typeface="Arial"/>
              </a:rPr>
              <a:t>Prove ability in business evaluation and project financing</a:t>
            </a:r>
            <a:endParaRPr b="0" lang="en-US" sz="2200" spc="-1" strike="noStrike">
              <a:solidFill>
                <a:srgbClr val="000000"/>
              </a:solidFill>
              <a:latin typeface="Calibri"/>
            </a:endParaRPr>
          </a:p>
          <a:p>
            <a:pPr lvl="1" marL="914400" indent="-457200">
              <a:lnSpc>
                <a:spcPct val="90000"/>
              </a:lnSpc>
              <a:spcBef>
                <a:spcPts val="499"/>
              </a:spcBef>
              <a:buClr>
                <a:srgbClr val="000000"/>
              </a:buClr>
              <a:buFont typeface="Calibri Light"/>
              <a:buAutoNum type="arabicPeriod"/>
            </a:pPr>
            <a:r>
              <a:rPr b="0" lang="en-US" sz="2200" spc="-1" strike="noStrike">
                <a:solidFill>
                  <a:srgbClr val="000000"/>
                </a:solidFill>
                <a:latin typeface="Arial"/>
                <a:ea typeface="Arial"/>
              </a:rPr>
              <a:t>Develop a project charter and business case</a:t>
            </a:r>
            <a:endParaRPr b="0" lang="en-US" sz="2200" spc="-1" strike="noStrike">
              <a:solidFill>
                <a:srgbClr val="000000"/>
              </a:solidFill>
              <a:latin typeface="Calibri"/>
            </a:endParaRPr>
          </a:p>
          <a:p>
            <a:pPr lvl="1" marL="914400" indent="-457200">
              <a:lnSpc>
                <a:spcPct val="90000"/>
              </a:lnSpc>
              <a:spcBef>
                <a:spcPts val="499"/>
              </a:spcBef>
              <a:buClr>
                <a:srgbClr val="000000"/>
              </a:buClr>
              <a:buFont typeface="Calibri Light"/>
              <a:buAutoNum type="arabicPeriod"/>
            </a:pPr>
            <a:r>
              <a:rPr b="0" lang="en-US" sz="2200" spc="-1" strike="noStrike">
                <a:solidFill>
                  <a:srgbClr val="000000"/>
                </a:solidFill>
                <a:latin typeface="Arial"/>
                <a:ea typeface="Arial"/>
              </a:rPr>
              <a:t>Plan scope, cost and resources.</a:t>
            </a:r>
            <a:endParaRPr b="0" lang="en-US" sz="2200" spc="-1" strike="noStrike">
              <a:solidFill>
                <a:srgbClr val="000000"/>
              </a:solidFill>
              <a:latin typeface="Calibri"/>
            </a:endParaRPr>
          </a:p>
          <a:p>
            <a:pPr lvl="1" marL="914400" indent="-457200">
              <a:lnSpc>
                <a:spcPct val="90000"/>
              </a:lnSpc>
              <a:spcBef>
                <a:spcPts val="499"/>
              </a:spcBef>
              <a:buClr>
                <a:srgbClr val="000000"/>
              </a:buClr>
              <a:buFont typeface="Calibri Light"/>
              <a:buAutoNum type="arabicPeriod"/>
            </a:pPr>
            <a:r>
              <a:rPr b="0" lang="en-US" sz="2200" spc="-1" strike="noStrike">
                <a:solidFill>
                  <a:srgbClr val="000000"/>
                </a:solidFill>
                <a:latin typeface="Arial"/>
                <a:ea typeface="Arial"/>
              </a:rPr>
              <a:t>Prepare and track a project detailed schedule using both deterministic and probabilistic techniques and related professional project planning software tools</a:t>
            </a:r>
            <a:endParaRPr b="0" lang="en-US" sz="2200" spc="-1" strike="noStrike">
              <a:solidFill>
                <a:srgbClr val="000000"/>
              </a:solidFill>
              <a:latin typeface="Calibri"/>
            </a:endParaRPr>
          </a:p>
          <a:p>
            <a:pPr lvl="1" marL="914400" indent="-457200">
              <a:lnSpc>
                <a:spcPct val="90000"/>
              </a:lnSpc>
              <a:spcBef>
                <a:spcPts val="499"/>
              </a:spcBef>
              <a:buClr>
                <a:srgbClr val="000000"/>
              </a:buClr>
              <a:buFont typeface="Calibri Light"/>
              <a:buAutoNum type="arabicPeriod"/>
            </a:pPr>
            <a:r>
              <a:rPr b="0" lang="en-US" sz="2200" spc="-1" strike="noStrike">
                <a:solidFill>
                  <a:srgbClr val="000000"/>
                </a:solidFill>
                <a:latin typeface="Arial"/>
                <a:ea typeface="Arial"/>
              </a:rPr>
              <a:t>Track progress, monitor and control successful accomplishment of project’s objectives of time, cost and quality.</a:t>
            </a:r>
            <a:endParaRPr b="0" lang="en-US" sz="2200" spc="-1" strike="noStrike">
              <a:solidFill>
                <a:srgbClr val="000000"/>
              </a:solidFill>
              <a:latin typeface="Calibri"/>
            </a:endParaRPr>
          </a:p>
          <a:p>
            <a:pPr lvl="1" marL="914400" indent="-457200">
              <a:lnSpc>
                <a:spcPct val="90000"/>
              </a:lnSpc>
              <a:spcBef>
                <a:spcPts val="499"/>
              </a:spcBef>
              <a:buClr>
                <a:srgbClr val="000000"/>
              </a:buClr>
              <a:buFont typeface="Calibri Light"/>
              <a:buAutoNum type="arabicPeriod"/>
            </a:pPr>
            <a:r>
              <a:rPr b="0" lang="en-US" sz="2200" spc="-1" strike="noStrike">
                <a:solidFill>
                  <a:srgbClr val="000000"/>
                </a:solidFill>
                <a:latin typeface="Arial"/>
                <a:ea typeface="Arial"/>
              </a:rPr>
              <a:t>Use rigorous managerial methods for decision making in complex case scenarios. Identify, assess and respond to project risks</a:t>
            </a:r>
            <a:endParaRPr b="0" lang="en-US" sz="2200" spc="-1" strike="noStrike">
              <a:solidFill>
                <a:srgbClr val="000000"/>
              </a:solidFill>
              <a:latin typeface="Calibri"/>
            </a:endParaRPr>
          </a:p>
        </p:txBody>
      </p:sp>
      <p:sp>
        <p:nvSpPr>
          <p:cNvPr id="130" name="PlaceHolder 3"/>
          <p:cNvSpPr>
            <a:spLocks noGrp="1"/>
          </p:cNvSpPr>
          <p:nvPr>
            <p:ph type="dt"/>
          </p:nvPr>
        </p:nvSpPr>
        <p:spPr>
          <a:xfrm>
            <a:off x="138240" y="6492960"/>
            <a:ext cx="2742840" cy="228240"/>
          </a:xfrm>
          <a:prstGeom prst="rect">
            <a:avLst/>
          </a:prstGeom>
          <a:noFill/>
          <a:ln w="0">
            <a:noFill/>
          </a:ln>
        </p:spPr>
        <p:txBody>
          <a:bodyPr anchor="ctr">
            <a:noAutofit/>
          </a:bodyPr>
          <a:p>
            <a:pPr>
              <a:lnSpc>
                <a:spcPct val="100000"/>
              </a:lnSpc>
            </a:pPr>
            <a:r>
              <a:rPr b="0" lang="en-US" sz="1200" spc="-1" strike="noStrike">
                <a:solidFill>
                  <a:srgbClr val="8b8b8b"/>
                </a:solidFill>
                <a:latin typeface="Calibri"/>
                <a:ea typeface="Arial"/>
              </a:rPr>
              <a:t>04IXTPH – Project Management</a:t>
            </a:r>
            <a:endParaRPr b="0" lang="it-IT" sz="1200" spc="-1" strike="noStrike">
              <a:latin typeface="Times New Roman"/>
            </a:endParaRPr>
          </a:p>
        </p:txBody>
      </p:sp>
      <p:sp>
        <p:nvSpPr>
          <p:cNvPr id="131" name="PlaceHolder 4"/>
          <p:cNvSpPr>
            <a:spLocks noGrp="1"/>
          </p:cNvSpPr>
          <p:nvPr>
            <p:ph type="ftr"/>
          </p:nvPr>
        </p:nvSpPr>
        <p:spPr>
          <a:xfrm>
            <a:off x="4038480" y="6492960"/>
            <a:ext cx="4114440" cy="228240"/>
          </a:xfrm>
          <a:prstGeom prst="rect">
            <a:avLst/>
          </a:prstGeom>
          <a:noFill/>
          <a:ln w="0">
            <a:noFill/>
          </a:ln>
        </p:spPr>
        <p:txBody>
          <a:bodyPr anchor="ctr">
            <a:noAutofit/>
          </a:bodyPr>
          <a:p>
            <a:pPr algn="ctr">
              <a:lnSpc>
                <a:spcPct val="100000"/>
              </a:lnSpc>
            </a:pPr>
            <a:r>
              <a:rPr b="0" lang="en-GB" sz="1200" spc="-1" strike="noStrike">
                <a:solidFill>
                  <a:srgbClr val="8b8b8b"/>
                </a:solidFill>
                <a:latin typeface="Calibri"/>
                <a:ea typeface="Arial"/>
              </a:rPr>
              <a:t>Context</a:t>
            </a:r>
            <a:endParaRPr b="0" lang="it-IT" sz="1200" spc="-1" strike="noStrike">
              <a:latin typeface="Times New Roman"/>
            </a:endParaRPr>
          </a:p>
        </p:txBody>
      </p:sp>
      <p:sp>
        <p:nvSpPr>
          <p:cNvPr id="132" name="PlaceHolder 5"/>
          <p:cNvSpPr>
            <a:spLocks noGrp="1"/>
          </p:cNvSpPr>
          <p:nvPr>
            <p:ph type="sldNum"/>
          </p:nvPr>
        </p:nvSpPr>
        <p:spPr>
          <a:xfrm>
            <a:off x="9310680" y="6492960"/>
            <a:ext cx="2742840" cy="228240"/>
          </a:xfrm>
          <a:prstGeom prst="rect">
            <a:avLst/>
          </a:prstGeom>
          <a:noFill/>
          <a:ln w="0">
            <a:noFill/>
          </a:ln>
        </p:spPr>
        <p:txBody>
          <a:bodyPr anchor="ctr">
            <a:noAutofit/>
          </a:bodyPr>
          <a:p>
            <a:pPr algn="r">
              <a:lnSpc>
                <a:spcPct val="100000"/>
              </a:lnSpc>
            </a:pPr>
            <a:fld id="{FB71BA7E-7DB8-473C-ADB3-18EAAF7ED7F6}" type="slidenum">
              <a:rPr b="0" lang="en-GB" sz="1200" spc="-1" strike="noStrike">
                <a:solidFill>
                  <a:srgbClr val="8b8b8b"/>
                </a:solidFill>
                <a:latin typeface="Calibri"/>
                <a:ea typeface="Arial"/>
              </a:rPr>
              <a:t>5</a:t>
            </a:fld>
            <a:endParaRPr b="0" lang="it-IT" sz="1200" spc="-1" strike="noStrike">
              <a:latin typeface="Times New Roman"/>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PlaceHolder 1"/>
          <p:cNvSpPr>
            <a:spLocks noGrp="1"/>
          </p:cNvSpPr>
          <p:nvPr>
            <p:ph type="title"/>
          </p:nvPr>
        </p:nvSpPr>
        <p:spPr>
          <a:xfrm>
            <a:off x="138240" y="136440"/>
            <a:ext cx="11915280" cy="539640"/>
          </a:xfrm>
          <a:prstGeom prst="rect">
            <a:avLst/>
          </a:prstGeom>
          <a:noFill/>
          <a:ln w="0">
            <a:noFill/>
          </a:ln>
        </p:spPr>
        <p:txBody>
          <a:bodyPr anchor="ctr">
            <a:noAutofit/>
          </a:bodyPr>
          <a:p>
            <a:pPr>
              <a:lnSpc>
                <a:spcPct val="90000"/>
              </a:lnSpc>
            </a:pPr>
            <a:r>
              <a:rPr b="1" lang="en-US" sz="3000" spc="-1" strike="noStrike">
                <a:solidFill>
                  <a:srgbClr val="000000"/>
                </a:solidFill>
                <a:latin typeface="Arial"/>
                <a:ea typeface="Arial"/>
              </a:rPr>
              <a:t>Sample Ex. </a:t>
            </a:r>
            <a:r>
              <a:rPr b="1" lang="it-IT" sz="3000" spc="-1" strike="noStrike">
                <a:solidFill>
                  <a:srgbClr val="000000"/>
                </a:solidFill>
                <a:latin typeface="Arial"/>
                <a:ea typeface="Arial"/>
              </a:rPr>
              <a:t>–</a:t>
            </a:r>
            <a:r>
              <a:rPr b="1" lang="en-US" sz="3000" spc="-1" strike="noStrike">
                <a:solidFill>
                  <a:srgbClr val="000000"/>
                </a:solidFill>
                <a:latin typeface="Arial"/>
                <a:ea typeface="Arial"/>
              </a:rPr>
              <a:t> Develop a project charter and a project plan</a:t>
            </a:r>
            <a:endParaRPr b="0" lang="en-US" sz="3000" spc="-1" strike="noStrike">
              <a:solidFill>
                <a:srgbClr val="000000"/>
              </a:solidFill>
              <a:latin typeface="Calibri"/>
            </a:endParaRPr>
          </a:p>
        </p:txBody>
      </p:sp>
      <p:sp>
        <p:nvSpPr>
          <p:cNvPr id="134" name="PlaceHolder 2"/>
          <p:cNvSpPr>
            <a:spLocks noGrp="1"/>
          </p:cNvSpPr>
          <p:nvPr>
            <p:ph/>
          </p:nvPr>
        </p:nvSpPr>
        <p:spPr>
          <a:xfrm>
            <a:off x="138240" y="813960"/>
            <a:ext cx="11915280" cy="5543640"/>
          </a:xfrm>
          <a:prstGeom prst="rect">
            <a:avLst/>
          </a:prstGeom>
          <a:noFill/>
          <a:ln w="0">
            <a:noFill/>
          </a:ln>
        </p:spPr>
        <p:txBody>
          <a:bodyPr anchor="t">
            <a:noAutofit/>
          </a:bodyPr>
          <a:p>
            <a:pPr algn="just">
              <a:lnSpc>
                <a:spcPct val="90000"/>
              </a:lnSpc>
              <a:spcBef>
                <a:spcPts val="300"/>
              </a:spcBef>
              <a:spcAft>
                <a:spcPts val="300"/>
              </a:spcAft>
              <a:tabLst>
                <a:tab algn="l" pos="0"/>
              </a:tabLst>
            </a:pPr>
            <a:r>
              <a:rPr b="0" lang="en-GB" sz="1800" spc="-1" strike="noStrike">
                <a:solidFill>
                  <a:srgbClr val="000000"/>
                </a:solidFill>
                <a:latin typeface="Arial Narrow"/>
                <a:ea typeface="Times New Roman"/>
              </a:rPr>
              <a:t>Pretend to be working as a Project Manager for a construction company. You won a contract to build a cableway facility for a ski resort managing company. You are asked to prepare a Project Charter including a project plan created using a Project Planning software tool such as MSProject, ProjectLibre or another suitable package. Please make your educated guess to provide information included in all sections of the Project Charter.</a:t>
            </a:r>
            <a:endParaRPr b="0" lang="en-US" sz="1800" spc="-1" strike="noStrike">
              <a:solidFill>
                <a:srgbClr val="000000"/>
              </a:solidFill>
              <a:latin typeface="Calibri"/>
            </a:endParaRPr>
          </a:p>
          <a:p>
            <a:pPr algn="just">
              <a:lnSpc>
                <a:spcPct val="90000"/>
              </a:lnSpc>
              <a:spcBef>
                <a:spcPts val="300"/>
              </a:spcBef>
              <a:spcAft>
                <a:spcPts val="300"/>
              </a:spcAft>
              <a:tabLst>
                <a:tab algn="l" pos="0"/>
              </a:tabLst>
            </a:pPr>
            <a:r>
              <a:rPr b="0" lang="en-GB" sz="1800" spc="-1" strike="noStrike">
                <a:solidFill>
                  <a:srgbClr val="000000"/>
                </a:solidFill>
                <a:latin typeface="Arial Narrow"/>
                <a:ea typeface="Times New Roman"/>
              </a:rPr>
              <a:t>The facility will be composed of the following parts:</a:t>
            </a:r>
            <a:endParaRPr b="0" lang="en-US" sz="1800" spc="-1" strike="noStrike">
              <a:solidFill>
                <a:srgbClr val="000000"/>
              </a:solidFill>
              <a:latin typeface="Calibri"/>
            </a:endParaRPr>
          </a:p>
          <a:p>
            <a:pPr marL="343080" indent="-343080" algn="just">
              <a:lnSpc>
                <a:spcPct val="90000"/>
              </a:lnSpc>
              <a:spcBef>
                <a:spcPts val="300"/>
              </a:spcBef>
              <a:spcAft>
                <a:spcPts val="300"/>
              </a:spcAft>
              <a:buClr>
                <a:srgbClr val="000000"/>
              </a:buClr>
              <a:buFont typeface="Arial Narrow"/>
              <a:buChar char="-"/>
              <a:tabLst>
                <a:tab algn="l" pos="914400"/>
              </a:tabLst>
            </a:pPr>
            <a:r>
              <a:rPr b="0" lang="en-GB" sz="1800" spc="-1" strike="noStrike">
                <a:solidFill>
                  <a:srgbClr val="000000"/>
                </a:solidFill>
                <a:latin typeface="Arial Narrow"/>
                <a:ea typeface="Times New Roman"/>
              </a:rPr>
              <a:t>A bottom departure station, </a:t>
            </a:r>
            <a:endParaRPr b="0" lang="en-US" sz="1800" spc="-1" strike="noStrike">
              <a:solidFill>
                <a:srgbClr val="000000"/>
              </a:solidFill>
              <a:latin typeface="Calibri"/>
            </a:endParaRPr>
          </a:p>
          <a:p>
            <a:pPr marL="343080" indent="-343080" algn="just">
              <a:lnSpc>
                <a:spcPct val="90000"/>
              </a:lnSpc>
              <a:spcBef>
                <a:spcPts val="300"/>
              </a:spcBef>
              <a:spcAft>
                <a:spcPts val="300"/>
              </a:spcAft>
              <a:buClr>
                <a:srgbClr val="000000"/>
              </a:buClr>
              <a:buFont typeface="Arial Narrow"/>
              <a:buChar char="-"/>
              <a:tabLst>
                <a:tab algn="l" pos="914400"/>
              </a:tabLst>
            </a:pPr>
            <a:r>
              <a:rPr b="0" lang="en-GB" sz="1800" spc="-1" strike="noStrike">
                <a:solidFill>
                  <a:srgbClr val="000000"/>
                </a:solidFill>
                <a:latin typeface="Arial Narrow"/>
                <a:ea typeface="Times New Roman"/>
              </a:rPr>
              <a:t>an arrival station at the top of the hill,</a:t>
            </a:r>
            <a:endParaRPr b="0" lang="en-US" sz="1800" spc="-1" strike="noStrike">
              <a:solidFill>
                <a:srgbClr val="000000"/>
              </a:solidFill>
              <a:latin typeface="Calibri"/>
            </a:endParaRPr>
          </a:p>
          <a:p>
            <a:pPr marL="343080" indent="-343080" algn="just">
              <a:lnSpc>
                <a:spcPct val="90000"/>
              </a:lnSpc>
              <a:spcBef>
                <a:spcPts val="300"/>
              </a:spcBef>
              <a:spcAft>
                <a:spcPts val="300"/>
              </a:spcAft>
              <a:buClr>
                <a:srgbClr val="000000"/>
              </a:buClr>
              <a:buFont typeface="Arial Narrow"/>
              <a:buChar char="-"/>
              <a:tabLst>
                <a:tab algn="l" pos="914400"/>
              </a:tabLst>
            </a:pPr>
            <a:r>
              <a:rPr b="0" lang="en-GB" sz="1800" spc="-1" strike="noStrike">
                <a:solidFill>
                  <a:srgbClr val="000000"/>
                </a:solidFill>
                <a:latin typeface="Arial Narrow"/>
                <a:ea typeface="Times New Roman"/>
              </a:rPr>
              <a:t>two piles erected in top of the corresponding foundations, numbered as 1 and 2;</a:t>
            </a:r>
            <a:endParaRPr b="0" lang="en-US" sz="1800" spc="-1" strike="noStrike">
              <a:solidFill>
                <a:srgbClr val="000000"/>
              </a:solidFill>
              <a:latin typeface="Calibri"/>
            </a:endParaRPr>
          </a:p>
          <a:p>
            <a:pPr marL="343080" indent="-343080" algn="just">
              <a:lnSpc>
                <a:spcPct val="90000"/>
              </a:lnSpc>
              <a:spcBef>
                <a:spcPts val="300"/>
              </a:spcBef>
              <a:spcAft>
                <a:spcPts val="300"/>
              </a:spcAft>
              <a:buClr>
                <a:srgbClr val="000000"/>
              </a:buClr>
              <a:buFont typeface="Arial Narrow"/>
              <a:buChar char="-"/>
              <a:tabLst>
                <a:tab algn="l" pos="914400"/>
              </a:tabLst>
            </a:pPr>
            <a:r>
              <a:rPr b="0" lang="en-GB" sz="1800" spc="-1" strike="noStrike">
                <a:solidFill>
                  <a:srgbClr val="000000"/>
                </a:solidFill>
                <a:latin typeface="Arial Narrow"/>
                <a:ea typeface="Times New Roman"/>
              </a:rPr>
              <a:t>the engine system installed after the departure station is complete,</a:t>
            </a:r>
            <a:endParaRPr b="0" lang="en-US" sz="1800" spc="-1" strike="noStrike">
              <a:solidFill>
                <a:srgbClr val="000000"/>
              </a:solidFill>
              <a:latin typeface="Calibri"/>
            </a:endParaRPr>
          </a:p>
          <a:p>
            <a:pPr marL="343080" indent="-343080" algn="just">
              <a:lnSpc>
                <a:spcPct val="90000"/>
              </a:lnSpc>
              <a:spcBef>
                <a:spcPts val="300"/>
              </a:spcBef>
              <a:spcAft>
                <a:spcPts val="300"/>
              </a:spcAft>
              <a:buClr>
                <a:srgbClr val="000000"/>
              </a:buClr>
              <a:buFont typeface="Arial Narrow"/>
              <a:buChar char="-"/>
              <a:tabLst>
                <a:tab algn="l" pos="914400"/>
              </a:tabLst>
            </a:pPr>
            <a:r>
              <a:rPr b="0" lang="en-GB" sz="1800" spc="-1" strike="noStrike">
                <a:solidFill>
                  <a:srgbClr val="000000"/>
                </a:solidFill>
                <a:latin typeface="Arial Narrow"/>
                <a:ea typeface="Times New Roman"/>
              </a:rPr>
              <a:t>the cable, which is laid down at the end after all components are installed.</a:t>
            </a:r>
            <a:endParaRPr b="0" lang="en-US" sz="1800" spc="-1" strike="noStrike">
              <a:solidFill>
                <a:srgbClr val="000000"/>
              </a:solidFill>
              <a:latin typeface="Calibri"/>
            </a:endParaRPr>
          </a:p>
          <a:p>
            <a:pPr marL="457200">
              <a:lnSpc>
                <a:spcPct val="90000"/>
              </a:lnSpc>
              <a:spcBef>
                <a:spcPts val="499"/>
              </a:spcBef>
              <a:tabLst>
                <a:tab algn="l" pos="0"/>
              </a:tabLst>
            </a:pPr>
            <a:endParaRPr b="0" lang="en-US" sz="1800" spc="-1" strike="noStrike">
              <a:solidFill>
                <a:srgbClr val="000000"/>
              </a:solidFill>
              <a:latin typeface="Calibri"/>
            </a:endParaRPr>
          </a:p>
        </p:txBody>
      </p:sp>
      <p:sp>
        <p:nvSpPr>
          <p:cNvPr id="135" name="PlaceHolder 3"/>
          <p:cNvSpPr>
            <a:spLocks noGrp="1"/>
          </p:cNvSpPr>
          <p:nvPr>
            <p:ph type="dt"/>
          </p:nvPr>
        </p:nvSpPr>
        <p:spPr>
          <a:xfrm>
            <a:off x="138240" y="6492960"/>
            <a:ext cx="2742840" cy="228240"/>
          </a:xfrm>
          <a:prstGeom prst="rect">
            <a:avLst/>
          </a:prstGeom>
          <a:noFill/>
          <a:ln w="0">
            <a:noFill/>
          </a:ln>
        </p:spPr>
        <p:txBody>
          <a:bodyPr anchor="ctr">
            <a:noAutofit/>
          </a:bodyPr>
          <a:p>
            <a:pPr>
              <a:lnSpc>
                <a:spcPct val="100000"/>
              </a:lnSpc>
            </a:pPr>
            <a:r>
              <a:rPr b="0" lang="en-US" sz="1200" spc="-1" strike="noStrike">
                <a:solidFill>
                  <a:srgbClr val="8b8b8b"/>
                </a:solidFill>
                <a:latin typeface="Calibri"/>
                <a:ea typeface="Arial"/>
              </a:rPr>
              <a:t>04IXTPH – Project Management</a:t>
            </a:r>
            <a:endParaRPr b="0" lang="it-IT" sz="1200" spc="-1" strike="noStrike">
              <a:latin typeface="Times New Roman"/>
            </a:endParaRPr>
          </a:p>
        </p:txBody>
      </p:sp>
      <p:sp>
        <p:nvSpPr>
          <p:cNvPr id="136" name="PlaceHolder 4"/>
          <p:cNvSpPr>
            <a:spLocks noGrp="1"/>
          </p:cNvSpPr>
          <p:nvPr>
            <p:ph type="ftr"/>
          </p:nvPr>
        </p:nvSpPr>
        <p:spPr>
          <a:xfrm>
            <a:off x="4038480" y="6492960"/>
            <a:ext cx="4114440" cy="228240"/>
          </a:xfrm>
          <a:prstGeom prst="rect">
            <a:avLst/>
          </a:prstGeom>
          <a:noFill/>
          <a:ln w="0">
            <a:noFill/>
          </a:ln>
        </p:spPr>
        <p:txBody>
          <a:bodyPr anchor="ctr">
            <a:noAutofit/>
          </a:bodyPr>
          <a:p>
            <a:pPr algn="ctr">
              <a:lnSpc>
                <a:spcPct val="100000"/>
              </a:lnSpc>
            </a:pPr>
            <a:r>
              <a:rPr b="0" lang="en-GB" sz="1200" spc="-1" strike="noStrike">
                <a:solidFill>
                  <a:srgbClr val="8b8b8b"/>
                </a:solidFill>
                <a:latin typeface="Calibri"/>
                <a:ea typeface="Arial"/>
              </a:rPr>
              <a:t>Context</a:t>
            </a:r>
            <a:endParaRPr b="0" lang="it-IT" sz="1200" spc="-1" strike="noStrike">
              <a:latin typeface="Times New Roman"/>
            </a:endParaRPr>
          </a:p>
        </p:txBody>
      </p:sp>
      <p:sp>
        <p:nvSpPr>
          <p:cNvPr id="137" name="PlaceHolder 5"/>
          <p:cNvSpPr>
            <a:spLocks noGrp="1"/>
          </p:cNvSpPr>
          <p:nvPr>
            <p:ph type="sldNum"/>
          </p:nvPr>
        </p:nvSpPr>
        <p:spPr>
          <a:xfrm>
            <a:off x="9310680" y="6492960"/>
            <a:ext cx="2742840" cy="228240"/>
          </a:xfrm>
          <a:prstGeom prst="rect">
            <a:avLst/>
          </a:prstGeom>
          <a:noFill/>
          <a:ln w="0">
            <a:noFill/>
          </a:ln>
        </p:spPr>
        <p:txBody>
          <a:bodyPr anchor="ctr">
            <a:noAutofit/>
          </a:bodyPr>
          <a:p>
            <a:pPr algn="r">
              <a:lnSpc>
                <a:spcPct val="100000"/>
              </a:lnSpc>
            </a:pPr>
            <a:fld id="{7EA3B797-9949-4F0A-8FA5-EA597AC18C3C}" type="slidenum">
              <a:rPr b="0" lang="en-GB" sz="1200" spc="-1" strike="noStrike">
                <a:solidFill>
                  <a:srgbClr val="8b8b8b"/>
                </a:solidFill>
                <a:latin typeface="Calibri"/>
                <a:ea typeface="Arial"/>
              </a:rPr>
              <a:t>5</a:t>
            </a:fld>
            <a:endParaRPr b="0" lang="it-IT" sz="1200" spc="-1" strike="noStrike">
              <a:latin typeface="Times New Roman"/>
            </a:endParaRPr>
          </a:p>
        </p:txBody>
      </p:sp>
      <p:graphicFrame>
        <p:nvGraphicFramePr>
          <p:cNvPr id="138" name="Table 6"/>
          <p:cNvGraphicFramePr/>
          <p:nvPr/>
        </p:nvGraphicFramePr>
        <p:xfrm>
          <a:off x="2881440" y="4092840"/>
          <a:ext cx="6057720" cy="1828440"/>
        </p:xfrm>
        <a:graphic>
          <a:graphicData uri="http://schemas.openxmlformats.org/drawingml/2006/table">
            <a:tbl>
              <a:tblPr/>
              <a:tblGrid>
                <a:gridCol w="6057720"/>
              </a:tblGrid>
              <a:tr h="1828800">
                <a:tc>
                  <a:txBody>
                    <a:bodyPr lIns="114120" rIns="114120" tIns="0" bIns="0" anchor="t">
                      <a:noAutofit/>
                    </a:bodyPr>
                    <a:p>
                      <a:pPr>
                        <a:lnSpc>
                          <a:spcPct val="100000"/>
                        </a:lnSpc>
                      </a:pPr>
                      <a:endParaRPr b="0" lang="it-IT" sz="1800" spc="-1" strike="noStrike">
                        <a:latin typeface="Arial"/>
                      </a:endParaRPr>
                    </a:p>
                    <a:p>
                      <a:pPr>
                        <a:lnSpc>
                          <a:spcPct val="100000"/>
                        </a:lnSpc>
                      </a:pPr>
                      <a:r>
                        <a:rPr b="0" lang="en-US" sz="1200" spc="-1" strike="noStrike">
                          <a:solidFill>
                            <a:srgbClr val="000000"/>
                          </a:solidFill>
                          <a:latin typeface="Calibri"/>
                          <a:ea typeface="Arial"/>
                        </a:rPr>
                        <a:t>1</a:t>
                      </a:r>
                      <a:endParaRPr b="0" lang="it-IT" sz="1200" spc="-1" strike="noStrike">
                        <a:latin typeface="Arial"/>
                      </a:endParaRPr>
                    </a:p>
                    <a:p>
                      <a:pPr>
                        <a:lnSpc>
                          <a:spcPct val="100000"/>
                        </a:lnSpc>
                      </a:pPr>
                      <a:r>
                        <a:rPr b="0" lang="en-US" sz="1200" spc="-1" strike="noStrike">
                          <a:solidFill>
                            <a:srgbClr val="000000"/>
                          </a:solidFill>
                          <a:latin typeface="Calibri"/>
                          <a:ea typeface="Arial"/>
                        </a:rPr>
                        <a:t>2</a:t>
                      </a:r>
                      <a:endParaRPr b="0" lang="it-IT" sz="1200" spc="-1" strike="noStrike">
                        <a:latin typeface="Arial"/>
                      </a:endParaRPr>
                    </a:p>
                    <a:p>
                      <a:pPr>
                        <a:lnSpc>
                          <a:spcPct val="100000"/>
                        </a:lnSpc>
                      </a:pPr>
                      <a:r>
                        <a:rPr b="0" lang="en-US" sz="1800" spc="-1" strike="noStrike">
                          <a:solidFill>
                            <a:srgbClr val="000000"/>
                          </a:solidFill>
                          <a:latin typeface="Calibri"/>
                          <a:ea typeface="Arial"/>
                        </a:rPr>
                        <a:t>  </a:t>
                      </a:r>
                      <a:endParaRPr b="0" lang="it-IT" sz="1800" spc="-1" strike="noStrike">
                        <a:latin typeface="Arial"/>
                      </a:endParaRPr>
                    </a:p>
                  </a:txBody>
                  <a:tcPr anchor="t" marL="114120" marR="1141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bl>
          </a:graphicData>
        </a:graphic>
      </p:graphicFrame>
      <p:sp>
        <p:nvSpPr>
          <p:cNvPr id="139" name="Rectangle 7"/>
          <p:cNvSpPr/>
          <p:nvPr/>
        </p:nvSpPr>
        <p:spPr>
          <a:xfrm>
            <a:off x="2995560" y="5396760"/>
            <a:ext cx="799920" cy="456840"/>
          </a:xfrm>
          <a:prstGeom prst="rect">
            <a:avLst/>
          </a:prstGeom>
          <a:solidFill>
            <a:srgbClr val="ffffff"/>
          </a:solidFill>
          <a:ln w="9525">
            <a:solidFill>
              <a:srgbClr val="000000"/>
            </a:solidFill>
            <a:miter/>
          </a:ln>
        </p:spPr>
        <p:style>
          <a:lnRef idx="0"/>
          <a:fillRef idx="0"/>
          <a:effectRef idx="0"/>
          <a:fontRef idx="minor"/>
        </p:style>
      </p:sp>
      <p:sp>
        <p:nvSpPr>
          <p:cNvPr id="140" name="Rectangle 8"/>
          <p:cNvSpPr/>
          <p:nvPr/>
        </p:nvSpPr>
        <p:spPr>
          <a:xfrm>
            <a:off x="7910640" y="4253760"/>
            <a:ext cx="799920" cy="456840"/>
          </a:xfrm>
          <a:prstGeom prst="rect">
            <a:avLst/>
          </a:prstGeom>
          <a:solidFill>
            <a:srgbClr val="ffffff"/>
          </a:solidFill>
          <a:ln w="9525">
            <a:solidFill>
              <a:srgbClr val="000000"/>
            </a:solidFill>
            <a:miter/>
          </a:ln>
        </p:spPr>
        <p:style>
          <a:lnRef idx="0"/>
          <a:fillRef idx="0"/>
          <a:effectRef idx="0"/>
          <a:fontRef idx="minor"/>
        </p:style>
      </p:sp>
      <p:sp>
        <p:nvSpPr>
          <p:cNvPr id="141" name="Rectangle 9"/>
          <p:cNvSpPr/>
          <p:nvPr/>
        </p:nvSpPr>
        <p:spPr>
          <a:xfrm>
            <a:off x="4710240" y="5511240"/>
            <a:ext cx="456840" cy="114120"/>
          </a:xfrm>
          <a:prstGeom prst="rect">
            <a:avLst/>
          </a:prstGeom>
          <a:solidFill>
            <a:srgbClr val="ffffff"/>
          </a:solidFill>
          <a:ln w="9525">
            <a:solidFill>
              <a:srgbClr val="000000"/>
            </a:solidFill>
            <a:miter/>
          </a:ln>
        </p:spPr>
        <p:style>
          <a:lnRef idx="0"/>
          <a:fillRef idx="0"/>
          <a:effectRef idx="0"/>
          <a:fontRef idx="minor"/>
        </p:style>
      </p:sp>
      <p:sp>
        <p:nvSpPr>
          <p:cNvPr id="142" name="AutoShape 71"/>
          <p:cNvSpPr/>
          <p:nvPr/>
        </p:nvSpPr>
        <p:spPr>
          <a:xfrm>
            <a:off x="4824360" y="4825440"/>
            <a:ext cx="228240" cy="685440"/>
          </a:xfrm>
          <a:prstGeom prst="triangle">
            <a:avLst>
              <a:gd name="adj" fmla="val 50000"/>
            </a:avLst>
          </a:prstGeom>
          <a:solidFill>
            <a:srgbClr val="ffffff"/>
          </a:solidFill>
          <a:ln w="9525">
            <a:solidFill>
              <a:srgbClr val="000000"/>
            </a:solidFill>
            <a:miter/>
          </a:ln>
        </p:spPr>
        <p:style>
          <a:lnRef idx="0"/>
          <a:fillRef idx="0"/>
          <a:effectRef idx="0"/>
          <a:fontRef idx="minor"/>
        </p:style>
      </p:sp>
      <p:sp>
        <p:nvSpPr>
          <p:cNvPr id="143" name="Rectangle 11"/>
          <p:cNvSpPr/>
          <p:nvPr/>
        </p:nvSpPr>
        <p:spPr>
          <a:xfrm>
            <a:off x="6653160" y="5168160"/>
            <a:ext cx="456840" cy="114120"/>
          </a:xfrm>
          <a:prstGeom prst="rect">
            <a:avLst/>
          </a:prstGeom>
          <a:solidFill>
            <a:srgbClr val="ffffff"/>
          </a:solidFill>
          <a:ln w="9525">
            <a:solidFill>
              <a:srgbClr val="000000"/>
            </a:solidFill>
            <a:miter/>
          </a:ln>
        </p:spPr>
        <p:style>
          <a:lnRef idx="0"/>
          <a:fillRef idx="0"/>
          <a:effectRef idx="0"/>
          <a:fontRef idx="minor"/>
        </p:style>
      </p:sp>
      <p:sp>
        <p:nvSpPr>
          <p:cNvPr id="144" name="AutoShape 73"/>
          <p:cNvSpPr/>
          <p:nvPr/>
        </p:nvSpPr>
        <p:spPr>
          <a:xfrm>
            <a:off x="6767640" y="4482360"/>
            <a:ext cx="228240" cy="685440"/>
          </a:xfrm>
          <a:prstGeom prst="triangle">
            <a:avLst>
              <a:gd name="adj" fmla="val 50000"/>
            </a:avLst>
          </a:prstGeom>
          <a:solidFill>
            <a:srgbClr val="ffffff"/>
          </a:solidFill>
          <a:ln w="9525">
            <a:solidFill>
              <a:srgbClr val="000000"/>
            </a:solidFill>
            <a:miter/>
          </a:ln>
        </p:spPr>
        <p:style>
          <a:lnRef idx="0"/>
          <a:fillRef idx="0"/>
          <a:effectRef idx="0"/>
          <a:fontRef idx="minor"/>
        </p:style>
      </p:sp>
      <p:sp>
        <p:nvSpPr>
          <p:cNvPr id="145" name="Freeform 74"/>
          <p:cNvSpPr/>
          <p:nvPr/>
        </p:nvSpPr>
        <p:spPr>
          <a:xfrm>
            <a:off x="3522600" y="4368240"/>
            <a:ext cx="4387320" cy="1157040"/>
          </a:xfrm>
          <a:custGeom>
            <a:avLst/>
            <a:gdLst/>
            <a:ahLst/>
            <a:rect l="l" t="t" r="r" b="b"/>
            <a:pathLst>
              <a:path w="6911" h="1823">
                <a:moveTo>
                  <a:pt x="0" y="1795"/>
                </a:moveTo>
                <a:cubicBezTo>
                  <a:pt x="198" y="1770"/>
                  <a:pt x="817" y="1823"/>
                  <a:pt x="1189" y="1644"/>
                </a:cubicBezTo>
                <a:cubicBezTo>
                  <a:pt x="1561" y="1465"/>
                  <a:pt x="1921" y="879"/>
                  <a:pt x="2231" y="720"/>
                </a:cubicBezTo>
                <a:cubicBezTo>
                  <a:pt x="2541" y="561"/>
                  <a:pt x="2753" y="705"/>
                  <a:pt x="3048" y="689"/>
                </a:cubicBezTo>
                <a:cubicBezTo>
                  <a:pt x="3343" y="673"/>
                  <a:pt x="3628" y="707"/>
                  <a:pt x="4002" y="622"/>
                </a:cubicBezTo>
                <a:cubicBezTo>
                  <a:pt x="4376" y="537"/>
                  <a:pt x="5012" y="253"/>
                  <a:pt x="5291" y="180"/>
                </a:cubicBezTo>
                <a:cubicBezTo>
                  <a:pt x="5570" y="107"/>
                  <a:pt x="5515" y="185"/>
                  <a:pt x="5677" y="186"/>
                </a:cubicBezTo>
                <a:cubicBezTo>
                  <a:pt x="5839" y="187"/>
                  <a:pt x="6057" y="217"/>
                  <a:pt x="6263" y="186"/>
                </a:cubicBezTo>
                <a:cubicBezTo>
                  <a:pt x="6469" y="155"/>
                  <a:pt x="6776" y="39"/>
                  <a:pt x="6911" y="0"/>
                </a:cubicBezTo>
              </a:path>
            </a:pathLst>
          </a:custGeom>
          <a:noFill/>
          <a:ln w="9525">
            <a:solidFill>
              <a:srgbClr val="000000"/>
            </a:solidFill>
            <a:prstDash val="sysDot"/>
            <a:round/>
          </a:ln>
        </p:spPr>
        <p:style>
          <a:lnRef idx="0"/>
          <a:fillRef idx="0"/>
          <a:effectRef idx="0"/>
          <a:fontRef idx="minor"/>
        </p:style>
      </p:sp>
      <p:sp>
        <p:nvSpPr>
          <p:cNvPr id="146" name="Freeform 75"/>
          <p:cNvSpPr/>
          <p:nvPr/>
        </p:nvSpPr>
        <p:spPr>
          <a:xfrm>
            <a:off x="3224160" y="4485600"/>
            <a:ext cx="5613120" cy="1425240"/>
          </a:xfrm>
          <a:custGeom>
            <a:avLst/>
            <a:gdLst/>
            <a:ahLst/>
            <a:rect l="l" t="t" r="r" b="b"/>
            <a:pathLst>
              <a:path w="8841" h="2244">
                <a:moveTo>
                  <a:pt x="0" y="2244"/>
                </a:moveTo>
                <a:cubicBezTo>
                  <a:pt x="301" y="2193"/>
                  <a:pt x="603" y="2180"/>
                  <a:pt x="905" y="2144"/>
                </a:cubicBezTo>
                <a:cubicBezTo>
                  <a:pt x="1002" y="2111"/>
                  <a:pt x="1087" y="2093"/>
                  <a:pt x="1189" y="2077"/>
                </a:cubicBezTo>
                <a:cubicBezTo>
                  <a:pt x="1339" y="2026"/>
                  <a:pt x="1464" y="2014"/>
                  <a:pt x="1625" y="1993"/>
                </a:cubicBezTo>
                <a:cubicBezTo>
                  <a:pt x="1856" y="1963"/>
                  <a:pt x="2081" y="1892"/>
                  <a:pt x="2311" y="1859"/>
                </a:cubicBezTo>
                <a:cubicBezTo>
                  <a:pt x="2392" y="1832"/>
                  <a:pt x="2562" y="1809"/>
                  <a:pt x="2562" y="1809"/>
                </a:cubicBezTo>
                <a:cubicBezTo>
                  <a:pt x="2722" y="1756"/>
                  <a:pt x="2889" y="1729"/>
                  <a:pt x="3048" y="1675"/>
                </a:cubicBezTo>
                <a:cubicBezTo>
                  <a:pt x="3216" y="1618"/>
                  <a:pt x="3391" y="1577"/>
                  <a:pt x="3567" y="1557"/>
                </a:cubicBezTo>
                <a:cubicBezTo>
                  <a:pt x="3723" y="1520"/>
                  <a:pt x="3762" y="1519"/>
                  <a:pt x="3969" y="1507"/>
                </a:cubicBezTo>
                <a:cubicBezTo>
                  <a:pt x="4150" y="1483"/>
                  <a:pt x="4324" y="1455"/>
                  <a:pt x="4505" y="1440"/>
                </a:cubicBezTo>
                <a:cubicBezTo>
                  <a:pt x="4620" y="1394"/>
                  <a:pt x="4737" y="1387"/>
                  <a:pt x="4856" y="1357"/>
                </a:cubicBezTo>
                <a:cubicBezTo>
                  <a:pt x="4945" y="1335"/>
                  <a:pt x="5035" y="1312"/>
                  <a:pt x="5124" y="1290"/>
                </a:cubicBezTo>
                <a:cubicBezTo>
                  <a:pt x="5323" y="1169"/>
                  <a:pt x="5547" y="1117"/>
                  <a:pt x="5777" y="1089"/>
                </a:cubicBezTo>
                <a:cubicBezTo>
                  <a:pt x="5922" y="1040"/>
                  <a:pt x="6061" y="993"/>
                  <a:pt x="6213" y="971"/>
                </a:cubicBezTo>
                <a:cubicBezTo>
                  <a:pt x="6395" y="910"/>
                  <a:pt x="6311" y="930"/>
                  <a:pt x="6464" y="904"/>
                </a:cubicBezTo>
                <a:cubicBezTo>
                  <a:pt x="6629" y="821"/>
                  <a:pt x="6551" y="853"/>
                  <a:pt x="6698" y="804"/>
                </a:cubicBezTo>
                <a:cubicBezTo>
                  <a:pt x="6773" y="753"/>
                  <a:pt x="6851" y="741"/>
                  <a:pt x="6933" y="704"/>
                </a:cubicBezTo>
                <a:cubicBezTo>
                  <a:pt x="6963" y="691"/>
                  <a:pt x="6990" y="673"/>
                  <a:pt x="7016" y="653"/>
                </a:cubicBezTo>
                <a:cubicBezTo>
                  <a:pt x="7035" y="639"/>
                  <a:pt x="7045" y="614"/>
                  <a:pt x="7066" y="603"/>
                </a:cubicBezTo>
                <a:cubicBezTo>
                  <a:pt x="7092" y="590"/>
                  <a:pt x="7123" y="594"/>
                  <a:pt x="7150" y="586"/>
                </a:cubicBezTo>
                <a:cubicBezTo>
                  <a:pt x="7237" y="560"/>
                  <a:pt x="7317" y="516"/>
                  <a:pt x="7401" y="486"/>
                </a:cubicBezTo>
                <a:cubicBezTo>
                  <a:pt x="7508" y="447"/>
                  <a:pt x="7601" y="420"/>
                  <a:pt x="7703" y="369"/>
                </a:cubicBezTo>
                <a:cubicBezTo>
                  <a:pt x="7775" y="295"/>
                  <a:pt x="7858" y="280"/>
                  <a:pt x="7954" y="251"/>
                </a:cubicBezTo>
                <a:cubicBezTo>
                  <a:pt x="8159" y="190"/>
                  <a:pt x="8364" y="147"/>
                  <a:pt x="8573" y="101"/>
                </a:cubicBezTo>
                <a:cubicBezTo>
                  <a:pt x="8657" y="83"/>
                  <a:pt x="8778" y="67"/>
                  <a:pt x="8841" y="0"/>
                </a:cubicBezTo>
              </a:path>
            </a:pathLst>
          </a:custGeom>
          <a:noFill/>
          <a:ln w="19050">
            <a:solidFill>
              <a:srgbClr val="000000"/>
            </a:solidFill>
            <a:round/>
          </a:ln>
        </p:spPr>
        <p:style>
          <a:lnRef idx="0"/>
          <a:fillRef idx="0"/>
          <a:effectRef idx="0"/>
          <a:fontRef idx="minor"/>
        </p:style>
      </p:sp>
      <p:sp>
        <p:nvSpPr>
          <p:cNvPr id="147" name="AutoShape 76"/>
          <p:cNvSpPr/>
          <p:nvPr/>
        </p:nvSpPr>
        <p:spPr>
          <a:xfrm>
            <a:off x="3338640" y="5495400"/>
            <a:ext cx="342720" cy="342720"/>
          </a:xfrm>
          <a:prstGeom prst="flowChartSummingJunction">
            <a:avLst/>
          </a:prstGeom>
          <a:solidFill>
            <a:srgbClr val="ffffff"/>
          </a:solidFill>
          <a:ln w="9525">
            <a:solidFill>
              <a:srgbClr val="000000"/>
            </a:solidFill>
            <a:round/>
          </a:ln>
        </p:spPr>
        <p:style>
          <a:lnRef idx="0"/>
          <a:fillRef idx="0"/>
          <a:effectRef idx="0"/>
          <a:fontRef idx="minor"/>
        </p:style>
      </p:sp>
      <p:sp>
        <p:nvSpPr>
          <p:cNvPr id="148" name="Text Box 77"/>
          <p:cNvSpPr/>
          <p:nvPr/>
        </p:nvSpPr>
        <p:spPr>
          <a:xfrm>
            <a:off x="4824360" y="5609520"/>
            <a:ext cx="342720" cy="342720"/>
          </a:xfrm>
          <a:prstGeom prst="rect">
            <a:avLst/>
          </a:prstGeom>
          <a:noFill/>
          <a:ln w="0">
            <a:noFill/>
          </a:ln>
        </p:spPr>
        <p:style>
          <a:lnRef idx="0"/>
          <a:fillRef idx="0"/>
          <a:effectRef idx="0"/>
          <a:fontRef idx="minor"/>
        </p:style>
        <p:txBody>
          <a:bodyPr anchor="t" upright="1">
            <a:noAutofit/>
          </a:bodyPr>
          <a:p>
            <a:pPr>
              <a:lnSpc>
                <a:spcPct val="100000"/>
              </a:lnSpc>
            </a:pPr>
            <a:r>
              <a:rPr b="0" lang="en-US" sz="1200" spc="-1" strike="noStrike">
                <a:solidFill>
                  <a:srgbClr val="000000"/>
                </a:solidFill>
                <a:latin typeface="Times New Roman"/>
                <a:ea typeface="Times New Roman"/>
              </a:rPr>
              <a:t>1</a:t>
            </a:r>
            <a:endParaRPr b="0" lang="it-IT" sz="1200" spc="-1" strike="noStrike">
              <a:latin typeface="Arial"/>
            </a:endParaRPr>
          </a:p>
        </p:txBody>
      </p:sp>
      <p:sp>
        <p:nvSpPr>
          <p:cNvPr id="149" name="Text Box 78"/>
          <p:cNvSpPr/>
          <p:nvPr/>
        </p:nvSpPr>
        <p:spPr>
          <a:xfrm>
            <a:off x="6729480" y="5266800"/>
            <a:ext cx="342720" cy="342720"/>
          </a:xfrm>
          <a:prstGeom prst="rect">
            <a:avLst/>
          </a:prstGeom>
          <a:noFill/>
          <a:ln w="0">
            <a:noFill/>
          </a:ln>
        </p:spPr>
        <p:style>
          <a:lnRef idx="0"/>
          <a:fillRef idx="0"/>
          <a:effectRef idx="0"/>
          <a:fontRef idx="minor"/>
        </p:style>
        <p:txBody>
          <a:bodyPr anchor="t" upright="1">
            <a:noAutofit/>
          </a:bodyPr>
          <a:p>
            <a:pPr>
              <a:lnSpc>
                <a:spcPct val="100000"/>
              </a:lnSpc>
            </a:pPr>
            <a:r>
              <a:rPr b="0" lang="en-US" sz="1200" spc="-1" strike="noStrike">
                <a:solidFill>
                  <a:srgbClr val="000000"/>
                </a:solidFill>
                <a:latin typeface="Times New Roman"/>
                <a:ea typeface="Times New Roman"/>
              </a:rPr>
              <a:t>2</a:t>
            </a:r>
            <a:endParaRPr b="0" lang="it-IT" sz="12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PlaceHolder 1"/>
          <p:cNvSpPr>
            <a:spLocks noGrp="1"/>
          </p:cNvSpPr>
          <p:nvPr>
            <p:ph type="title"/>
          </p:nvPr>
        </p:nvSpPr>
        <p:spPr>
          <a:xfrm>
            <a:off x="138240" y="136440"/>
            <a:ext cx="11915280" cy="539640"/>
          </a:xfrm>
          <a:prstGeom prst="rect">
            <a:avLst/>
          </a:prstGeom>
          <a:noFill/>
          <a:ln w="0">
            <a:noFill/>
          </a:ln>
        </p:spPr>
        <p:txBody>
          <a:bodyPr anchor="ctr">
            <a:noAutofit/>
          </a:bodyPr>
          <a:p>
            <a:pPr>
              <a:lnSpc>
                <a:spcPct val="90000"/>
              </a:lnSpc>
            </a:pPr>
            <a:r>
              <a:rPr b="1" lang="en-US" sz="3000" spc="-1" strike="noStrike">
                <a:solidFill>
                  <a:srgbClr val="000000"/>
                </a:solidFill>
                <a:latin typeface="Arial"/>
                <a:ea typeface="Arial"/>
              </a:rPr>
              <a:t>Sample Ex. </a:t>
            </a:r>
            <a:r>
              <a:rPr b="1" lang="it-IT" sz="3000" spc="-1" strike="noStrike">
                <a:solidFill>
                  <a:srgbClr val="000000"/>
                </a:solidFill>
                <a:latin typeface="Arial"/>
                <a:ea typeface="Arial"/>
              </a:rPr>
              <a:t>–</a:t>
            </a:r>
            <a:r>
              <a:rPr b="1" lang="en-US" sz="3000" spc="-1" strike="noStrike">
                <a:solidFill>
                  <a:srgbClr val="000000"/>
                </a:solidFill>
                <a:latin typeface="Arial"/>
                <a:ea typeface="Arial"/>
              </a:rPr>
              <a:t> Develop a project charter and a project plan</a:t>
            </a:r>
            <a:endParaRPr b="0" lang="en-US" sz="3000" spc="-1" strike="noStrike">
              <a:solidFill>
                <a:srgbClr val="000000"/>
              </a:solidFill>
              <a:latin typeface="Calibri"/>
            </a:endParaRPr>
          </a:p>
        </p:txBody>
      </p:sp>
      <p:sp>
        <p:nvSpPr>
          <p:cNvPr id="151" name="PlaceHolder 2"/>
          <p:cNvSpPr>
            <a:spLocks noGrp="1"/>
          </p:cNvSpPr>
          <p:nvPr>
            <p:ph/>
          </p:nvPr>
        </p:nvSpPr>
        <p:spPr>
          <a:xfrm>
            <a:off x="138240" y="813960"/>
            <a:ext cx="11915280" cy="5543640"/>
          </a:xfrm>
          <a:prstGeom prst="rect">
            <a:avLst/>
          </a:prstGeom>
          <a:noFill/>
          <a:ln w="0">
            <a:noFill/>
          </a:ln>
        </p:spPr>
        <p:txBody>
          <a:bodyPr anchor="t">
            <a:noAutofit/>
          </a:bodyPr>
          <a:p>
            <a:pPr algn="just">
              <a:lnSpc>
                <a:spcPct val="100000"/>
              </a:lnSpc>
              <a:tabLst>
                <a:tab algn="l" pos="0"/>
              </a:tabLst>
            </a:pPr>
            <a:r>
              <a:rPr b="0" lang="en-GB" sz="1800" spc="-1" strike="noStrike">
                <a:solidFill>
                  <a:srgbClr val="000000"/>
                </a:solidFill>
                <a:latin typeface="Arial Narrow"/>
                <a:ea typeface="Times New Roman"/>
              </a:rPr>
              <a:t>Below are the durations of each individual task, when performed by one team. You have no more than 3 teams that can be used (maximum available units). All tasks can be performed by 1 or more teams (if you make use of more than 1 team to perform a single task, please consider a no loss of productivity, for example: 1 team takes 2 weeks = 2 teams take 1 week).</a:t>
            </a:r>
            <a:endParaRPr b="0" lang="en-US" sz="1800" spc="-1" strike="noStrike">
              <a:solidFill>
                <a:srgbClr val="000000"/>
              </a:solidFill>
              <a:latin typeface="Calibri"/>
            </a:endParaRPr>
          </a:p>
          <a:p>
            <a:pPr algn="just">
              <a:lnSpc>
                <a:spcPct val="100000"/>
              </a:lnSpc>
              <a:tabLst>
                <a:tab algn="l" pos="0"/>
              </a:tabLst>
            </a:pPr>
            <a:r>
              <a:rPr b="0" lang="en-GB" sz="1800" spc="-1" strike="noStrike">
                <a:solidFill>
                  <a:srgbClr val="000000"/>
                </a:solidFill>
                <a:latin typeface="Arial Narrow"/>
                <a:ea typeface="Times New Roman"/>
              </a:rPr>
              <a:t>The labour rate is 5K$/week per team. Overhead cost is 10k$/week.</a:t>
            </a:r>
            <a:endParaRPr b="0" lang="en-US" sz="1800" spc="-1" strike="noStrike">
              <a:solidFill>
                <a:srgbClr val="000000"/>
              </a:solidFill>
              <a:latin typeface="Calibri"/>
            </a:endParaRPr>
          </a:p>
          <a:p>
            <a:pPr algn="just">
              <a:lnSpc>
                <a:spcPct val="100000"/>
              </a:lnSpc>
              <a:tabLst>
                <a:tab algn="l" pos="0"/>
              </a:tabLst>
            </a:pPr>
            <a:r>
              <a:rPr b="0" lang="en-GB" sz="1800" spc="-1" strike="noStrike">
                <a:solidFill>
                  <a:srgbClr val="000000"/>
                </a:solidFill>
                <a:latin typeface="Arial Narrow"/>
                <a:ea typeface="Times New Roman"/>
              </a:rPr>
              <a:t>Expected deliverables: </a:t>
            </a:r>
            <a:endParaRPr b="0" lang="en-US" sz="1800" spc="-1" strike="noStrike">
              <a:solidFill>
                <a:srgbClr val="000000"/>
              </a:solidFill>
              <a:latin typeface="Calibri"/>
            </a:endParaRPr>
          </a:p>
          <a:p>
            <a:pPr algn="just">
              <a:lnSpc>
                <a:spcPct val="100000"/>
              </a:lnSpc>
              <a:buClr>
                <a:srgbClr val="000000"/>
              </a:buClr>
              <a:buFont typeface="Arial"/>
              <a:buChar char="•"/>
              <a:tabLst>
                <a:tab algn="l" pos="0"/>
              </a:tabLst>
            </a:pPr>
            <a:r>
              <a:rPr b="0" lang="en-GB" sz="1800" spc="-1" strike="noStrike">
                <a:solidFill>
                  <a:srgbClr val="000000"/>
                </a:solidFill>
                <a:latin typeface="Arial Narrow"/>
                <a:ea typeface="Times New Roman"/>
              </a:rPr>
              <a:t>Project Charter file in word, text, pdf or similar</a:t>
            </a:r>
            <a:endParaRPr b="0" lang="en-US" sz="1800" spc="-1" strike="noStrike">
              <a:solidFill>
                <a:srgbClr val="000000"/>
              </a:solidFill>
              <a:latin typeface="Calibri"/>
            </a:endParaRPr>
          </a:p>
          <a:p>
            <a:pPr algn="just">
              <a:lnSpc>
                <a:spcPct val="100000"/>
              </a:lnSpc>
              <a:buClr>
                <a:srgbClr val="000000"/>
              </a:buClr>
              <a:buFont typeface="Arial"/>
              <a:buChar char="•"/>
              <a:tabLst>
                <a:tab algn="l" pos="0"/>
              </a:tabLst>
            </a:pPr>
            <a:r>
              <a:rPr b="0" lang="en-GB" sz="1800" spc="-1" strike="noStrike">
                <a:solidFill>
                  <a:srgbClr val="000000"/>
                </a:solidFill>
                <a:latin typeface="Arial Narrow"/>
                <a:ea typeface="Times New Roman"/>
              </a:rPr>
              <a:t>Project Planning file (MSProject, ProjectLibre or other).</a:t>
            </a:r>
            <a:endParaRPr b="0" lang="en-US" sz="1800" spc="-1" strike="noStrike">
              <a:solidFill>
                <a:srgbClr val="000000"/>
              </a:solidFill>
              <a:latin typeface="Calibri"/>
            </a:endParaRPr>
          </a:p>
          <a:p>
            <a:pPr marL="457200">
              <a:lnSpc>
                <a:spcPct val="90000"/>
              </a:lnSpc>
              <a:spcBef>
                <a:spcPts val="499"/>
              </a:spcBef>
              <a:tabLst>
                <a:tab algn="l" pos="0"/>
              </a:tabLst>
            </a:pPr>
            <a:endParaRPr b="0" lang="en-US" sz="1800" spc="-1" strike="noStrike">
              <a:solidFill>
                <a:srgbClr val="000000"/>
              </a:solidFill>
              <a:latin typeface="Calibri"/>
            </a:endParaRPr>
          </a:p>
        </p:txBody>
      </p:sp>
      <p:sp>
        <p:nvSpPr>
          <p:cNvPr id="152" name="PlaceHolder 3"/>
          <p:cNvSpPr>
            <a:spLocks noGrp="1"/>
          </p:cNvSpPr>
          <p:nvPr>
            <p:ph type="dt"/>
          </p:nvPr>
        </p:nvSpPr>
        <p:spPr>
          <a:xfrm>
            <a:off x="138240" y="6492960"/>
            <a:ext cx="2742840" cy="228240"/>
          </a:xfrm>
          <a:prstGeom prst="rect">
            <a:avLst/>
          </a:prstGeom>
          <a:noFill/>
          <a:ln w="0">
            <a:noFill/>
          </a:ln>
        </p:spPr>
        <p:txBody>
          <a:bodyPr anchor="ctr">
            <a:noAutofit/>
          </a:bodyPr>
          <a:p>
            <a:pPr>
              <a:lnSpc>
                <a:spcPct val="100000"/>
              </a:lnSpc>
            </a:pPr>
            <a:r>
              <a:rPr b="0" lang="en-US" sz="1200" spc="-1" strike="noStrike">
                <a:solidFill>
                  <a:srgbClr val="8b8b8b"/>
                </a:solidFill>
                <a:latin typeface="Calibri"/>
                <a:ea typeface="Arial"/>
              </a:rPr>
              <a:t>04IXTPH – Project Management</a:t>
            </a:r>
            <a:endParaRPr b="0" lang="it-IT" sz="1200" spc="-1" strike="noStrike">
              <a:latin typeface="Times New Roman"/>
            </a:endParaRPr>
          </a:p>
        </p:txBody>
      </p:sp>
      <p:sp>
        <p:nvSpPr>
          <p:cNvPr id="153" name="PlaceHolder 4"/>
          <p:cNvSpPr>
            <a:spLocks noGrp="1"/>
          </p:cNvSpPr>
          <p:nvPr>
            <p:ph type="ftr"/>
          </p:nvPr>
        </p:nvSpPr>
        <p:spPr>
          <a:xfrm>
            <a:off x="4038480" y="6492960"/>
            <a:ext cx="4114440" cy="228240"/>
          </a:xfrm>
          <a:prstGeom prst="rect">
            <a:avLst/>
          </a:prstGeom>
          <a:noFill/>
          <a:ln w="0">
            <a:noFill/>
          </a:ln>
        </p:spPr>
        <p:txBody>
          <a:bodyPr anchor="ctr">
            <a:noAutofit/>
          </a:bodyPr>
          <a:p>
            <a:pPr algn="ctr">
              <a:lnSpc>
                <a:spcPct val="100000"/>
              </a:lnSpc>
            </a:pPr>
            <a:r>
              <a:rPr b="0" lang="en-GB" sz="1200" spc="-1" strike="noStrike">
                <a:solidFill>
                  <a:srgbClr val="8b8b8b"/>
                </a:solidFill>
                <a:latin typeface="Calibri"/>
                <a:ea typeface="Arial"/>
              </a:rPr>
              <a:t>Context</a:t>
            </a:r>
            <a:endParaRPr b="0" lang="it-IT" sz="1200" spc="-1" strike="noStrike">
              <a:latin typeface="Times New Roman"/>
            </a:endParaRPr>
          </a:p>
        </p:txBody>
      </p:sp>
      <p:sp>
        <p:nvSpPr>
          <p:cNvPr id="154" name="PlaceHolder 5"/>
          <p:cNvSpPr>
            <a:spLocks noGrp="1"/>
          </p:cNvSpPr>
          <p:nvPr>
            <p:ph type="sldNum"/>
          </p:nvPr>
        </p:nvSpPr>
        <p:spPr>
          <a:xfrm>
            <a:off x="9310680" y="6492960"/>
            <a:ext cx="2742840" cy="228240"/>
          </a:xfrm>
          <a:prstGeom prst="rect">
            <a:avLst/>
          </a:prstGeom>
          <a:noFill/>
          <a:ln w="0">
            <a:noFill/>
          </a:ln>
        </p:spPr>
        <p:txBody>
          <a:bodyPr anchor="ctr">
            <a:noAutofit/>
          </a:bodyPr>
          <a:p>
            <a:pPr algn="r">
              <a:lnSpc>
                <a:spcPct val="100000"/>
              </a:lnSpc>
            </a:pPr>
            <a:fld id="{4B48D781-65B8-4044-94BA-8C4DC485397B}" type="slidenum">
              <a:rPr b="0" lang="en-GB" sz="1200" spc="-1" strike="noStrike">
                <a:solidFill>
                  <a:srgbClr val="8b8b8b"/>
                </a:solidFill>
                <a:latin typeface="Calibri"/>
                <a:ea typeface="Arial"/>
              </a:rPr>
              <a:t>5</a:t>
            </a:fld>
            <a:endParaRPr b="0" lang="it-IT" sz="1200" spc="-1" strike="noStrike">
              <a:latin typeface="Times New Roman"/>
            </a:endParaRPr>
          </a:p>
        </p:txBody>
      </p:sp>
      <p:graphicFrame>
        <p:nvGraphicFramePr>
          <p:cNvPr id="155" name="Table 18"/>
          <p:cNvGraphicFramePr/>
          <p:nvPr/>
        </p:nvGraphicFramePr>
        <p:xfrm>
          <a:off x="1812600" y="2914920"/>
          <a:ext cx="7497720" cy="3117600"/>
        </p:xfrm>
        <a:graphic>
          <a:graphicData uri="http://schemas.openxmlformats.org/drawingml/2006/table">
            <a:tbl>
              <a:tblPr/>
              <a:tblGrid>
                <a:gridCol w="2605680"/>
                <a:gridCol w="2622960"/>
                <a:gridCol w="2269080"/>
              </a:tblGrid>
              <a:tr h="346320">
                <a:tc>
                  <a:txBody>
                    <a:bodyPr lIns="68400" rIns="68400" tIns="0" bIns="0" anchor="t">
                      <a:noAutofit/>
                    </a:bodyPr>
                    <a:p>
                      <a:pPr algn="just">
                        <a:lnSpc>
                          <a:spcPct val="100000"/>
                        </a:lnSpc>
                        <a:spcBef>
                          <a:spcPts val="300"/>
                        </a:spcBef>
                        <a:spcAft>
                          <a:spcPts val="300"/>
                        </a:spcAft>
                      </a:pPr>
                      <a:r>
                        <a:rPr b="1" lang="en-GB" sz="1600" spc="-1" strike="noStrike">
                          <a:solidFill>
                            <a:srgbClr val="ffffff"/>
                          </a:solidFill>
                          <a:latin typeface="Calibri"/>
                          <a:ea typeface="Arial"/>
                        </a:rPr>
                        <a:t>TASK NAME</a:t>
                      </a:r>
                      <a:endParaRPr b="0" lang="it-IT" sz="1600" spc="-1" strike="noStrike">
                        <a:latin typeface="Arial"/>
                      </a:endParaRPr>
                    </a:p>
                  </a:txBody>
                  <a:tcPr anchor="t" marL="68400" marR="6840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lIns="68400" rIns="68400" tIns="0" bIns="0" anchor="t">
                      <a:noAutofit/>
                    </a:bodyPr>
                    <a:p>
                      <a:pPr algn="ctr">
                        <a:lnSpc>
                          <a:spcPct val="100000"/>
                        </a:lnSpc>
                        <a:spcBef>
                          <a:spcPts val="300"/>
                        </a:spcBef>
                        <a:spcAft>
                          <a:spcPts val="300"/>
                        </a:spcAft>
                      </a:pPr>
                      <a:r>
                        <a:rPr b="1" lang="en-GB" sz="1600" spc="-1" strike="noStrike">
                          <a:solidFill>
                            <a:srgbClr val="ffffff"/>
                          </a:solidFill>
                          <a:latin typeface="Calibri"/>
                          <a:ea typeface="Arial"/>
                        </a:rPr>
                        <a:t>DURATION [week]  </a:t>
                      </a:r>
                      <a:endParaRPr b="0" lang="it-IT" sz="1600" spc="-1" strike="noStrike">
                        <a:latin typeface="Arial"/>
                      </a:endParaRPr>
                    </a:p>
                  </a:txBody>
                  <a:tcPr anchor="t" marL="68400" marR="6840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lIns="68400" rIns="68400" tIns="0" bIns="0" anchor="t">
                      <a:noAutofit/>
                    </a:bodyPr>
                    <a:p>
                      <a:pPr algn="ctr">
                        <a:lnSpc>
                          <a:spcPct val="100000"/>
                        </a:lnSpc>
                        <a:spcBef>
                          <a:spcPts val="300"/>
                        </a:spcBef>
                        <a:spcAft>
                          <a:spcPts val="300"/>
                        </a:spcAft>
                      </a:pPr>
                      <a:r>
                        <a:rPr b="1" lang="en-GB" sz="1600" spc="-1" strike="noStrike">
                          <a:solidFill>
                            <a:srgbClr val="ffffff"/>
                          </a:solidFill>
                          <a:latin typeface="Calibri"/>
                          <a:ea typeface="Arial"/>
                        </a:rPr>
                        <a:t>MATERIAL COST [K$] </a:t>
                      </a:r>
                      <a:endParaRPr b="0" lang="it-IT" sz="1600" spc="-1" strike="noStrike">
                        <a:latin typeface="Arial"/>
                      </a:endParaRPr>
                    </a:p>
                  </a:txBody>
                  <a:tcPr anchor="t" marL="68400" marR="6840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r>
              <a:tr h="346320">
                <a:tc>
                  <a:txBody>
                    <a:bodyPr lIns="68400" rIns="68400" tIns="0" bIns="0" anchor="t">
                      <a:noAutofit/>
                    </a:bodyPr>
                    <a:p>
                      <a:pPr algn="just">
                        <a:lnSpc>
                          <a:spcPct val="100000"/>
                        </a:lnSpc>
                        <a:spcBef>
                          <a:spcPts val="300"/>
                        </a:spcBef>
                        <a:spcAft>
                          <a:spcPts val="300"/>
                        </a:spcAft>
                      </a:pPr>
                      <a:r>
                        <a:rPr b="1" lang="en-GB" sz="1600" spc="-1" strike="noStrike">
                          <a:solidFill>
                            <a:srgbClr val="ffffff"/>
                          </a:solidFill>
                          <a:latin typeface="Calibri"/>
                          <a:ea typeface="Arial"/>
                        </a:rPr>
                        <a:t>Departure station</a:t>
                      </a:r>
                      <a:endParaRPr b="0" lang="it-IT" sz="1600" spc="-1" strike="noStrike">
                        <a:latin typeface="Arial"/>
                      </a:endParaRPr>
                    </a:p>
                  </a:txBody>
                  <a:tcPr anchor="t" marL="68400" marR="68400">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c>
                  <a:txBody>
                    <a:bodyPr lIns="68400" rIns="68400" tIns="0" bIns="0" anchor="t">
                      <a:noAutofit/>
                    </a:bodyPr>
                    <a:p>
                      <a:pPr algn="r">
                        <a:lnSpc>
                          <a:spcPct val="100000"/>
                        </a:lnSpc>
                        <a:spcBef>
                          <a:spcPts val="300"/>
                        </a:spcBef>
                        <a:spcAft>
                          <a:spcPts val="300"/>
                        </a:spcAft>
                      </a:pPr>
                      <a:r>
                        <a:rPr b="0" lang="en-GB" sz="1600" spc="-1" strike="noStrike">
                          <a:solidFill>
                            <a:srgbClr val="000000"/>
                          </a:solidFill>
                          <a:latin typeface="Calibri"/>
                          <a:ea typeface="Arial"/>
                        </a:rPr>
                        <a:t>2 </a:t>
                      </a:r>
                      <a:endParaRPr b="0" lang="it-IT" sz="1600" spc="-1" strike="noStrike">
                        <a:latin typeface="Arial"/>
                      </a:endParaRPr>
                    </a:p>
                  </a:txBody>
                  <a:tcPr anchor="t" marL="68400" marR="6840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68400" rIns="68400" tIns="0" bIns="0" anchor="t">
                      <a:noAutofit/>
                    </a:bodyPr>
                    <a:p>
                      <a:pPr algn="r">
                        <a:lnSpc>
                          <a:spcPct val="100000"/>
                        </a:lnSpc>
                        <a:spcBef>
                          <a:spcPts val="300"/>
                        </a:spcBef>
                        <a:spcAft>
                          <a:spcPts val="300"/>
                        </a:spcAft>
                      </a:pPr>
                      <a:r>
                        <a:rPr b="0" lang="en-GB" sz="1600" spc="-1" strike="noStrike">
                          <a:solidFill>
                            <a:srgbClr val="000000"/>
                          </a:solidFill>
                          <a:latin typeface="Calibri"/>
                          <a:ea typeface="Arial"/>
                        </a:rPr>
                        <a:t>100</a:t>
                      </a:r>
                      <a:endParaRPr b="0" lang="it-IT" sz="1600" spc="-1" strike="noStrike">
                        <a:latin typeface="Arial"/>
                      </a:endParaRPr>
                    </a:p>
                  </a:txBody>
                  <a:tcPr anchor="t" marL="68400" marR="6840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r>
              <a:tr h="346320">
                <a:tc>
                  <a:txBody>
                    <a:bodyPr lIns="68400" rIns="68400" tIns="0" bIns="0" anchor="t">
                      <a:noAutofit/>
                    </a:bodyPr>
                    <a:p>
                      <a:pPr algn="just">
                        <a:lnSpc>
                          <a:spcPct val="100000"/>
                        </a:lnSpc>
                        <a:spcBef>
                          <a:spcPts val="300"/>
                        </a:spcBef>
                        <a:spcAft>
                          <a:spcPts val="300"/>
                        </a:spcAft>
                      </a:pPr>
                      <a:r>
                        <a:rPr b="1" lang="en-GB" sz="1600" spc="-1" strike="noStrike">
                          <a:solidFill>
                            <a:srgbClr val="ffffff"/>
                          </a:solidFill>
                          <a:latin typeface="Calibri"/>
                          <a:ea typeface="Arial"/>
                        </a:rPr>
                        <a:t>Arrival station</a:t>
                      </a:r>
                      <a:endParaRPr b="0" lang="it-IT" sz="1600" spc="-1" strike="noStrike">
                        <a:latin typeface="Arial"/>
                      </a:endParaRPr>
                    </a:p>
                  </a:txBody>
                  <a:tcPr anchor="t" marL="68400" marR="68400">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c>
                  <a:txBody>
                    <a:bodyPr lIns="68400" rIns="68400" tIns="0" bIns="0" anchor="t">
                      <a:noAutofit/>
                    </a:bodyPr>
                    <a:p>
                      <a:pPr algn="r">
                        <a:lnSpc>
                          <a:spcPct val="100000"/>
                        </a:lnSpc>
                        <a:spcBef>
                          <a:spcPts val="300"/>
                        </a:spcBef>
                        <a:spcAft>
                          <a:spcPts val="300"/>
                        </a:spcAft>
                      </a:pPr>
                      <a:r>
                        <a:rPr b="0" lang="en-GB" sz="1600" spc="-1" strike="noStrike">
                          <a:solidFill>
                            <a:srgbClr val="000000"/>
                          </a:solidFill>
                          <a:latin typeface="Calibri"/>
                          <a:ea typeface="Arial"/>
                        </a:rPr>
                        <a:t>3 </a:t>
                      </a:r>
                      <a:endParaRPr b="0" lang="it-IT" sz="1600" spc="-1" strike="noStrike">
                        <a:latin typeface="Arial"/>
                      </a:endParaRPr>
                    </a:p>
                  </a:txBody>
                  <a:tcPr anchor="t" marL="68400" marR="6840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68400" rIns="68400" tIns="0" bIns="0" anchor="t">
                      <a:noAutofit/>
                    </a:bodyPr>
                    <a:p>
                      <a:pPr algn="r">
                        <a:lnSpc>
                          <a:spcPct val="100000"/>
                        </a:lnSpc>
                        <a:spcBef>
                          <a:spcPts val="300"/>
                        </a:spcBef>
                        <a:spcAft>
                          <a:spcPts val="300"/>
                        </a:spcAft>
                      </a:pPr>
                      <a:r>
                        <a:rPr b="0" lang="en-GB" sz="1600" spc="-1" strike="noStrike">
                          <a:solidFill>
                            <a:srgbClr val="000000"/>
                          </a:solidFill>
                          <a:latin typeface="Calibri"/>
                          <a:ea typeface="Arial"/>
                        </a:rPr>
                        <a:t>80</a:t>
                      </a:r>
                      <a:endParaRPr b="0" lang="it-IT" sz="1600" spc="-1" strike="noStrike">
                        <a:latin typeface="Arial"/>
                      </a:endParaRPr>
                    </a:p>
                  </a:txBody>
                  <a:tcPr anchor="t" marL="68400" marR="6840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346320">
                <a:tc>
                  <a:txBody>
                    <a:bodyPr lIns="68400" rIns="68400" tIns="0" bIns="0" anchor="t">
                      <a:noAutofit/>
                    </a:bodyPr>
                    <a:p>
                      <a:pPr algn="just">
                        <a:lnSpc>
                          <a:spcPct val="100000"/>
                        </a:lnSpc>
                        <a:spcBef>
                          <a:spcPts val="300"/>
                        </a:spcBef>
                        <a:spcAft>
                          <a:spcPts val="300"/>
                        </a:spcAft>
                      </a:pPr>
                      <a:r>
                        <a:rPr b="1" lang="en-GB" sz="1600" spc="-1" strike="noStrike">
                          <a:solidFill>
                            <a:srgbClr val="ffffff"/>
                          </a:solidFill>
                          <a:latin typeface="Calibri"/>
                          <a:ea typeface="Arial"/>
                        </a:rPr>
                        <a:t>Foundation 1</a:t>
                      </a:r>
                      <a:endParaRPr b="0" lang="it-IT" sz="1600" spc="-1" strike="noStrike">
                        <a:latin typeface="Arial"/>
                      </a:endParaRPr>
                    </a:p>
                  </a:txBody>
                  <a:tcPr anchor="t" marL="68400" marR="68400">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c>
                  <a:txBody>
                    <a:bodyPr lIns="68400" rIns="68400" tIns="0" bIns="0" anchor="t">
                      <a:noAutofit/>
                    </a:bodyPr>
                    <a:p>
                      <a:pPr algn="r">
                        <a:lnSpc>
                          <a:spcPct val="100000"/>
                        </a:lnSpc>
                        <a:spcBef>
                          <a:spcPts val="300"/>
                        </a:spcBef>
                        <a:spcAft>
                          <a:spcPts val="300"/>
                        </a:spcAft>
                      </a:pPr>
                      <a:r>
                        <a:rPr b="0" lang="en-GB" sz="1600" spc="-1" strike="noStrike">
                          <a:solidFill>
                            <a:srgbClr val="000000"/>
                          </a:solidFill>
                          <a:latin typeface="Calibri"/>
                          <a:ea typeface="Arial"/>
                        </a:rPr>
                        <a:t>1 </a:t>
                      </a:r>
                      <a:endParaRPr b="0" lang="it-IT" sz="1600" spc="-1" strike="noStrike">
                        <a:latin typeface="Arial"/>
                      </a:endParaRPr>
                    </a:p>
                  </a:txBody>
                  <a:tcPr anchor="t" marL="68400" marR="6840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68400" rIns="68400" tIns="0" bIns="0" anchor="t">
                      <a:noAutofit/>
                    </a:bodyPr>
                    <a:p>
                      <a:pPr algn="r">
                        <a:lnSpc>
                          <a:spcPct val="100000"/>
                        </a:lnSpc>
                        <a:spcBef>
                          <a:spcPts val="300"/>
                        </a:spcBef>
                        <a:spcAft>
                          <a:spcPts val="300"/>
                        </a:spcAft>
                      </a:pPr>
                      <a:r>
                        <a:rPr b="0" lang="en-GB" sz="1600" spc="-1" strike="noStrike">
                          <a:solidFill>
                            <a:srgbClr val="000000"/>
                          </a:solidFill>
                          <a:latin typeface="Calibri"/>
                          <a:ea typeface="Arial"/>
                        </a:rPr>
                        <a:t>10</a:t>
                      </a:r>
                      <a:endParaRPr b="0" lang="it-IT" sz="1600" spc="-1" strike="noStrike">
                        <a:latin typeface="Arial"/>
                      </a:endParaRPr>
                    </a:p>
                  </a:txBody>
                  <a:tcPr anchor="t" marL="68400" marR="6840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r>
              <a:tr h="346320">
                <a:tc>
                  <a:txBody>
                    <a:bodyPr lIns="68400" rIns="68400" tIns="0" bIns="0" anchor="t">
                      <a:noAutofit/>
                    </a:bodyPr>
                    <a:p>
                      <a:pPr algn="just">
                        <a:lnSpc>
                          <a:spcPct val="100000"/>
                        </a:lnSpc>
                        <a:spcBef>
                          <a:spcPts val="300"/>
                        </a:spcBef>
                        <a:spcAft>
                          <a:spcPts val="300"/>
                        </a:spcAft>
                      </a:pPr>
                      <a:r>
                        <a:rPr b="1" lang="en-GB" sz="1600" spc="-1" strike="noStrike">
                          <a:solidFill>
                            <a:srgbClr val="ffffff"/>
                          </a:solidFill>
                          <a:latin typeface="Calibri"/>
                          <a:ea typeface="Arial"/>
                        </a:rPr>
                        <a:t>Pile 1</a:t>
                      </a:r>
                      <a:endParaRPr b="0" lang="it-IT" sz="1600" spc="-1" strike="noStrike">
                        <a:latin typeface="Arial"/>
                      </a:endParaRPr>
                    </a:p>
                  </a:txBody>
                  <a:tcPr anchor="t" marL="68400" marR="68400">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c>
                  <a:txBody>
                    <a:bodyPr lIns="68400" rIns="68400" tIns="0" bIns="0" anchor="t">
                      <a:noAutofit/>
                    </a:bodyPr>
                    <a:p>
                      <a:pPr algn="r">
                        <a:lnSpc>
                          <a:spcPct val="100000"/>
                        </a:lnSpc>
                        <a:spcBef>
                          <a:spcPts val="300"/>
                        </a:spcBef>
                        <a:spcAft>
                          <a:spcPts val="300"/>
                        </a:spcAft>
                      </a:pPr>
                      <a:r>
                        <a:rPr b="0" lang="en-GB" sz="1600" spc="-1" strike="noStrike">
                          <a:solidFill>
                            <a:srgbClr val="000000"/>
                          </a:solidFill>
                          <a:latin typeface="Calibri"/>
                          <a:ea typeface="Arial"/>
                        </a:rPr>
                        <a:t>1 </a:t>
                      </a:r>
                      <a:endParaRPr b="0" lang="it-IT" sz="1600" spc="-1" strike="noStrike">
                        <a:latin typeface="Arial"/>
                      </a:endParaRPr>
                    </a:p>
                  </a:txBody>
                  <a:tcPr anchor="t" marL="68400" marR="6840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68400" rIns="68400" tIns="0" bIns="0" anchor="t">
                      <a:noAutofit/>
                    </a:bodyPr>
                    <a:p>
                      <a:pPr algn="r">
                        <a:lnSpc>
                          <a:spcPct val="100000"/>
                        </a:lnSpc>
                        <a:spcBef>
                          <a:spcPts val="300"/>
                        </a:spcBef>
                        <a:spcAft>
                          <a:spcPts val="300"/>
                        </a:spcAft>
                      </a:pPr>
                      <a:r>
                        <a:rPr b="0" lang="en-GB" sz="1600" spc="-1" strike="noStrike">
                          <a:solidFill>
                            <a:srgbClr val="000000"/>
                          </a:solidFill>
                          <a:latin typeface="Calibri"/>
                          <a:ea typeface="Arial"/>
                        </a:rPr>
                        <a:t>20</a:t>
                      </a:r>
                      <a:endParaRPr b="0" lang="it-IT" sz="1600" spc="-1" strike="noStrike">
                        <a:latin typeface="Arial"/>
                      </a:endParaRPr>
                    </a:p>
                  </a:txBody>
                  <a:tcPr anchor="t" marL="68400" marR="6840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346320">
                <a:tc>
                  <a:txBody>
                    <a:bodyPr lIns="68400" rIns="68400" tIns="0" bIns="0" anchor="t">
                      <a:noAutofit/>
                    </a:bodyPr>
                    <a:p>
                      <a:pPr algn="just">
                        <a:lnSpc>
                          <a:spcPct val="100000"/>
                        </a:lnSpc>
                        <a:spcBef>
                          <a:spcPts val="300"/>
                        </a:spcBef>
                        <a:spcAft>
                          <a:spcPts val="300"/>
                        </a:spcAft>
                      </a:pPr>
                      <a:r>
                        <a:rPr b="1" lang="en-GB" sz="1600" spc="-1" strike="noStrike">
                          <a:solidFill>
                            <a:srgbClr val="ffffff"/>
                          </a:solidFill>
                          <a:latin typeface="Calibri"/>
                          <a:ea typeface="Arial"/>
                        </a:rPr>
                        <a:t>Foundation 2</a:t>
                      </a:r>
                      <a:endParaRPr b="0" lang="it-IT" sz="1600" spc="-1" strike="noStrike">
                        <a:latin typeface="Arial"/>
                      </a:endParaRPr>
                    </a:p>
                  </a:txBody>
                  <a:tcPr anchor="t" marL="68400" marR="68400">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c>
                  <a:txBody>
                    <a:bodyPr lIns="68400" rIns="68400" tIns="0" bIns="0" anchor="t">
                      <a:noAutofit/>
                    </a:bodyPr>
                    <a:p>
                      <a:pPr algn="r">
                        <a:lnSpc>
                          <a:spcPct val="100000"/>
                        </a:lnSpc>
                        <a:spcBef>
                          <a:spcPts val="300"/>
                        </a:spcBef>
                        <a:spcAft>
                          <a:spcPts val="300"/>
                        </a:spcAft>
                      </a:pPr>
                      <a:r>
                        <a:rPr b="0" lang="en-GB" sz="1600" spc="-1" strike="noStrike">
                          <a:solidFill>
                            <a:srgbClr val="000000"/>
                          </a:solidFill>
                          <a:latin typeface="Calibri"/>
                          <a:ea typeface="Arial"/>
                        </a:rPr>
                        <a:t>1 </a:t>
                      </a:r>
                      <a:endParaRPr b="0" lang="it-IT" sz="1600" spc="-1" strike="noStrike">
                        <a:latin typeface="Arial"/>
                      </a:endParaRPr>
                    </a:p>
                  </a:txBody>
                  <a:tcPr anchor="t" marL="68400" marR="6840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68400" rIns="68400" tIns="0" bIns="0" anchor="t">
                      <a:noAutofit/>
                    </a:bodyPr>
                    <a:p>
                      <a:pPr algn="r">
                        <a:lnSpc>
                          <a:spcPct val="100000"/>
                        </a:lnSpc>
                        <a:spcBef>
                          <a:spcPts val="300"/>
                        </a:spcBef>
                        <a:spcAft>
                          <a:spcPts val="300"/>
                        </a:spcAft>
                      </a:pPr>
                      <a:r>
                        <a:rPr b="0" lang="en-GB" sz="1600" spc="-1" strike="noStrike">
                          <a:solidFill>
                            <a:srgbClr val="000000"/>
                          </a:solidFill>
                          <a:latin typeface="Calibri"/>
                          <a:ea typeface="Arial"/>
                        </a:rPr>
                        <a:t>10</a:t>
                      </a:r>
                      <a:endParaRPr b="0" lang="it-IT" sz="1600" spc="-1" strike="noStrike">
                        <a:latin typeface="Arial"/>
                      </a:endParaRPr>
                    </a:p>
                  </a:txBody>
                  <a:tcPr anchor="t" marL="68400" marR="6840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r>
              <a:tr h="346320">
                <a:tc>
                  <a:txBody>
                    <a:bodyPr lIns="68400" rIns="68400" tIns="0" bIns="0" anchor="t">
                      <a:noAutofit/>
                    </a:bodyPr>
                    <a:p>
                      <a:pPr algn="just">
                        <a:lnSpc>
                          <a:spcPct val="100000"/>
                        </a:lnSpc>
                        <a:spcBef>
                          <a:spcPts val="300"/>
                        </a:spcBef>
                        <a:spcAft>
                          <a:spcPts val="300"/>
                        </a:spcAft>
                      </a:pPr>
                      <a:r>
                        <a:rPr b="1" lang="en-GB" sz="1600" spc="-1" strike="noStrike">
                          <a:solidFill>
                            <a:srgbClr val="ffffff"/>
                          </a:solidFill>
                          <a:latin typeface="Calibri"/>
                          <a:ea typeface="Arial"/>
                        </a:rPr>
                        <a:t>Pile 2</a:t>
                      </a:r>
                      <a:endParaRPr b="0" lang="it-IT" sz="1600" spc="-1" strike="noStrike">
                        <a:latin typeface="Arial"/>
                      </a:endParaRPr>
                    </a:p>
                  </a:txBody>
                  <a:tcPr anchor="t" marL="68400" marR="68400">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c>
                  <a:txBody>
                    <a:bodyPr lIns="68400" rIns="68400" tIns="0" bIns="0" anchor="t">
                      <a:noAutofit/>
                    </a:bodyPr>
                    <a:p>
                      <a:pPr algn="r">
                        <a:lnSpc>
                          <a:spcPct val="100000"/>
                        </a:lnSpc>
                        <a:spcBef>
                          <a:spcPts val="300"/>
                        </a:spcBef>
                        <a:spcAft>
                          <a:spcPts val="300"/>
                        </a:spcAft>
                      </a:pPr>
                      <a:r>
                        <a:rPr b="0" lang="en-GB" sz="1600" spc="-1" strike="noStrike">
                          <a:solidFill>
                            <a:srgbClr val="000000"/>
                          </a:solidFill>
                          <a:latin typeface="Calibri"/>
                          <a:ea typeface="Arial"/>
                        </a:rPr>
                        <a:t>2 </a:t>
                      </a:r>
                      <a:endParaRPr b="0" lang="it-IT" sz="1600" spc="-1" strike="noStrike">
                        <a:latin typeface="Arial"/>
                      </a:endParaRPr>
                    </a:p>
                  </a:txBody>
                  <a:tcPr anchor="t" marL="68400" marR="6840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68400" rIns="68400" tIns="0" bIns="0" anchor="t">
                      <a:noAutofit/>
                    </a:bodyPr>
                    <a:p>
                      <a:pPr algn="r">
                        <a:lnSpc>
                          <a:spcPct val="100000"/>
                        </a:lnSpc>
                        <a:spcBef>
                          <a:spcPts val="300"/>
                        </a:spcBef>
                        <a:spcAft>
                          <a:spcPts val="300"/>
                        </a:spcAft>
                      </a:pPr>
                      <a:r>
                        <a:rPr b="0" lang="en-GB" sz="1600" spc="-1" strike="noStrike">
                          <a:solidFill>
                            <a:srgbClr val="000000"/>
                          </a:solidFill>
                          <a:latin typeface="Calibri"/>
                          <a:ea typeface="Arial"/>
                        </a:rPr>
                        <a:t>20</a:t>
                      </a:r>
                      <a:endParaRPr b="0" lang="it-IT" sz="1600" spc="-1" strike="noStrike">
                        <a:latin typeface="Arial"/>
                      </a:endParaRPr>
                    </a:p>
                  </a:txBody>
                  <a:tcPr anchor="t" marL="68400" marR="6840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346320">
                <a:tc>
                  <a:txBody>
                    <a:bodyPr lIns="68400" rIns="68400" tIns="0" bIns="0" anchor="t">
                      <a:noAutofit/>
                    </a:bodyPr>
                    <a:p>
                      <a:pPr algn="just">
                        <a:lnSpc>
                          <a:spcPct val="100000"/>
                        </a:lnSpc>
                        <a:spcBef>
                          <a:spcPts val="300"/>
                        </a:spcBef>
                        <a:spcAft>
                          <a:spcPts val="300"/>
                        </a:spcAft>
                      </a:pPr>
                      <a:r>
                        <a:rPr b="1" lang="en-GB" sz="1600" spc="-1" strike="noStrike">
                          <a:solidFill>
                            <a:srgbClr val="ffffff"/>
                          </a:solidFill>
                          <a:latin typeface="Calibri"/>
                          <a:ea typeface="Arial"/>
                        </a:rPr>
                        <a:t>Engine system</a:t>
                      </a:r>
                      <a:endParaRPr b="0" lang="it-IT" sz="1600" spc="-1" strike="noStrike">
                        <a:latin typeface="Arial"/>
                      </a:endParaRPr>
                    </a:p>
                  </a:txBody>
                  <a:tcPr anchor="t" marL="68400" marR="68400">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c>
                  <a:txBody>
                    <a:bodyPr lIns="68400" rIns="68400" tIns="0" bIns="0" anchor="t">
                      <a:noAutofit/>
                    </a:bodyPr>
                    <a:p>
                      <a:pPr algn="r">
                        <a:lnSpc>
                          <a:spcPct val="100000"/>
                        </a:lnSpc>
                        <a:spcBef>
                          <a:spcPts val="300"/>
                        </a:spcBef>
                        <a:spcAft>
                          <a:spcPts val="300"/>
                        </a:spcAft>
                      </a:pPr>
                      <a:r>
                        <a:rPr b="0" lang="en-GB" sz="1600" spc="-1" strike="noStrike">
                          <a:solidFill>
                            <a:srgbClr val="000000"/>
                          </a:solidFill>
                          <a:latin typeface="Calibri"/>
                          <a:ea typeface="Arial"/>
                        </a:rPr>
                        <a:t>2 </a:t>
                      </a:r>
                      <a:endParaRPr b="0" lang="it-IT" sz="1600" spc="-1" strike="noStrike">
                        <a:latin typeface="Arial"/>
                      </a:endParaRPr>
                    </a:p>
                  </a:txBody>
                  <a:tcPr anchor="t" marL="68400" marR="6840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68400" rIns="68400" tIns="0" bIns="0" anchor="t">
                      <a:noAutofit/>
                    </a:bodyPr>
                    <a:p>
                      <a:pPr algn="r">
                        <a:lnSpc>
                          <a:spcPct val="100000"/>
                        </a:lnSpc>
                        <a:spcBef>
                          <a:spcPts val="300"/>
                        </a:spcBef>
                        <a:spcAft>
                          <a:spcPts val="300"/>
                        </a:spcAft>
                      </a:pPr>
                      <a:r>
                        <a:rPr b="0" lang="en-GB" sz="1600" spc="-1" strike="noStrike">
                          <a:solidFill>
                            <a:srgbClr val="000000"/>
                          </a:solidFill>
                          <a:latin typeface="Calibri"/>
                          <a:ea typeface="Arial"/>
                        </a:rPr>
                        <a:t>50</a:t>
                      </a:r>
                      <a:endParaRPr b="0" lang="it-IT" sz="1600" spc="-1" strike="noStrike">
                        <a:latin typeface="Arial"/>
                      </a:endParaRPr>
                    </a:p>
                  </a:txBody>
                  <a:tcPr anchor="t" marL="68400" marR="6840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r>
              <a:tr h="347040">
                <a:tc>
                  <a:txBody>
                    <a:bodyPr lIns="68400" rIns="68400" tIns="0" bIns="0" anchor="t">
                      <a:noAutofit/>
                    </a:bodyPr>
                    <a:p>
                      <a:pPr algn="just">
                        <a:lnSpc>
                          <a:spcPct val="100000"/>
                        </a:lnSpc>
                        <a:spcBef>
                          <a:spcPts val="300"/>
                        </a:spcBef>
                        <a:spcAft>
                          <a:spcPts val="300"/>
                        </a:spcAft>
                      </a:pPr>
                      <a:r>
                        <a:rPr b="1" lang="en-GB" sz="1600" spc="-1" strike="noStrike">
                          <a:solidFill>
                            <a:srgbClr val="ffffff"/>
                          </a:solidFill>
                          <a:latin typeface="Calibri"/>
                          <a:ea typeface="Arial"/>
                        </a:rPr>
                        <a:t>Cable laying</a:t>
                      </a:r>
                      <a:endParaRPr b="0" lang="it-IT" sz="1600" spc="-1" strike="noStrike">
                        <a:latin typeface="Arial"/>
                      </a:endParaRPr>
                    </a:p>
                  </a:txBody>
                  <a:tcPr anchor="t" marL="68400" marR="68400">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c>
                  <a:txBody>
                    <a:bodyPr lIns="68400" rIns="68400" tIns="0" bIns="0" anchor="t">
                      <a:noAutofit/>
                    </a:bodyPr>
                    <a:p>
                      <a:pPr algn="r">
                        <a:lnSpc>
                          <a:spcPct val="100000"/>
                        </a:lnSpc>
                        <a:spcBef>
                          <a:spcPts val="300"/>
                        </a:spcBef>
                        <a:spcAft>
                          <a:spcPts val="300"/>
                        </a:spcAft>
                      </a:pPr>
                      <a:r>
                        <a:rPr b="0" lang="en-GB" sz="1600" spc="-1" strike="noStrike">
                          <a:solidFill>
                            <a:srgbClr val="000000"/>
                          </a:solidFill>
                          <a:latin typeface="Calibri"/>
                          <a:ea typeface="Arial"/>
                        </a:rPr>
                        <a:t>1 </a:t>
                      </a:r>
                      <a:endParaRPr b="0" lang="it-IT" sz="1600" spc="-1" strike="noStrike">
                        <a:latin typeface="Arial"/>
                      </a:endParaRPr>
                    </a:p>
                  </a:txBody>
                  <a:tcPr anchor="t" marL="68400" marR="6840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68400" rIns="68400" tIns="0" bIns="0" anchor="t">
                      <a:noAutofit/>
                    </a:bodyPr>
                    <a:p>
                      <a:pPr algn="r">
                        <a:lnSpc>
                          <a:spcPct val="100000"/>
                        </a:lnSpc>
                        <a:spcBef>
                          <a:spcPts val="300"/>
                        </a:spcBef>
                        <a:spcAft>
                          <a:spcPts val="300"/>
                        </a:spcAft>
                      </a:pPr>
                      <a:r>
                        <a:rPr b="0" lang="en-GB" sz="1600" spc="-1" strike="noStrike">
                          <a:solidFill>
                            <a:srgbClr val="000000"/>
                          </a:solidFill>
                          <a:latin typeface="Calibri"/>
                          <a:ea typeface="Arial"/>
                        </a:rPr>
                        <a:t>30</a:t>
                      </a:r>
                      <a:endParaRPr b="0" lang="it-IT" sz="1600" spc="-1" strike="noStrike">
                        <a:latin typeface="Arial"/>
                      </a:endParaRPr>
                    </a:p>
                  </a:txBody>
                  <a:tcPr anchor="t" marL="68400" marR="6840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bl>
          </a:graphicData>
        </a:graphic>
      </p:graphicFrame>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PlaceHolder 1"/>
          <p:cNvSpPr>
            <a:spLocks noGrp="1"/>
          </p:cNvSpPr>
          <p:nvPr>
            <p:ph type="title"/>
          </p:nvPr>
        </p:nvSpPr>
        <p:spPr>
          <a:xfrm>
            <a:off x="138240" y="136440"/>
            <a:ext cx="11915280" cy="539640"/>
          </a:xfrm>
          <a:prstGeom prst="rect">
            <a:avLst/>
          </a:prstGeom>
          <a:noFill/>
          <a:ln w="0">
            <a:noFill/>
          </a:ln>
        </p:spPr>
        <p:txBody>
          <a:bodyPr anchor="ctr">
            <a:noAutofit/>
          </a:bodyPr>
          <a:p>
            <a:pPr>
              <a:lnSpc>
                <a:spcPct val="90000"/>
              </a:lnSpc>
            </a:pPr>
            <a:r>
              <a:rPr b="1" lang="en-US" sz="3000" spc="-1" strike="noStrike">
                <a:solidFill>
                  <a:srgbClr val="000000"/>
                </a:solidFill>
                <a:latin typeface="Arial"/>
                <a:ea typeface="Arial"/>
              </a:rPr>
              <a:t>Sample Ex. </a:t>
            </a:r>
            <a:r>
              <a:rPr b="1" lang="it-IT" sz="3000" spc="-1" strike="noStrike">
                <a:solidFill>
                  <a:srgbClr val="000000"/>
                </a:solidFill>
                <a:latin typeface="Arial"/>
                <a:ea typeface="Arial"/>
              </a:rPr>
              <a:t>–</a:t>
            </a:r>
            <a:r>
              <a:rPr b="1" lang="en-US" sz="3000" spc="-1" strike="noStrike">
                <a:solidFill>
                  <a:srgbClr val="000000"/>
                </a:solidFill>
                <a:latin typeface="Arial"/>
                <a:ea typeface="Arial"/>
              </a:rPr>
              <a:t> Develop a project charter</a:t>
            </a:r>
            <a:endParaRPr b="0" lang="en-US" sz="3000" spc="-1" strike="noStrike">
              <a:solidFill>
                <a:srgbClr val="000000"/>
              </a:solidFill>
              <a:latin typeface="Calibri"/>
            </a:endParaRPr>
          </a:p>
        </p:txBody>
      </p:sp>
      <p:sp>
        <p:nvSpPr>
          <p:cNvPr id="157" name="PlaceHolder 2"/>
          <p:cNvSpPr>
            <a:spLocks noGrp="1"/>
          </p:cNvSpPr>
          <p:nvPr>
            <p:ph/>
          </p:nvPr>
        </p:nvSpPr>
        <p:spPr>
          <a:xfrm>
            <a:off x="138240" y="813960"/>
            <a:ext cx="11915280" cy="5543640"/>
          </a:xfrm>
          <a:prstGeom prst="rect">
            <a:avLst/>
          </a:prstGeom>
          <a:noFill/>
          <a:ln w="0">
            <a:noFill/>
          </a:ln>
        </p:spPr>
        <p:txBody>
          <a:bodyPr numCol="1" spcCol="0" anchor="t">
            <a:normAutofit/>
          </a:bodyPr>
          <a:p>
            <a:pPr marL="457200">
              <a:lnSpc>
                <a:spcPct val="90000"/>
              </a:lnSpc>
              <a:spcBef>
                <a:spcPts val="499"/>
              </a:spcBef>
              <a:tabLst>
                <a:tab algn="l" pos="0"/>
              </a:tabLst>
            </a:pPr>
            <a:r>
              <a:rPr b="1" lang="en-GB" sz="2200" spc="-1" strike="noStrike">
                <a:solidFill>
                  <a:srgbClr val="000000"/>
                </a:solidFill>
                <a:latin typeface="Arial"/>
                <a:ea typeface="Arial"/>
              </a:rPr>
              <a:t>Project Charter</a:t>
            </a:r>
            <a:endParaRPr b="0" lang="en-US" sz="2200" spc="-1" strike="noStrike">
              <a:solidFill>
                <a:srgbClr val="000000"/>
              </a:solidFill>
              <a:latin typeface="Calibri"/>
            </a:endParaRPr>
          </a:p>
          <a:p>
            <a:pPr lvl="1" marL="685800" indent="-228600">
              <a:lnSpc>
                <a:spcPct val="90000"/>
              </a:lnSpc>
              <a:spcBef>
                <a:spcPts val="499"/>
              </a:spcBef>
              <a:buClr>
                <a:srgbClr val="000000"/>
              </a:buClr>
              <a:buFont typeface="Arial"/>
              <a:buChar char="•"/>
              <a:tabLst>
                <a:tab algn="l" pos="0"/>
              </a:tabLst>
            </a:pPr>
            <a:r>
              <a:rPr b="0" lang="it-IT" sz="2000" spc="-1" strike="noStrike">
                <a:solidFill>
                  <a:srgbClr val="000000"/>
                </a:solidFill>
                <a:latin typeface="Arial"/>
                <a:ea typeface="Arial"/>
              </a:rPr>
              <a:t>Project Name: </a:t>
            </a:r>
            <a:endParaRPr b="0" lang="en-US" sz="2000" spc="-1" strike="noStrike">
              <a:solidFill>
                <a:srgbClr val="000000"/>
              </a:solidFill>
              <a:latin typeface="Calibri"/>
            </a:endParaRPr>
          </a:p>
          <a:p>
            <a:pPr lvl="1" marL="685800" indent="-228600">
              <a:lnSpc>
                <a:spcPct val="90000"/>
              </a:lnSpc>
              <a:spcBef>
                <a:spcPts val="499"/>
              </a:spcBef>
              <a:buClr>
                <a:srgbClr val="000000"/>
              </a:buClr>
              <a:buFont typeface="Arial"/>
              <a:buChar char="•"/>
              <a:tabLst>
                <a:tab algn="l" pos="0"/>
              </a:tabLst>
            </a:pPr>
            <a:r>
              <a:rPr b="0" lang="it-IT" sz="2000" spc="-1" strike="noStrike">
                <a:solidFill>
                  <a:srgbClr val="000000"/>
                </a:solidFill>
                <a:latin typeface="Arial"/>
                <a:ea typeface="Arial"/>
              </a:rPr>
              <a:t>Project Description: </a:t>
            </a:r>
            <a:endParaRPr b="0" lang="en-US" sz="2000" spc="-1" strike="noStrike">
              <a:solidFill>
                <a:srgbClr val="000000"/>
              </a:solidFill>
              <a:latin typeface="Calibri"/>
            </a:endParaRPr>
          </a:p>
          <a:p>
            <a:pPr lvl="1" marL="685800" indent="-228600">
              <a:lnSpc>
                <a:spcPct val="90000"/>
              </a:lnSpc>
              <a:spcBef>
                <a:spcPts val="499"/>
              </a:spcBef>
              <a:buClr>
                <a:srgbClr val="000000"/>
              </a:buClr>
              <a:buFont typeface="Arial"/>
              <a:buChar char="•"/>
              <a:tabLst>
                <a:tab algn="l" pos="0"/>
              </a:tabLst>
            </a:pPr>
            <a:r>
              <a:rPr b="0" lang="it-IT" sz="2000" spc="-1" strike="noStrike">
                <a:solidFill>
                  <a:srgbClr val="000000"/>
                </a:solidFill>
                <a:latin typeface="Arial"/>
                <a:ea typeface="Arial"/>
              </a:rPr>
              <a:t>Project Manager:</a:t>
            </a:r>
            <a:endParaRPr b="0" lang="en-US" sz="2000" spc="-1" strike="noStrike">
              <a:solidFill>
                <a:srgbClr val="000000"/>
              </a:solidFill>
              <a:latin typeface="Calibri"/>
            </a:endParaRPr>
          </a:p>
          <a:p>
            <a:pPr lvl="1" marL="685800" indent="-228600">
              <a:lnSpc>
                <a:spcPct val="90000"/>
              </a:lnSpc>
              <a:spcBef>
                <a:spcPts val="499"/>
              </a:spcBef>
              <a:buClr>
                <a:srgbClr val="000000"/>
              </a:buClr>
              <a:buFont typeface="Arial"/>
              <a:buChar char="•"/>
              <a:tabLst>
                <a:tab algn="l" pos="0"/>
              </a:tabLst>
            </a:pPr>
            <a:r>
              <a:rPr b="0" lang="it-IT" sz="2000" spc="-1" strike="noStrike">
                <a:solidFill>
                  <a:srgbClr val="000000"/>
                </a:solidFill>
                <a:latin typeface="Arial"/>
                <a:ea typeface="Arial"/>
              </a:rPr>
              <a:t>Project Sponsor:</a:t>
            </a:r>
            <a:endParaRPr b="0" lang="en-US" sz="2000" spc="-1" strike="noStrike">
              <a:solidFill>
                <a:srgbClr val="000000"/>
              </a:solidFill>
              <a:latin typeface="Calibri"/>
            </a:endParaRPr>
          </a:p>
          <a:p>
            <a:pPr lvl="1" marL="685800" indent="-228600">
              <a:lnSpc>
                <a:spcPct val="90000"/>
              </a:lnSpc>
              <a:spcBef>
                <a:spcPts val="499"/>
              </a:spcBef>
              <a:buClr>
                <a:srgbClr val="000000"/>
              </a:buClr>
              <a:buFont typeface="Arial"/>
              <a:buChar char="•"/>
              <a:tabLst>
                <a:tab algn="l" pos="0"/>
              </a:tabLst>
            </a:pPr>
            <a:r>
              <a:rPr b="0" lang="it-IT" sz="2000" spc="-1" strike="noStrike">
                <a:solidFill>
                  <a:srgbClr val="000000"/>
                </a:solidFill>
                <a:latin typeface="Arial"/>
                <a:ea typeface="Arial"/>
              </a:rPr>
              <a:t>Business Case: </a:t>
            </a:r>
            <a:endParaRPr b="0" lang="en-US" sz="2000" spc="-1" strike="noStrike">
              <a:solidFill>
                <a:srgbClr val="000000"/>
              </a:solidFill>
              <a:latin typeface="Calibri"/>
            </a:endParaRPr>
          </a:p>
          <a:p>
            <a:pPr lvl="1" marL="685800" indent="-228600">
              <a:lnSpc>
                <a:spcPct val="90000"/>
              </a:lnSpc>
              <a:spcBef>
                <a:spcPts val="499"/>
              </a:spcBef>
              <a:buClr>
                <a:srgbClr val="000000"/>
              </a:buClr>
              <a:buFont typeface="Arial"/>
              <a:buChar char="•"/>
              <a:tabLst>
                <a:tab algn="l" pos="0"/>
              </a:tabLst>
            </a:pPr>
            <a:r>
              <a:rPr b="0" lang="it-IT" sz="2000" spc="-1" strike="noStrike">
                <a:solidFill>
                  <a:srgbClr val="000000"/>
                </a:solidFill>
                <a:latin typeface="Arial"/>
                <a:ea typeface="Arial"/>
              </a:rPr>
              <a:t>Expected Goals/Deliverables:</a:t>
            </a:r>
            <a:endParaRPr b="0" lang="en-US" sz="2000" spc="-1" strike="noStrike">
              <a:solidFill>
                <a:srgbClr val="000000"/>
              </a:solidFill>
              <a:latin typeface="Calibri"/>
            </a:endParaRPr>
          </a:p>
          <a:p>
            <a:pPr lvl="1" marL="685800" indent="-228600">
              <a:lnSpc>
                <a:spcPct val="90000"/>
              </a:lnSpc>
              <a:spcBef>
                <a:spcPts val="499"/>
              </a:spcBef>
              <a:buClr>
                <a:srgbClr val="000000"/>
              </a:buClr>
              <a:buFont typeface="Arial"/>
              <a:buChar char="•"/>
              <a:tabLst>
                <a:tab algn="l" pos="0"/>
              </a:tabLst>
            </a:pPr>
            <a:r>
              <a:rPr b="0" lang="it-IT" sz="2000" spc="-1" strike="noStrike">
                <a:solidFill>
                  <a:srgbClr val="000000"/>
                </a:solidFill>
                <a:latin typeface="Arial"/>
                <a:ea typeface="Arial"/>
              </a:rPr>
              <a:t>Risks and Constraints:</a:t>
            </a:r>
            <a:endParaRPr b="0" lang="en-US" sz="2000" spc="-1" strike="noStrike">
              <a:solidFill>
                <a:srgbClr val="000000"/>
              </a:solidFill>
              <a:latin typeface="Calibri"/>
            </a:endParaRPr>
          </a:p>
          <a:p>
            <a:pPr lvl="1" marL="685800" indent="-228600">
              <a:lnSpc>
                <a:spcPct val="90000"/>
              </a:lnSpc>
              <a:spcBef>
                <a:spcPts val="499"/>
              </a:spcBef>
              <a:buClr>
                <a:srgbClr val="000000"/>
              </a:buClr>
              <a:buFont typeface="Arial"/>
              <a:buChar char="•"/>
              <a:tabLst>
                <a:tab algn="l" pos="0"/>
              </a:tabLst>
            </a:pPr>
            <a:r>
              <a:rPr b="0" lang="it-IT" sz="2000" spc="-1" strike="noStrike">
                <a:solidFill>
                  <a:srgbClr val="000000"/>
                </a:solidFill>
                <a:latin typeface="Arial"/>
                <a:ea typeface="Arial"/>
              </a:rPr>
              <a:t>Milestones:</a:t>
            </a:r>
            <a:endParaRPr b="0" lang="en-US" sz="2000" spc="-1" strike="noStrike">
              <a:solidFill>
                <a:srgbClr val="000000"/>
              </a:solidFill>
              <a:latin typeface="Calibri"/>
            </a:endParaRPr>
          </a:p>
          <a:p>
            <a:pPr lvl="1" marL="685800" indent="-228600">
              <a:lnSpc>
                <a:spcPct val="90000"/>
              </a:lnSpc>
              <a:spcBef>
                <a:spcPts val="499"/>
              </a:spcBef>
              <a:buClr>
                <a:srgbClr val="000000"/>
              </a:buClr>
              <a:buFont typeface="Arial"/>
              <a:buChar char="•"/>
              <a:tabLst>
                <a:tab algn="l" pos="0"/>
              </a:tabLst>
            </a:pPr>
            <a:r>
              <a:rPr b="0" lang="it-IT" sz="2000" spc="-1" strike="noStrike">
                <a:solidFill>
                  <a:srgbClr val="000000"/>
                </a:solidFill>
                <a:latin typeface="Arial"/>
                <a:ea typeface="Arial"/>
              </a:rPr>
              <a:t>Team Members:</a:t>
            </a:r>
            <a:endParaRPr b="0" lang="en-US" sz="2000" spc="-1" strike="noStrike">
              <a:solidFill>
                <a:srgbClr val="000000"/>
              </a:solidFill>
              <a:latin typeface="Calibri"/>
            </a:endParaRPr>
          </a:p>
          <a:p>
            <a:pPr marL="457200">
              <a:lnSpc>
                <a:spcPct val="90000"/>
              </a:lnSpc>
              <a:spcBef>
                <a:spcPts val="499"/>
              </a:spcBef>
              <a:tabLst>
                <a:tab algn="l" pos="0"/>
              </a:tabLst>
            </a:pPr>
            <a:endParaRPr b="0" lang="en-US" sz="2000" spc="-1" strike="noStrike">
              <a:solidFill>
                <a:srgbClr val="000000"/>
              </a:solidFill>
              <a:latin typeface="Calibri"/>
            </a:endParaRPr>
          </a:p>
          <a:p>
            <a:pPr marL="457200">
              <a:lnSpc>
                <a:spcPct val="90000"/>
              </a:lnSpc>
              <a:spcBef>
                <a:spcPts val="499"/>
              </a:spcBef>
              <a:tabLst>
                <a:tab algn="l" pos="0"/>
              </a:tabLst>
            </a:pPr>
            <a:r>
              <a:rPr b="0" lang="en-GB" sz="2000" spc="-1" strike="noStrike">
                <a:solidFill>
                  <a:srgbClr val="000000"/>
                </a:solidFill>
                <a:latin typeface="Arial"/>
                <a:ea typeface="Arial"/>
              </a:rPr>
              <a:t>Solution file: 8.2_project_charter.docx</a:t>
            </a:r>
            <a:endParaRPr b="0" lang="en-US" sz="2000" spc="-1" strike="noStrike">
              <a:solidFill>
                <a:srgbClr val="000000"/>
              </a:solidFill>
              <a:latin typeface="Calibri"/>
            </a:endParaRPr>
          </a:p>
          <a:p>
            <a:pPr marL="457200">
              <a:lnSpc>
                <a:spcPct val="90000"/>
              </a:lnSpc>
              <a:spcBef>
                <a:spcPts val="499"/>
              </a:spcBef>
              <a:tabLst>
                <a:tab algn="l" pos="0"/>
              </a:tabLst>
            </a:pPr>
            <a:endParaRPr b="0" lang="en-US" sz="2000" spc="-1" strike="noStrike">
              <a:solidFill>
                <a:srgbClr val="000000"/>
              </a:solidFill>
              <a:latin typeface="Calibri"/>
            </a:endParaRPr>
          </a:p>
          <a:p>
            <a:pPr marL="457200">
              <a:lnSpc>
                <a:spcPct val="90000"/>
              </a:lnSpc>
              <a:spcBef>
                <a:spcPts val="499"/>
              </a:spcBef>
              <a:tabLst>
                <a:tab algn="l" pos="0"/>
              </a:tabLst>
            </a:pPr>
            <a:endParaRPr b="0" lang="en-US" sz="2000" spc="-1" strike="noStrike">
              <a:solidFill>
                <a:srgbClr val="000000"/>
              </a:solidFill>
              <a:latin typeface="Calibri"/>
            </a:endParaRPr>
          </a:p>
          <a:p>
            <a:pPr marL="457200">
              <a:lnSpc>
                <a:spcPct val="90000"/>
              </a:lnSpc>
              <a:spcBef>
                <a:spcPts val="499"/>
              </a:spcBef>
              <a:tabLst>
                <a:tab algn="l" pos="0"/>
              </a:tabLst>
            </a:pPr>
            <a:endParaRPr b="0" lang="en-US" sz="2000" spc="-1" strike="noStrike">
              <a:solidFill>
                <a:srgbClr val="000000"/>
              </a:solidFill>
              <a:latin typeface="Calibri"/>
            </a:endParaRPr>
          </a:p>
        </p:txBody>
      </p:sp>
      <p:sp>
        <p:nvSpPr>
          <p:cNvPr id="158" name="PlaceHolder 3"/>
          <p:cNvSpPr>
            <a:spLocks noGrp="1"/>
          </p:cNvSpPr>
          <p:nvPr>
            <p:ph type="dt"/>
          </p:nvPr>
        </p:nvSpPr>
        <p:spPr>
          <a:xfrm>
            <a:off x="138240" y="6492960"/>
            <a:ext cx="2742840" cy="228240"/>
          </a:xfrm>
          <a:prstGeom prst="rect">
            <a:avLst/>
          </a:prstGeom>
          <a:noFill/>
          <a:ln w="0">
            <a:noFill/>
          </a:ln>
        </p:spPr>
        <p:txBody>
          <a:bodyPr anchor="ctr">
            <a:noAutofit/>
          </a:bodyPr>
          <a:p>
            <a:pPr>
              <a:lnSpc>
                <a:spcPct val="100000"/>
              </a:lnSpc>
            </a:pPr>
            <a:r>
              <a:rPr b="0" lang="en-US" sz="1200" spc="-1" strike="noStrike">
                <a:solidFill>
                  <a:srgbClr val="8b8b8b"/>
                </a:solidFill>
                <a:latin typeface="Calibri"/>
                <a:ea typeface="Arial"/>
              </a:rPr>
              <a:t>04IXTPH – Project Management</a:t>
            </a:r>
            <a:endParaRPr b="0" lang="it-IT" sz="1200" spc="-1" strike="noStrike">
              <a:latin typeface="Times New Roman"/>
            </a:endParaRPr>
          </a:p>
        </p:txBody>
      </p:sp>
      <p:sp>
        <p:nvSpPr>
          <p:cNvPr id="159" name="PlaceHolder 4"/>
          <p:cNvSpPr>
            <a:spLocks noGrp="1"/>
          </p:cNvSpPr>
          <p:nvPr>
            <p:ph type="ftr"/>
          </p:nvPr>
        </p:nvSpPr>
        <p:spPr>
          <a:xfrm>
            <a:off x="4038480" y="6492960"/>
            <a:ext cx="4114440" cy="228240"/>
          </a:xfrm>
          <a:prstGeom prst="rect">
            <a:avLst/>
          </a:prstGeom>
          <a:noFill/>
          <a:ln w="0">
            <a:noFill/>
          </a:ln>
        </p:spPr>
        <p:txBody>
          <a:bodyPr anchor="ctr">
            <a:noAutofit/>
          </a:bodyPr>
          <a:p>
            <a:pPr algn="ctr">
              <a:lnSpc>
                <a:spcPct val="100000"/>
              </a:lnSpc>
            </a:pPr>
            <a:r>
              <a:rPr b="0" lang="en-GB" sz="1200" spc="-1" strike="noStrike">
                <a:solidFill>
                  <a:srgbClr val="8b8b8b"/>
                </a:solidFill>
                <a:latin typeface="Calibri"/>
                <a:ea typeface="Arial"/>
              </a:rPr>
              <a:t>Context</a:t>
            </a:r>
            <a:endParaRPr b="0" lang="it-IT" sz="1200" spc="-1" strike="noStrike">
              <a:latin typeface="Times New Roman"/>
            </a:endParaRPr>
          </a:p>
        </p:txBody>
      </p:sp>
      <p:sp>
        <p:nvSpPr>
          <p:cNvPr id="160" name="PlaceHolder 5"/>
          <p:cNvSpPr>
            <a:spLocks noGrp="1"/>
          </p:cNvSpPr>
          <p:nvPr>
            <p:ph type="sldNum"/>
          </p:nvPr>
        </p:nvSpPr>
        <p:spPr>
          <a:xfrm>
            <a:off x="9310680" y="6492960"/>
            <a:ext cx="2742840" cy="228240"/>
          </a:xfrm>
          <a:prstGeom prst="rect">
            <a:avLst/>
          </a:prstGeom>
          <a:noFill/>
          <a:ln w="0">
            <a:noFill/>
          </a:ln>
        </p:spPr>
        <p:txBody>
          <a:bodyPr anchor="ctr">
            <a:noAutofit/>
          </a:bodyPr>
          <a:p>
            <a:pPr algn="r">
              <a:lnSpc>
                <a:spcPct val="100000"/>
              </a:lnSpc>
            </a:pPr>
            <a:fld id="{B78A160D-3A57-4614-80D1-9F23C31A0240}" type="slidenum">
              <a:rPr b="0" lang="en-GB" sz="1200" spc="-1" strike="noStrike">
                <a:solidFill>
                  <a:srgbClr val="8b8b8b"/>
                </a:solidFill>
                <a:latin typeface="Calibri"/>
                <a:ea typeface="Arial"/>
              </a:rPr>
              <a:t>9</a:t>
            </a:fld>
            <a:endParaRPr b="0" lang="it-IT" sz="1200" spc="-1" strike="noStrike">
              <a:latin typeface="Times New Roman"/>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C5718CB1BE9244191E1699BF8F44806" ma:contentTypeVersion="4" ma:contentTypeDescription="Create a new document." ma:contentTypeScope="" ma:versionID="60bf3f4d1f4d2f12a921bcc1ab1b3427">
  <xsd:schema xmlns:xsd="http://www.w3.org/2001/XMLSchema" xmlns:xs="http://www.w3.org/2001/XMLSchema" xmlns:p="http://schemas.microsoft.com/office/2006/metadata/properties" xmlns:ns2="67d86971-1dc0-4425-ac8b-90f8a1240127" targetNamespace="http://schemas.microsoft.com/office/2006/metadata/properties" ma:root="true" ma:fieldsID="98aa67f813d21f12e3430974035334a9" ns2:_="">
    <xsd:import namespace="67d86971-1dc0-4425-ac8b-90f8a1240127"/>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7d86971-1dc0-4425-ac8b-90f8a124012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729105-ACBB-4759-A381-D64D49529CE4}">
  <ds:schemaRefs>
    <ds:schemaRef ds:uri="http://purl.org/dc/dcmitype/"/>
    <ds:schemaRef ds:uri="http://schemas.microsoft.com/office/2006/metadata/properties"/>
    <ds:schemaRef ds:uri="http://schemas.microsoft.com/office/infopath/2007/PartnerControls"/>
    <ds:schemaRef ds:uri="c372b2f8-427a-4ca8-a234-d0ee0100bf8c"/>
    <ds:schemaRef ds:uri="http://purl.org/dc/terms/"/>
    <ds:schemaRef ds:uri="http://schemas.openxmlformats.org/package/2006/metadata/core-properties"/>
    <ds:schemaRef ds:uri="http://schemas.microsoft.com/office/2006/documentManagement/types"/>
    <ds:schemaRef ds:uri="http://www.w3.org/XML/1998/namespace"/>
    <ds:schemaRef ds:uri="http://purl.org/dc/elements/1.1/"/>
  </ds:schemaRefs>
</ds:datastoreItem>
</file>

<file path=customXml/itemProps2.xml><?xml version="1.0" encoding="utf-8"?>
<ds:datastoreItem xmlns:ds="http://schemas.openxmlformats.org/officeDocument/2006/customXml" ds:itemID="{2A5EAD6D-D2B3-445C-870B-1A98E22AA540}">
  <ds:schemaRefs>
    <ds:schemaRef ds:uri="http://schemas.microsoft.com/sharepoint/v3/contenttype/forms"/>
  </ds:schemaRefs>
</ds:datastoreItem>
</file>

<file path=customXml/itemProps3.xml><?xml version="1.0" encoding="utf-8"?>
<ds:datastoreItem xmlns:ds="http://schemas.openxmlformats.org/officeDocument/2006/customXml" ds:itemID="{0F3CF415-895A-42B2-A25E-AB6502F659A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7d86971-1dc0-4425-ac8b-90f8a124012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404</TotalTime>
  <Application>LibreOffice/7.2.3.2$Linux_X86_64 LibreOffice_project/20$Build-2</Application>
  <AppVersion>15.0000</AppVersion>
  <Words>1734</Words>
  <Paragraphs>256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2020-07-14T14:38:52Z</dcterms:created>
  <dc:creator>OTTAVIANI  FILIPPO MARIA</dc:creator>
  <dc:description/>
  <dc:language>it-IT</dc:language>
  <cp:lastModifiedBy/>
  <dcterms:modified xsi:type="dcterms:W3CDTF">2022-01-11T04:54:07Z</dcterms:modified>
  <cp:revision>151</cp:revision>
  <dc:subject/>
  <dc:title>Context &amp; Feasibility</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0x0101009C5718CB1BE9244191E1699BF8F44806</vt:lpwstr>
  </property>
  <property fmtid="{D5CDD505-2E9C-101B-9397-08002B2CF9AE}" pid="3" name="Notes">
    <vt:i4>1</vt:i4>
  </property>
  <property fmtid="{D5CDD505-2E9C-101B-9397-08002B2CF9AE}" pid="4" name="PresentationFormat">
    <vt:lpwstr>Widescreen</vt:lpwstr>
  </property>
  <property fmtid="{D5CDD505-2E9C-101B-9397-08002B2CF9AE}" pid="5" name="Slides">
    <vt:i4>21</vt:i4>
  </property>
</Properties>
</file>