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68" r:id="rId17"/>
    <p:sldId id="270" r:id="rId18"/>
    <p:sldId id="271" r:id="rId19"/>
    <p:sldId id="272" r:id="rId20"/>
    <p:sldId id="273" r:id="rId21"/>
    <p:sldId id="274" r:id="rId22"/>
    <p:sldId id="275" r:id="rId23"/>
    <p:sldId id="276" r:id="rId24"/>
    <p:sldId id="277" r:id="rId25"/>
  </p:sldIdLst>
  <p:sldSz cx="12192000" cy="6858000"/>
  <p:notesSz cx="7315200" cy="96012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1C159-0B8E-4559-A87E-E784F21C1764}" v="6" dt="2021-12-21T07:58:17.607"/>
    <p1510:client id="{813993D9-4342-45B7-9A61-9EE5393EF4F1}" v="30" dt="2021-12-21T07:56:52.350"/>
    <p1510:client id="{A3129B83-8BD7-4032-B827-6364620A7CEC}" v="9" dt="2021-12-21T07:51:03.322"/>
  </p1510:revLst>
</p1510:revInfo>
</file>

<file path=ppt/tableStyles.xml><?xml version="1.0" encoding="utf-8"?>
<a:tblStyleLst xmlns:a="http://schemas.openxmlformats.org/drawingml/2006/main" def="{C4945874-9D0A-BBAA-7636-4E8A4CD5442C}">
  <a:tblStyle styleId="{C4945874-9D0A-BBAA-7636-4E8A4CD5442C}"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9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agistris  Paolo Eugenio" userId="S::paolo.demagistris@polito.it::1b4d0836-d430-44b6-a7af-9ea155f87f40" providerId="AD" clId="Web-{7AC1C159-0B8E-4559-A87E-E784F21C1764}"/>
    <pc:docChg chg="modSld">
      <pc:chgData name="Demagistris  Paolo Eugenio" userId="S::paolo.demagistris@polito.it::1b4d0836-d430-44b6-a7af-9ea155f87f40" providerId="AD" clId="Web-{7AC1C159-0B8E-4559-A87E-E784F21C1764}" dt="2021-12-21T07:58:17.607" v="5" actId="20577"/>
      <pc:docMkLst>
        <pc:docMk/>
      </pc:docMkLst>
      <pc:sldChg chg="modSp">
        <pc:chgData name="Demagistris  Paolo Eugenio" userId="S::paolo.demagistris@polito.it::1b4d0836-d430-44b6-a7af-9ea155f87f40" providerId="AD" clId="Web-{7AC1C159-0B8E-4559-A87E-E784F21C1764}" dt="2021-12-21T07:57:30.840" v="1" actId="20577"/>
        <pc:sldMkLst>
          <pc:docMk/>
          <pc:sldMk cId="0" sldId="265"/>
        </pc:sldMkLst>
        <pc:spChg chg="mod">
          <ac:chgData name="Demagistris  Paolo Eugenio" userId="S::paolo.demagistris@polito.it::1b4d0836-d430-44b6-a7af-9ea155f87f40" providerId="AD" clId="Web-{7AC1C159-0B8E-4559-A87E-E784F21C1764}" dt="2021-12-21T07:57:30.840" v="1" actId="20577"/>
          <ac:spMkLst>
            <pc:docMk/>
            <pc:sldMk cId="0" sldId="265"/>
            <ac:spMk id="5" creationId="{00000000-0000-0000-0000-000000000000}"/>
          </ac:spMkLst>
        </pc:spChg>
      </pc:sldChg>
      <pc:sldChg chg="modSp">
        <pc:chgData name="Demagistris  Paolo Eugenio" userId="S::paolo.demagistris@polito.it::1b4d0836-d430-44b6-a7af-9ea155f87f40" providerId="AD" clId="Web-{7AC1C159-0B8E-4559-A87E-E784F21C1764}" dt="2021-12-21T07:58:01.685" v="3" actId="20577"/>
        <pc:sldMkLst>
          <pc:docMk/>
          <pc:sldMk cId="4179788711" sldId="274"/>
        </pc:sldMkLst>
        <pc:spChg chg="mod">
          <ac:chgData name="Demagistris  Paolo Eugenio" userId="S::paolo.demagistris@polito.it::1b4d0836-d430-44b6-a7af-9ea155f87f40" providerId="AD" clId="Web-{7AC1C159-0B8E-4559-A87E-E784F21C1764}" dt="2021-12-21T07:58:01.685" v="3" actId="20577"/>
          <ac:spMkLst>
            <pc:docMk/>
            <pc:sldMk cId="4179788711" sldId="274"/>
            <ac:spMk id="5" creationId="{00000000-0000-0000-0000-000000000000}"/>
          </ac:spMkLst>
        </pc:spChg>
      </pc:sldChg>
      <pc:sldChg chg="modSp">
        <pc:chgData name="Demagistris  Paolo Eugenio" userId="S::paolo.demagistris@polito.it::1b4d0836-d430-44b6-a7af-9ea155f87f40" providerId="AD" clId="Web-{7AC1C159-0B8E-4559-A87E-E784F21C1764}" dt="2021-12-21T07:58:17.607" v="5" actId="20577"/>
        <pc:sldMkLst>
          <pc:docMk/>
          <pc:sldMk cId="723705659" sldId="276"/>
        </pc:sldMkLst>
        <pc:spChg chg="mod">
          <ac:chgData name="Demagistris  Paolo Eugenio" userId="S::paolo.demagistris@polito.it::1b4d0836-d430-44b6-a7af-9ea155f87f40" providerId="AD" clId="Web-{7AC1C159-0B8E-4559-A87E-E784F21C1764}" dt="2021-12-21T07:58:17.607" v="5" actId="20577"/>
          <ac:spMkLst>
            <pc:docMk/>
            <pc:sldMk cId="723705659" sldId="276"/>
            <ac:spMk id="5" creationId="{00000000-0000-0000-0000-000000000000}"/>
          </ac:spMkLst>
        </pc:spChg>
      </pc:sldChg>
    </pc:docChg>
  </pc:docChgLst>
  <pc:docChgLst>
    <pc:chgData name="Demagistris  Paolo Eugenio" userId="S::paolo.demagistris@polito.it::1b4d0836-d430-44b6-a7af-9ea155f87f40" providerId="AD" clId="Web-{813993D9-4342-45B7-9A61-9EE5393EF4F1}"/>
    <pc:docChg chg="modSld">
      <pc:chgData name="Demagistris  Paolo Eugenio" userId="S::paolo.demagistris@polito.it::1b4d0836-d430-44b6-a7af-9ea155f87f40" providerId="AD" clId="Web-{813993D9-4342-45B7-9A61-9EE5393EF4F1}" dt="2021-12-21T07:56:52.350" v="26" actId="20577"/>
      <pc:docMkLst>
        <pc:docMk/>
      </pc:docMkLst>
      <pc:sldChg chg="delSp modSp">
        <pc:chgData name="Demagistris  Paolo Eugenio" userId="S::paolo.demagistris@polito.it::1b4d0836-d430-44b6-a7af-9ea155f87f40" providerId="AD" clId="Web-{813993D9-4342-45B7-9A61-9EE5393EF4F1}" dt="2021-12-21T07:54:43.514" v="4" actId="20577"/>
        <pc:sldMkLst>
          <pc:docMk/>
          <pc:sldMk cId="0" sldId="257"/>
        </pc:sldMkLst>
        <pc:spChg chg="del">
          <ac:chgData name="Demagistris  Paolo Eugenio" userId="S::paolo.demagistris@polito.it::1b4d0836-d430-44b6-a7af-9ea155f87f40" providerId="AD" clId="Web-{813993D9-4342-45B7-9A61-9EE5393EF4F1}" dt="2021-12-21T07:54:20.185" v="0"/>
          <ac:spMkLst>
            <pc:docMk/>
            <pc:sldMk cId="0" sldId="257"/>
            <ac:spMk id="10" creationId="{00000000-0000-0000-0000-000000000000}"/>
          </ac:spMkLst>
        </pc:spChg>
        <pc:spChg chg="del">
          <ac:chgData name="Demagistris  Paolo Eugenio" userId="S::paolo.demagistris@polito.it::1b4d0836-d430-44b6-a7af-9ea155f87f40" providerId="AD" clId="Web-{813993D9-4342-45B7-9A61-9EE5393EF4F1}" dt="2021-12-21T07:54:32.107" v="2"/>
          <ac:spMkLst>
            <pc:docMk/>
            <pc:sldMk cId="0" sldId="257"/>
            <ac:spMk id="15" creationId="{00000000-0000-0000-0000-000000000000}"/>
          </ac:spMkLst>
        </pc:spChg>
        <pc:spChg chg="mod">
          <ac:chgData name="Demagistris  Paolo Eugenio" userId="S::paolo.demagistris@polito.it::1b4d0836-d430-44b6-a7af-9ea155f87f40" providerId="AD" clId="Web-{813993D9-4342-45B7-9A61-9EE5393EF4F1}" dt="2021-12-21T07:54:38.920" v="3" actId="20577"/>
          <ac:spMkLst>
            <pc:docMk/>
            <pc:sldMk cId="0" sldId="257"/>
            <ac:spMk id="16" creationId="{00000000-0000-0000-0000-000000000000}"/>
          </ac:spMkLst>
        </pc:spChg>
        <pc:spChg chg="mod">
          <ac:chgData name="Demagistris  Paolo Eugenio" userId="S::paolo.demagistris@polito.it::1b4d0836-d430-44b6-a7af-9ea155f87f40" providerId="AD" clId="Web-{813993D9-4342-45B7-9A61-9EE5393EF4F1}" dt="2021-12-21T07:54:43.514" v="4" actId="20577"/>
          <ac:spMkLst>
            <pc:docMk/>
            <pc:sldMk cId="0" sldId="257"/>
            <ac:spMk id="17" creationId="{00000000-0000-0000-0000-000000000000}"/>
          </ac:spMkLst>
        </pc:spChg>
        <pc:cxnChg chg="del mod">
          <ac:chgData name="Demagistris  Paolo Eugenio" userId="S::paolo.demagistris@polito.it::1b4d0836-d430-44b6-a7af-9ea155f87f40" providerId="AD" clId="Web-{813993D9-4342-45B7-9A61-9EE5393EF4F1}" dt="2021-12-21T07:54:26.857" v="1"/>
          <ac:cxnSpMkLst>
            <pc:docMk/>
            <pc:sldMk cId="0" sldId="257"/>
            <ac:cxnSpMk id="21" creationId="{00000000-0000-0000-0000-000000000000}"/>
          </ac:cxnSpMkLst>
        </pc:cxnChg>
      </pc:sldChg>
      <pc:sldChg chg="modSp">
        <pc:chgData name="Demagistris  Paolo Eugenio" userId="S::paolo.demagistris@polito.it::1b4d0836-d430-44b6-a7af-9ea155f87f40" providerId="AD" clId="Web-{813993D9-4342-45B7-9A61-9EE5393EF4F1}" dt="2021-12-21T07:55:20.204" v="7" actId="20577"/>
        <pc:sldMkLst>
          <pc:docMk/>
          <pc:sldMk cId="0" sldId="258"/>
        </pc:sldMkLst>
        <pc:spChg chg="mod">
          <ac:chgData name="Demagistris  Paolo Eugenio" userId="S::paolo.demagistris@polito.it::1b4d0836-d430-44b6-a7af-9ea155f87f40" providerId="AD" clId="Web-{813993D9-4342-45B7-9A61-9EE5393EF4F1}" dt="2021-12-21T07:55:20.204" v="7" actId="20577"/>
          <ac:spMkLst>
            <pc:docMk/>
            <pc:sldMk cId="0" sldId="258"/>
            <ac:spMk id="5" creationId="{00000000-0000-0000-0000-000000000000}"/>
          </ac:spMkLst>
        </pc:spChg>
      </pc:sldChg>
      <pc:sldChg chg="delSp modSp">
        <pc:chgData name="Demagistris  Paolo Eugenio" userId="S::paolo.demagistris@polito.it::1b4d0836-d430-44b6-a7af-9ea155f87f40" providerId="AD" clId="Web-{813993D9-4342-45B7-9A61-9EE5393EF4F1}" dt="2021-12-21T07:55:56.409" v="23" actId="20577"/>
        <pc:sldMkLst>
          <pc:docMk/>
          <pc:sldMk cId="0" sldId="259"/>
        </pc:sldMkLst>
        <pc:spChg chg="mod">
          <ac:chgData name="Demagistris  Paolo Eugenio" userId="S::paolo.demagistris@polito.it::1b4d0836-d430-44b6-a7af-9ea155f87f40" providerId="AD" clId="Web-{813993D9-4342-45B7-9A61-9EE5393EF4F1}" dt="2021-12-21T07:55:34.861" v="10" actId="20577"/>
          <ac:spMkLst>
            <pc:docMk/>
            <pc:sldMk cId="0" sldId="259"/>
            <ac:spMk id="4" creationId="{00000000-0000-0000-0000-000000000000}"/>
          </ac:spMkLst>
        </pc:spChg>
        <pc:spChg chg="mod">
          <ac:chgData name="Demagistris  Paolo Eugenio" userId="S::paolo.demagistris@polito.it::1b4d0836-d430-44b6-a7af-9ea155f87f40" providerId="AD" clId="Web-{813993D9-4342-45B7-9A61-9EE5393EF4F1}" dt="2021-12-21T07:55:56.409" v="23" actId="20577"/>
          <ac:spMkLst>
            <pc:docMk/>
            <pc:sldMk cId="0" sldId="259"/>
            <ac:spMk id="5" creationId="{00000000-0000-0000-0000-000000000000}"/>
          </ac:spMkLst>
        </pc:spChg>
        <pc:picChg chg="del">
          <ac:chgData name="Demagistris  Paolo Eugenio" userId="S::paolo.demagistris@polito.it::1b4d0836-d430-44b6-a7af-9ea155f87f40" providerId="AD" clId="Web-{813993D9-4342-45B7-9A61-9EE5393EF4F1}" dt="2021-12-21T07:55:46.721" v="15"/>
          <ac:picMkLst>
            <pc:docMk/>
            <pc:sldMk cId="0" sldId="259"/>
            <ac:picMk id="9" creationId="{00000000-0000-0000-0000-000000000000}"/>
          </ac:picMkLst>
        </pc:picChg>
      </pc:sldChg>
      <pc:sldChg chg="modSp">
        <pc:chgData name="Demagistris  Paolo Eugenio" userId="S::paolo.demagistris@polito.it::1b4d0836-d430-44b6-a7af-9ea155f87f40" providerId="AD" clId="Web-{813993D9-4342-45B7-9A61-9EE5393EF4F1}" dt="2021-12-21T07:56:21.254" v="25" actId="20577"/>
        <pc:sldMkLst>
          <pc:docMk/>
          <pc:sldMk cId="0" sldId="261"/>
        </pc:sldMkLst>
        <pc:spChg chg="mod">
          <ac:chgData name="Demagistris  Paolo Eugenio" userId="S::paolo.demagistris@polito.it::1b4d0836-d430-44b6-a7af-9ea155f87f40" providerId="AD" clId="Web-{813993D9-4342-45B7-9A61-9EE5393EF4F1}" dt="2021-12-21T07:56:21.254" v="25" actId="20577"/>
          <ac:spMkLst>
            <pc:docMk/>
            <pc:sldMk cId="0" sldId="261"/>
            <ac:spMk id="5" creationId="{00000000-0000-0000-0000-000000000000}"/>
          </ac:spMkLst>
        </pc:spChg>
      </pc:sldChg>
      <pc:sldChg chg="modSp">
        <pc:chgData name="Demagistris  Paolo Eugenio" userId="S::paolo.demagistris@polito.it::1b4d0836-d430-44b6-a7af-9ea155f87f40" providerId="AD" clId="Web-{813993D9-4342-45B7-9A61-9EE5393EF4F1}" dt="2021-12-21T07:56:52.350" v="26" actId="20577"/>
        <pc:sldMkLst>
          <pc:docMk/>
          <pc:sldMk cId="0" sldId="264"/>
        </pc:sldMkLst>
        <pc:spChg chg="mod">
          <ac:chgData name="Demagistris  Paolo Eugenio" userId="S::paolo.demagistris@polito.it::1b4d0836-d430-44b6-a7af-9ea155f87f40" providerId="AD" clId="Web-{813993D9-4342-45B7-9A61-9EE5393EF4F1}" dt="2021-12-21T07:56:52.350" v="26" actId="20577"/>
          <ac:spMkLst>
            <pc:docMk/>
            <pc:sldMk cId="0" sldId="264"/>
            <ac:spMk id="5" creationId="{00000000-0000-0000-0000-000000000000}"/>
          </ac:spMkLst>
        </pc:spChg>
      </pc:sldChg>
    </pc:docChg>
  </pc:docChgLst>
  <pc:docChgLst>
    <pc:chgData name="Demagistris  Paolo Eugenio" userId="S::paolo.demagistris@polito.it::1b4d0836-d430-44b6-a7af-9ea155f87f40" providerId="AD" clId="Web-{A3129B83-8BD7-4032-B827-6364620A7CEC}"/>
    <pc:docChg chg="modSld">
      <pc:chgData name="Demagistris  Paolo Eugenio" userId="S::paolo.demagistris@polito.it::1b4d0836-d430-44b6-a7af-9ea155f87f40" providerId="AD" clId="Web-{A3129B83-8BD7-4032-B827-6364620A7CEC}" dt="2021-12-21T07:51:03.322" v="7" actId="20577"/>
      <pc:docMkLst>
        <pc:docMk/>
      </pc:docMkLst>
      <pc:sldChg chg="modSp">
        <pc:chgData name="Demagistris  Paolo Eugenio" userId="S::paolo.demagistris@polito.it::1b4d0836-d430-44b6-a7af-9ea155f87f40" providerId="AD" clId="Web-{A3129B83-8BD7-4032-B827-6364620A7CEC}" dt="2021-12-21T07:49:56.821" v="1" actId="20577"/>
        <pc:sldMkLst>
          <pc:docMk/>
          <pc:sldMk cId="0" sldId="256"/>
        </pc:sldMkLst>
        <pc:spChg chg="mod">
          <ac:chgData name="Demagistris  Paolo Eugenio" userId="S::paolo.demagistris@polito.it::1b4d0836-d430-44b6-a7af-9ea155f87f40" providerId="AD" clId="Web-{A3129B83-8BD7-4032-B827-6364620A7CEC}" dt="2021-12-21T07:49:56.821" v="1" actId="20577"/>
          <ac:spMkLst>
            <pc:docMk/>
            <pc:sldMk cId="0" sldId="256"/>
            <ac:spMk id="4" creationId="{00000000-0000-0000-0000-000000000000}"/>
          </ac:spMkLst>
        </pc:spChg>
      </pc:sldChg>
      <pc:sldChg chg="modSp">
        <pc:chgData name="Demagistris  Paolo Eugenio" userId="S::paolo.demagistris@polito.it::1b4d0836-d430-44b6-a7af-9ea155f87f40" providerId="AD" clId="Web-{A3129B83-8BD7-4032-B827-6364620A7CEC}" dt="2021-12-21T07:51:03.322" v="7" actId="20577"/>
        <pc:sldMkLst>
          <pc:docMk/>
          <pc:sldMk cId="0" sldId="257"/>
        </pc:sldMkLst>
        <pc:spChg chg="mod">
          <ac:chgData name="Demagistris  Paolo Eugenio" userId="S::paolo.demagistris@polito.it::1b4d0836-d430-44b6-a7af-9ea155f87f40" providerId="AD" clId="Web-{A3129B83-8BD7-4032-B827-6364620A7CEC}" dt="2021-12-21T07:51:03.322" v="7" actId="20577"/>
          <ac:spMkLst>
            <pc:docMk/>
            <pc:sldMk cId="0" sldId="257"/>
            <ac:spMk id="10" creationId="{00000000-0000-0000-0000-000000000000}"/>
          </ac:spMkLst>
        </pc:spChg>
        <pc:spChg chg="mod">
          <ac:chgData name="Demagistris  Paolo Eugenio" userId="S::paolo.demagistris@polito.it::1b4d0836-d430-44b6-a7af-9ea155f87f40" providerId="AD" clId="Web-{A3129B83-8BD7-4032-B827-6364620A7CEC}" dt="2021-12-21T07:50:12.243" v="4" actId="20577"/>
          <ac:spMkLst>
            <pc:docMk/>
            <pc:sldMk cId="0" sldId="257"/>
            <ac:spMk id="13" creationId="{00000000-0000-0000-0000-000000000000}"/>
          </ac:spMkLst>
        </pc:spChg>
        <pc:spChg chg="mod">
          <ac:chgData name="Demagistris  Paolo Eugenio" userId="S::paolo.demagistris@polito.it::1b4d0836-d430-44b6-a7af-9ea155f87f40" providerId="AD" clId="Web-{A3129B83-8BD7-4032-B827-6364620A7CEC}" dt="2021-12-21T07:50:17.634" v="5" actId="20577"/>
          <ac:spMkLst>
            <pc:docMk/>
            <pc:sldMk cId="0" sldId="257"/>
            <ac:spMk id="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Header Placeholder 1"/>
          <p:cNvSpPr>
            <a:spLocks noGrp="1"/>
          </p:cNvSpPr>
          <p:nvPr>
            <p:ph type="hdr" sz="quarter"/>
          </p:nvPr>
        </p:nvSpPr>
        <p:spPr bwMode="auto">
          <a:xfrm>
            <a:off x="0" y="0"/>
            <a:ext cx="3169920" cy="361296"/>
          </a:xfrm>
          <a:prstGeom prst="rect">
            <a:avLst/>
          </a:prstGeom>
        </p:spPr>
        <p:txBody>
          <a:bodyPr vert="horz" lIns="91440" tIns="45720" rIns="91440" bIns="45720" rtlCol="0"/>
          <a:lstStyle>
            <a:lvl1pPr algn="l">
              <a:defRPr sz="1200"/>
            </a:lvl1pPr>
          </a:lstStyle>
          <a:p>
            <a:pPr>
              <a:defRPr/>
            </a:pPr>
            <a:endParaRPr lang="en-GB"/>
          </a:p>
        </p:txBody>
      </p:sp>
      <p:sp>
        <p:nvSpPr>
          <p:cNvPr id="5" name="Date Placeholder 2"/>
          <p:cNvSpPr>
            <a:spLocks noGrp="1"/>
          </p:cNvSpPr>
          <p:nvPr>
            <p:ph type="dt" idx="1"/>
          </p:nvPr>
        </p:nvSpPr>
        <p:spPr bwMode="auto">
          <a:xfrm>
            <a:off x="4143587" y="0"/>
            <a:ext cx="3169920" cy="361296"/>
          </a:xfrm>
          <a:prstGeom prst="rect">
            <a:avLst/>
          </a:prstGeom>
        </p:spPr>
        <p:txBody>
          <a:bodyPr vert="horz" lIns="91440" tIns="45720" rIns="91440" bIns="45720" rtlCol="0"/>
          <a:lstStyle>
            <a:lvl1pPr algn="r">
              <a:defRPr sz="1200"/>
            </a:lvl1pPr>
          </a:lstStyle>
          <a:p>
            <a:pPr>
              <a:defRPr/>
            </a:pPr>
            <a:fld id="{F17A096F-8E57-4605-A2FB-03ADB46E06A8}" type="datetimeFigureOut">
              <a:rPr lang="en-GB"/>
              <a:t>20/12/2021</a:t>
            </a:fld>
            <a:endParaRPr lang="en-GB"/>
          </a:p>
        </p:txBody>
      </p:sp>
      <p:sp>
        <p:nvSpPr>
          <p:cNvPr id="6" name="Slide Image Placeholder 3"/>
          <p:cNvSpPr>
            <a:spLocks noGrp="1" noRot="1" noChangeAspect="1"/>
          </p:cNvSpPr>
          <p:nvPr>
            <p:ph type="sldImg" idx="2"/>
          </p:nvPr>
        </p:nvSpPr>
        <p:spPr bwMode="auto">
          <a:xfrm>
            <a:off x="1497013" y="900113"/>
            <a:ext cx="4321175" cy="2430462"/>
          </a:xfrm>
          <a:prstGeom prst="rect">
            <a:avLst/>
          </a:prstGeom>
          <a:noFill/>
          <a:ln w="12700">
            <a:solidFill>
              <a:prstClr val="black"/>
            </a:solidFill>
          </a:ln>
        </p:spPr>
        <p:txBody>
          <a:bodyPr vert="horz" lIns="91440" tIns="45720" rIns="91440" bIns="45720" rtlCol="0" anchor="ctr"/>
          <a:lstStyle/>
          <a:p>
            <a:pPr>
              <a:defRPr/>
            </a:pPr>
            <a:endParaRPr lang="en-GB"/>
          </a:p>
        </p:txBody>
      </p:sp>
      <p:sp>
        <p:nvSpPr>
          <p:cNvPr id="7" name="Notes Placeholder 4"/>
          <p:cNvSpPr>
            <a:spLocks noGrp="1"/>
          </p:cNvSpPr>
          <p:nvPr>
            <p:ph type="body" sz="quarter" idx="3"/>
          </p:nvPr>
        </p:nvSpPr>
        <p:spPr bwMode="auto">
          <a:xfrm>
            <a:off x="731520" y="3465433"/>
            <a:ext cx="5852160" cy="2835354"/>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8" name="Footer Placeholder 5"/>
          <p:cNvSpPr>
            <a:spLocks noGrp="1"/>
          </p:cNvSpPr>
          <p:nvPr>
            <p:ph type="ftr" sz="quarter" idx="4"/>
          </p:nvPr>
        </p:nvSpPr>
        <p:spPr bwMode="auto">
          <a:xfrm>
            <a:off x="0" y="6839606"/>
            <a:ext cx="3169920" cy="361295"/>
          </a:xfrm>
          <a:prstGeom prst="rect">
            <a:avLst/>
          </a:prstGeom>
        </p:spPr>
        <p:txBody>
          <a:bodyPr vert="horz" lIns="91440" tIns="45720" rIns="91440" bIns="45720" rtlCol="0" anchor="b"/>
          <a:lstStyle>
            <a:lvl1pPr algn="l">
              <a:defRPr sz="1200"/>
            </a:lvl1pPr>
          </a:lstStyle>
          <a:p>
            <a:pPr>
              <a:defRPr/>
            </a:pPr>
            <a:endParaRPr lang="en-GB"/>
          </a:p>
        </p:txBody>
      </p:sp>
      <p:sp>
        <p:nvSpPr>
          <p:cNvPr id="9" name="Slide Number Placeholder 6"/>
          <p:cNvSpPr>
            <a:spLocks noGrp="1"/>
          </p:cNvSpPr>
          <p:nvPr>
            <p:ph type="sldNum" sz="quarter" idx="5"/>
          </p:nvPr>
        </p:nvSpPr>
        <p:spPr bwMode="auto">
          <a:xfrm>
            <a:off x="4143587" y="6839606"/>
            <a:ext cx="3169920" cy="361295"/>
          </a:xfrm>
          <a:prstGeom prst="rect">
            <a:avLst/>
          </a:prstGeom>
        </p:spPr>
        <p:txBody>
          <a:bodyPr vert="horz" lIns="91440" tIns="45720" rIns="91440" bIns="45720" rtlCol="0" anchor="b"/>
          <a:lstStyle>
            <a:lvl1pPr algn="r">
              <a:defRPr sz="1200"/>
            </a:lvl1pPr>
          </a:lstStyle>
          <a:p>
            <a:pPr>
              <a:defRPr/>
            </a:pPr>
            <a:fld id="{21505818-3DC2-4637-AFFB-BBFD693888D2}"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Slide Image Placeholder 1"/>
          <p:cNvSpPr>
            <a:spLocks noGrp="1" noRot="1" noChangeAspect="1"/>
          </p:cNvSpPr>
          <p:nvPr>
            <p:ph type="sldImg"/>
          </p:nvPr>
        </p:nvSpPr>
        <p:spPr bwMode="auto"/>
      </p:sp>
      <p:sp>
        <p:nvSpPr>
          <p:cNvPr id="5" name="Notes Placeholder 2"/>
          <p:cNvSpPr>
            <a:spLocks noGrp="1"/>
          </p:cNvSpPr>
          <p:nvPr>
            <p:ph type="body" idx="1"/>
          </p:nvPr>
        </p:nvSpPr>
        <p:spPr bwMode="auto"/>
        <p:txBody>
          <a:bodyPr/>
          <a:lstStyle/>
          <a:p>
            <a:pPr>
              <a:defRPr/>
            </a:pPr>
            <a:r>
              <a:rPr lang="en-US">
                <a:cs typeface="Calibri"/>
              </a:rPr>
              <a:t>Welcome to the first lecture of the project management course.</a:t>
            </a:r>
            <a:endParaRPr/>
          </a:p>
          <a:p>
            <a:pPr>
              <a:defRPr/>
            </a:pPr>
            <a:r>
              <a:rPr lang="en-US">
                <a:cs typeface="Calibri"/>
              </a:rPr>
              <a:t>Today we are going to explore what constitutes the project management context by introducing the concepts that define the rationale for projects and project management.</a:t>
            </a:r>
            <a:endParaRPr/>
          </a:p>
          <a:p>
            <a:pPr>
              <a:defRPr/>
            </a:pPr>
            <a:r>
              <a:rPr lang="en-US">
                <a:cs typeface="Calibri"/>
              </a:rPr>
              <a:t>Then we will see how these concepts help us define and implement the key project management processes.</a:t>
            </a:r>
            <a:endParaRPr/>
          </a:p>
        </p:txBody>
      </p:sp>
      <p:sp>
        <p:nvSpPr>
          <p:cNvPr id="6" name="Slide Number Placeholder 3"/>
          <p:cNvSpPr>
            <a:spLocks noGrp="1"/>
          </p:cNvSpPr>
          <p:nvPr>
            <p:ph type="sldNum" sz="quarter" idx="5"/>
          </p:nvPr>
        </p:nvSpPr>
        <p:spPr bwMode="auto"/>
        <p:txBody>
          <a:bodyPr/>
          <a:lstStyle/>
          <a:p>
            <a:pPr>
              <a:defRPr/>
            </a:pPr>
            <a:fld id="{21505818-3DC2-4637-AFFB-BBFD693888D2}" type="slidenum">
              <a:rPr lang="en-GB"/>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838198" y="1122363"/>
            <a:ext cx="10515597" cy="2387600"/>
          </a:xfrm>
        </p:spPr>
        <p:txBody>
          <a:bodyPr anchor="b"/>
          <a:lstStyle>
            <a:lvl1pPr algn="ctr">
              <a:defRPr sz="6000">
                <a:latin typeface="Arial"/>
                <a:cs typeface="Arial"/>
              </a:defRPr>
            </a:lvl1pPr>
          </a:lstStyle>
          <a:p>
            <a:pPr>
              <a:defRPr/>
            </a:pPr>
            <a:r>
              <a:rPr lang="en-US"/>
              <a:t>Click to edit Master title style</a:t>
            </a:r>
            <a:endParaRPr lang="en-GB"/>
          </a:p>
        </p:txBody>
      </p:sp>
      <p:sp>
        <p:nvSpPr>
          <p:cNvPr id="5" name="Subtitle 2"/>
          <p:cNvSpPr>
            <a:spLocks noGrp="1"/>
          </p:cNvSpPr>
          <p:nvPr>
            <p:ph type="subTitle" idx="1"/>
          </p:nvPr>
        </p:nvSpPr>
        <p:spPr bwMode="auto">
          <a:xfrm>
            <a:off x="838201" y="3762376"/>
            <a:ext cx="7315200" cy="1495424"/>
          </a:xfrm>
        </p:spPr>
        <p:txBody>
          <a:bodyPr/>
          <a:lstStyle>
            <a:lvl1pPr marL="0" indent="0" algn="ctr">
              <a:buNone/>
              <a:defRPr sz="2400">
                <a:latin typeface="Arial"/>
                <a:cs typeface="Arial"/>
              </a:defRPr>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pPr>
              <a:defRPr/>
            </a:pPr>
            <a:r>
              <a:rPr lang="en-US"/>
              <a:t>Click to edit Master subtitle style</a:t>
            </a:r>
            <a:endParaRPr lang="en-GB"/>
          </a:p>
        </p:txBody>
      </p:sp>
      <p:sp>
        <p:nvSpPr>
          <p:cNvPr id="6" name="Rectangle 6"/>
          <p:cNvSpPr/>
          <p:nvPr userDrawn="1"/>
        </p:nvSpPr>
        <p:spPr bwMode="auto">
          <a:xfrm>
            <a:off x="838202" y="3539718"/>
            <a:ext cx="10515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800"/>
          </a:p>
        </p:txBody>
      </p:sp>
      <p:sp>
        <p:nvSpPr>
          <p:cNvPr id="7" name="Date Placeholder 10"/>
          <p:cNvSpPr>
            <a:spLocks noGrp="1"/>
          </p:cNvSpPr>
          <p:nvPr>
            <p:ph type="dt" sz="half" idx="10"/>
          </p:nvPr>
        </p:nvSpPr>
        <p:spPr bwMode="auto"/>
        <p:txBody>
          <a:bodyPr/>
          <a:lstStyle>
            <a:lvl1pPr marL="0" algn="ctr" defTabSz="914411">
              <a:defRPr lang="en-GB" sz="1200">
                <a:solidFill>
                  <a:schemeClr val="tx1">
                    <a:tint val="75000"/>
                  </a:schemeClr>
                </a:solidFill>
                <a:latin typeface="+mn-lt"/>
                <a:ea typeface="+mn-ea"/>
                <a:cs typeface="+mn-cs"/>
              </a:defRPr>
            </a:lvl1pPr>
          </a:lstStyle>
          <a:p>
            <a:pPr algn="l">
              <a:defRPr/>
            </a:pPr>
            <a:r>
              <a:rPr lang="en-US"/>
              <a:t>04IXTPH – Project Management</a:t>
            </a:r>
            <a:endParaRPr lang="en-GB"/>
          </a:p>
        </p:txBody>
      </p:sp>
      <p:sp>
        <p:nvSpPr>
          <p:cNvPr id="8" name="Footer Placeholder 11"/>
          <p:cNvSpPr>
            <a:spLocks noGrp="1"/>
          </p:cNvSpPr>
          <p:nvPr>
            <p:ph type="ftr" sz="quarter" idx="11"/>
          </p:nvPr>
        </p:nvSpPr>
        <p:spPr bwMode="auto"/>
        <p:txBody>
          <a:bodyPr/>
          <a:lstStyle/>
          <a:p>
            <a:pPr>
              <a:defRPr/>
            </a:pPr>
            <a:r>
              <a:rPr lang="en-GB"/>
              <a:t>Context</a:t>
            </a:r>
            <a:endParaRPr/>
          </a:p>
        </p:txBody>
      </p:sp>
      <p:sp>
        <p:nvSpPr>
          <p:cNvPr id="9" name="Slide Number Placeholder 12"/>
          <p:cNvSpPr>
            <a:spLocks noGrp="1"/>
          </p:cNvSpPr>
          <p:nvPr>
            <p:ph type="sldNum" sz="quarter" idx="12"/>
          </p:nvPr>
        </p:nvSpPr>
        <p:spPr bwMode="auto"/>
        <p:txBody>
          <a:bodyPr/>
          <a:lstStyle/>
          <a:p>
            <a:pPr>
              <a:defRPr/>
            </a:pPr>
            <a:fld id="{A49D3AD3-7DFF-4BD5-B702-1A855F702C3E}" type="slidenum">
              <a:rPr lang="en-GB"/>
              <a:t>‹#›</a:t>
            </a:fld>
            <a:endParaRPr lang="en-GB"/>
          </a:p>
        </p:txBody>
      </p:sp>
      <p:sp>
        <p:nvSpPr>
          <p:cNvPr id="10" name="Text Placeholder 4"/>
          <p:cNvSpPr>
            <a:spLocks noGrp="1"/>
          </p:cNvSpPr>
          <p:nvPr>
            <p:ph type="body" sz="quarter" idx="13" hasCustomPrompt="1"/>
          </p:nvPr>
        </p:nvSpPr>
        <p:spPr bwMode="auto">
          <a:xfrm>
            <a:off x="8610601" y="3762376"/>
            <a:ext cx="2743200" cy="1495425"/>
          </a:xfrm>
        </p:spPr>
        <p:txBody>
          <a:bodyPr/>
          <a:lstStyle>
            <a:lvl1pPr marL="0" indent="0" algn="ctr">
              <a:buNone/>
              <a:defRPr/>
            </a:lvl1pPr>
          </a:lstStyle>
          <a:p>
            <a:pPr lvl="0">
              <a:defRPr/>
            </a:pPr>
            <a:r>
              <a:rPr lang="en-US"/>
              <a:t>Sources</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a:defRPr>
                <a:latin typeface="Arial"/>
                <a:cs typeface="Arial"/>
              </a:defRPr>
            </a:lvl1pPr>
          </a:lstStyle>
          <a:p>
            <a:pPr>
              <a:defRPr/>
            </a:pPr>
            <a:r>
              <a:rPr lang="en-US"/>
              <a:t>Click to edit Master title style</a:t>
            </a:r>
            <a:endParaRPr lang="en-GB"/>
          </a:p>
        </p:txBody>
      </p:sp>
      <p:sp>
        <p:nvSpPr>
          <p:cNvPr id="5" name="Vertical Text Placeholder 2"/>
          <p:cNvSpPr>
            <a:spLocks noGrp="1"/>
          </p:cNvSpPr>
          <p:nvPr>
            <p:ph type="body" orient="vert" idx="1"/>
          </p:nvPr>
        </p:nvSpPr>
        <p:spPr bwMode="auto"/>
        <p:txBody>
          <a:bodyPr vert="eaVert"/>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899" y="365125"/>
            <a:ext cx="2628900" cy="5811838"/>
          </a:xfrm>
        </p:spPr>
        <p:txBody>
          <a:bodyPr vert="eaVert"/>
          <a:lstStyle>
            <a:lvl1pPr>
              <a:defRPr>
                <a:latin typeface="Arial"/>
                <a:cs typeface="Arial"/>
              </a:defRPr>
            </a:lvl1pPr>
          </a:lstStyle>
          <a:p>
            <a:pPr>
              <a:defRPr/>
            </a:pPr>
            <a:r>
              <a:rPr lang="en-US"/>
              <a:t>Click to edit Master title style</a:t>
            </a:r>
            <a:endParaRPr lang="en-GB"/>
          </a:p>
        </p:txBody>
      </p:sp>
      <p:sp>
        <p:nvSpPr>
          <p:cNvPr id="5" name="Vertical Text Placeholder 2"/>
          <p:cNvSpPr>
            <a:spLocks noGrp="1"/>
          </p:cNvSpPr>
          <p:nvPr>
            <p:ph type="body" orient="vert" idx="1"/>
          </p:nvPr>
        </p:nvSpPr>
        <p:spPr bwMode="auto">
          <a:xfrm>
            <a:off x="838198" y="365125"/>
            <a:ext cx="7734300" cy="5811838"/>
          </a:xfrm>
        </p:spPr>
        <p:txBody>
          <a:bodyPr vert="eaVert"/>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38112" y="136525"/>
            <a:ext cx="11915776" cy="540000"/>
          </a:xfrm>
        </p:spPr>
        <p:txBody>
          <a:bodyPr>
            <a:normAutofit/>
          </a:bodyPr>
          <a:lstStyle>
            <a:lvl1pPr>
              <a:defRPr sz="3000" b="1">
                <a:latin typeface="Arial"/>
                <a:cs typeface="Arial"/>
              </a:defRPr>
            </a:lvl1pPr>
          </a:lstStyle>
          <a:p>
            <a:pPr>
              <a:defRPr/>
            </a:pPr>
            <a:r>
              <a:rPr lang="en-US"/>
              <a:t>Click to edit Master title style</a:t>
            </a:r>
            <a:endParaRPr lang="en-GB"/>
          </a:p>
        </p:txBody>
      </p:sp>
      <p:sp>
        <p:nvSpPr>
          <p:cNvPr id="5" name="Content Placeholder 2"/>
          <p:cNvSpPr>
            <a:spLocks noGrp="1"/>
          </p:cNvSpPr>
          <p:nvPr>
            <p:ph idx="1"/>
          </p:nvPr>
        </p:nvSpPr>
        <p:spPr bwMode="auto">
          <a:xfrm>
            <a:off x="138112" y="813844"/>
            <a:ext cx="11915776" cy="5544095"/>
          </a:xfrm>
        </p:spPr>
        <p:txBody>
          <a:bodyPr anchor="ctr"/>
          <a:lstStyle>
            <a:lvl1pP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600">
                <a:latin typeface="Arial"/>
                <a:cs typeface="Aria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6" name="Date Placeholder 3"/>
          <p:cNvSpPr>
            <a:spLocks noGrp="1"/>
          </p:cNvSpPr>
          <p:nvPr>
            <p:ph type="dt" sz="half" idx="10"/>
          </p:nvPr>
        </p:nvSpPr>
        <p:spPr bwMode="auto">
          <a:xfrm>
            <a:off x="138112" y="6492875"/>
            <a:ext cx="2743200" cy="228600"/>
          </a:xfrm>
        </p:spPr>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a:xfrm>
            <a:off x="4038602" y="6492875"/>
            <a:ext cx="4114800" cy="228600"/>
          </a:xfrm>
        </p:spPr>
        <p:txBody>
          <a:bodyPr/>
          <a:lstStyle/>
          <a:p>
            <a:pPr>
              <a:defRPr/>
            </a:pPr>
            <a:r>
              <a:rPr lang="en-GB"/>
              <a:t>Context</a:t>
            </a:r>
            <a:endParaRPr/>
          </a:p>
        </p:txBody>
      </p:sp>
      <p:sp>
        <p:nvSpPr>
          <p:cNvPr id="8" name="Slide Number Placeholder 5"/>
          <p:cNvSpPr>
            <a:spLocks noGrp="1"/>
          </p:cNvSpPr>
          <p:nvPr>
            <p:ph type="sldNum" sz="quarter" idx="12"/>
          </p:nvPr>
        </p:nvSpPr>
        <p:spPr bwMode="auto">
          <a:xfrm>
            <a:off x="9310688" y="6492875"/>
            <a:ext cx="2743200" cy="228600"/>
          </a:xfrm>
        </p:spPr>
        <p:txBody>
          <a:bodyPr/>
          <a:lstStyle/>
          <a:p>
            <a:pPr>
              <a:defRPr/>
            </a:pPr>
            <a:fld id="{A49D3AD3-7DFF-4BD5-B702-1A855F702C3E}" type="slidenum">
              <a:rPr lang="en-GB"/>
              <a:t>‹#›</a:t>
            </a:fld>
            <a:endParaRPr lang="en-GB"/>
          </a:p>
        </p:txBody>
      </p:sp>
      <p:sp>
        <p:nvSpPr>
          <p:cNvPr id="9" name="Rectangle 15"/>
          <p:cNvSpPr/>
          <p:nvPr userDrawn="1"/>
        </p:nvSpPr>
        <p:spPr bwMode="auto">
          <a:xfrm>
            <a:off x="138000" y="725993"/>
            <a:ext cx="119160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2" y="1709738"/>
            <a:ext cx="10515600" cy="2852737"/>
          </a:xfrm>
        </p:spPr>
        <p:txBody>
          <a:bodyPr anchor="b"/>
          <a:lstStyle>
            <a:lvl1pPr>
              <a:defRPr sz="6000"/>
            </a:lvl1pPr>
          </a:lstStyle>
          <a:p>
            <a:pPr>
              <a:defRPr/>
            </a:pPr>
            <a:r>
              <a:rPr lang="en-US"/>
              <a:t>Click to edit Master title style</a:t>
            </a:r>
            <a:endParaRPr lang="en-GB"/>
          </a:p>
        </p:txBody>
      </p:sp>
      <p:sp>
        <p:nvSpPr>
          <p:cNvPr id="5" name="Text Placeholder 2"/>
          <p:cNvSpPr>
            <a:spLocks noGrp="1"/>
          </p:cNvSpPr>
          <p:nvPr>
            <p:ph type="body" idx="1"/>
          </p:nvPr>
        </p:nvSpPr>
        <p:spPr bwMode="auto">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Two Content">
    <p:spTree>
      <p:nvGrpSpPr>
        <p:cNvPr id="1" name=""/>
        <p:cNvGrpSpPr/>
        <p:nvPr/>
      </p:nvGrpSpPr>
      <p:grpSpPr bwMode="auto">
        <a:xfrm>
          <a:off x="0" y="0"/>
          <a:ext cx="0" cy="0"/>
          <a:chOff x="0" y="0"/>
          <a:chExt cx="0" cy="0"/>
        </a:xfrm>
      </p:grpSpPr>
      <p:sp>
        <p:nvSpPr>
          <p:cNvPr id="4" name="Content Placeholder 2"/>
          <p:cNvSpPr>
            <a:spLocks noGrp="1"/>
          </p:cNvSpPr>
          <p:nvPr>
            <p:ph sz="half" idx="1"/>
          </p:nvPr>
        </p:nvSpPr>
        <p:spPr bwMode="auto">
          <a:xfrm>
            <a:off x="138000" y="811461"/>
            <a:ext cx="5881801" cy="5544095"/>
          </a:xfrm>
        </p:spPr>
        <p:txBody>
          <a:bodyPr vert="horz" lIns="91440" tIns="45720" rIns="91440" bIns="45720" rtlCol="0" anchor="ctr">
            <a:normAutofit/>
          </a:bodyPr>
          <a:lstStyle>
            <a:lvl1pPr>
              <a:defRPr lang="en-US" sz="2400">
                <a:latin typeface="Arial"/>
                <a:cs typeface="Arial"/>
              </a:defRPr>
            </a:lvl1pPr>
            <a:lvl2pPr>
              <a:defRPr lang="en-US" sz="2200">
                <a:latin typeface="Arial"/>
                <a:cs typeface="Arial"/>
              </a:defRPr>
            </a:lvl2pPr>
            <a:lvl3pPr>
              <a:defRPr lang="en-US">
                <a:latin typeface="Arial"/>
                <a:cs typeface="Arial"/>
              </a:defRPr>
            </a:lvl3pPr>
            <a:lvl4pPr>
              <a:defRPr lang="en-US" sz="1800">
                <a:latin typeface="Arial"/>
                <a:cs typeface="Arial"/>
              </a:defRPr>
            </a:lvl4pPr>
            <a:lvl5pPr>
              <a:defRPr lang="en-GB" sz="1600">
                <a:latin typeface="Arial"/>
                <a:cs typeface="Aria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5" name="Content Placeholder 3"/>
          <p:cNvSpPr>
            <a:spLocks noGrp="1"/>
          </p:cNvSpPr>
          <p:nvPr>
            <p:ph sz="half" idx="2"/>
          </p:nvPr>
        </p:nvSpPr>
        <p:spPr bwMode="auto">
          <a:xfrm>
            <a:off x="6172200" y="811461"/>
            <a:ext cx="5881687" cy="5544095"/>
          </a:xfrm>
        </p:spPr>
        <p:txBody>
          <a:bodyPr vert="horz" lIns="91440" tIns="45720" rIns="91440" bIns="45720" rtlCol="0" anchor="ctr">
            <a:normAutofit/>
          </a:bodyPr>
          <a:lstStyle>
            <a:lvl1pPr>
              <a:defRPr lang="en-US" sz="2400">
                <a:latin typeface="Arial"/>
                <a:cs typeface="Arial"/>
              </a:defRPr>
            </a:lvl1pPr>
            <a:lvl2pPr>
              <a:defRPr lang="en-US" sz="2200">
                <a:latin typeface="Arial"/>
                <a:cs typeface="Arial"/>
              </a:defRPr>
            </a:lvl2pPr>
            <a:lvl3pPr>
              <a:defRPr lang="en-US">
                <a:latin typeface="Arial"/>
                <a:cs typeface="Arial"/>
              </a:defRPr>
            </a:lvl3pPr>
            <a:lvl4pPr>
              <a:defRPr lang="en-US" sz="1800">
                <a:latin typeface="Arial"/>
                <a:cs typeface="Arial"/>
              </a:defRPr>
            </a:lvl4pPr>
            <a:lvl5pPr>
              <a:defRPr lang="en-GB" sz="1600">
                <a:latin typeface="Arial"/>
                <a:cs typeface="Aria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6" name="Title 1"/>
          <p:cNvSpPr>
            <a:spLocks noGrp="1"/>
          </p:cNvSpPr>
          <p:nvPr>
            <p:ph type="title"/>
          </p:nvPr>
        </p:nvSpPr>
        <p:spPr bwMode="auto">
          <a:xfrm>
            <a:off x="138112" y="136525"/>
            <a:ext cx="11915776" cy="540000"/>
          </a:xfrm>
        </p:spPr>
        <p:txBody>
          <a:bodyPr>
            <a:normAutofit/>
          </a:bodyPr>
          <a:lstStyle>
            <a:lvl1pPr>
              <a:defRPr sz="3000" b="1">
                <a:latin typeface="Arial"/>
                <a:cs typeface="Arial"/>
              </a:defRPr>
            </a:lvl1pPr>
          </a:lstStyle>
          <a:p>
            <a:pPr>
              <a:defRPr/>
            </a:pPr>
            <a:r>
              <a:rPr lang="en-US"/>
              <a:t>Click to edit Master title style</a:t>
            </a:r>
            <a:endParaRPr lang="en-GB"/>
          </a:p>
        </p:txBody>
      </p:sp>
      <p:sp>
        <p:nvSpPr>
          <p:cNvPr id="7" name="Date Placeholder 3"/>
          <p:cNvSpPr>
            <a:spLocks noAdjustHandles="1"/>
          </p:cNvSpPr>
          <p:nvPr userDrawn="1"/>
        </p:nvSpPr>
        <p:spPr bwMode="auto">
          <a:xfrm>
            <a:off x="138112" y="6492875"/>
            <a:ext cx="2743200" cy="228600"/>
          </a:xfrm>
          <a:prstGeom prst="rect">
            <a:avLst/>
          </a:prstGeom>
        </p:spPr>
        <p:txBody>
          <a:bodyPr vert="horz" lIns="91440" tIns="45720" rIns="91440" bIns="45720" rtlCol="0" anchor="ctr"/>
          <a:lstStyle>
            <a:defPPr>
              <a:defRPr lang="en-US"/>
            </a:defPPr>
            <a:lvl1pPr marL="0" algn="l"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en-US"/>
              <a:t>04IXTPH – Project Management</a:t>
            </a:r>
            <a:endParaRPr lang="en-GB"/>
          </a:p>
        </p:txBody>
      </p:sp>
      <p:sp>
        <p:nvSpPr>
          <p:cNvPr id="8" name="Footer Placeholder 4"/>
          <p:cNvSpPr>
            <a:spLocks noAdjustHandles="1"/>
          </p:cNvSpPr>
          <p:nvPr userDrawn="1"/>
        </p:nvSpPr>
        <p:spPr bwMode="auto">
          <a:xfrm>
            <a:off x="4038602" y="6492875"/>
            <a:ext cx="4114800" cy="228600"/>
          </a:xfrm>
          <a:prstGeom prst="rect">
            <a:avLst/>
          </a:prstGeom>
        </p:spPr>
        <p:txBody>
          <a:bodyPr vert="horz" lIns="91440" tIns="45720" rIns="91440" bIns="45720" rtlCol="0" anchor="ctr"/>
          <a:lstStyle>
            <a:defPPr>
              <a:defRPr lang="en-US"/>
            </a:defPPr>
            <a:lvl1pPr marL="0" algn="ct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en-GB"/>
              <a:t>Context</a:t>
            </a:r>
            <a:endParaRPr/>
          </a:p>
        </p:txBody>
      </p:sp>
      <p:sp>
        <p:nvSpPr>
          <p:cNvPr id="9" name="Slide Number Placeholder 5"/>
          <p:cNvSpPr>
            <a:spLocks noAdjustHandles="1"/>
          </p:cNvSpPr>
          <p:nvPr userDrawn="1"/>
        </p:nvSpPr>
        <p:spPr bwMode="auto">
          <a:xfrm>
            <a:off x="9310688" y="6492875"/>
            <a:ext cx="2743200" cy="228600"/>
          </a:xfrm>
          <a:prstGeom prst="rect">
            <a:avLst/>
          </a:prstGeom>
        </p:spPr>
        <p:txBody>
          <a:bodyPr vert="horz" lIns="91440" tIns="45720" rIns="91440" bIns="45720" rtlCol="0" anchor="ctr"/>
          <a:lstStyle>
            <a:defPPr>
              <a:defRPr lang="en-US"/>
            </a:defPPr>
            <a:lvl1pPr marL="0" algn="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A49D3AD3-7DFF-4BD5-B702-1A855F702C3E}" type="slidenum">
              <a:rPr lang="en-GB"/>
              <a:t>‹#›</a:t>
            </a:fld>
            <a:endParaRPr lang="en-GB"/>
          </a:p>
        </p:txBody>
      </p:sp>
      <p:sp>
        <p:nvSpPr>
          <p:cNvPr id="10" name="Rectangle 13"/>
          <p:cNvSpPr/>
          <p:nvPr userDrawn="1"/>
        </p:nvSpPr>
        <p:spPr bwMode="auto">
          <a:xfrm>
            <a:off x="138000" y="725993"/>
            <a:ext cx="119160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4" name="Content Placeholder 2"/>
          <p:cNvSpPr>
            <a:spLocks noGrp="1"/>
          </p:cNvSpPr>
          <p:nvPr>
            <p:ph sz="half" idx="1"/>
          </p:nvPr>
        </p:nvSpPr>
        <p:spPr bwMode="auto">
          <a:xfrm>
            <a:off x="138000" y="1400929"/>
            <a:ext cx="5881801" cy="4954627"/>
          </a:xfrm>
        </p:spPr>
        <p:txBody>
          <a:bodyPr vert="horz" lIns="91440" tIns="45720" rIns="91440" bIns="45720" rtlCol="0" anchor="ctr">
            <a:normAutofit/>
          </a:bodyPr>
          <a:lstStyle>
            <a:lvl1pPr>
              <a:defRPr lang="en-US" sz="2400">
                <a:latin typeface="Arial"/>
                <a:cs typeface="Arial"/>
              </a:defRPr>
            </a:lvl1pPr>
            <a:lvl2pPr>
              <a:defRPr lang="en-US" sz="2200">
                <a:latin typeface="Arial"/>
                <a:cs typeface="Arial"/>
              </a:defRPr>
            </a:lvl2pPr>
            <a:lvl3pPr>
              <a:defRPr lang="en-US">
                <a:latin typeface="Arial"/>
                <a:cs typeface="Arial"/>
              </a:defRPr>
            </a:lvl3pPr>
            <a:lvl4pPr>
              <a:defRPr lang="en-US" sz="1800">
                <a:latin typeface="Arial"/>
                <a:cs typeface="Arial"/>
              </a:defRPr>
            </a:lvl4pPr>
            <a:lvl5pPr>
              <a:defRPr lang="en-GB" sz="1600">
                <a:latin typeface="Arial"/>
                <a:cs typeface="Aria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5" name="Content Placeholder 3"/>
          <p:cNvSpPr>
            <a:spLocks noGrp="1"/>
          </p:cNvSpPr>
          <p:nvPr>
            <p:ph sz="half" idx="2"/>
          </p:nvPr>
        </p:nvSpPr>
        <p:spPr bwMode="auto">
          <a:xfrm>
            <a:off x="6172200" y="1400929"/>
            <a:ext cx="5881687" cy="4954627"/>
          </a:xfrm>
        </p:spPr>
        <p:txBody>
          <a:bodyPr vert="horz" lIns="91440" tIns="45720" rIns="91440" bIns="45720" rtlCol="0" anchor="ctr">
            <a:normAutofit/>
          </a:bodyPr>
          <a:lstStyle>
            <a:lvl1pPr>
              <a:defRPr lang="en-US" sz="2400">
                <a:latin typeface="Arial"/>
                <a:cs typeface="Arial"/>
              </a:defRPr>
            </a:lvl1pPr>
            <a:lvl2pPr>
              <a:defRPr lang="en-US" sz="2200">
                <a:latin typeface="Arial"/>
                <a:cs typeface="Arial"/>
              </a:defRPr>
            </a:lvl2pPr>
            <a:lvl3pPr>
              <a:defRPr lang="en-US">
                <a:latin typeface="Arial"/>
                <a:cs typeface="Arial"/>
              </a:defRPr>
            </a:lvl3pPr>
            <a:lvl4pPr>
              <a:defRPr lang="en-US" sz="1800">
                <a:latin typeface="Arial"/>
                <a:cs typeface="Arial"/>
              </a:defRPr>
            </a:lvl4pPr>
            <a:lvl5pPr>
              <a:defRPr lang="en-GB" sz="1600">
                <a:latin typeface="Arial"/>
                <a:cs typeface="Aria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6" name="Title 1"/>
          <p:cNvSpPr>
            <a:spLocks noGrp="1"/>
          </p:cNvSpPr>
          <p:nvPr>
            <p:ph type="title"/>
          </p:nvPr>
        </p:nvSpPr>
        <p:spPr bwMode="auto">
          <a:xfrm>
            <a:off x="138112" y="136525"/>
            <a:ext cx="11915776" cy="540000"/>
          </a:xfrm>
        </p:spPr>
        <p:txBody>
          <a:bodyPr>
            <a:normAutofit/>
          </a:bodyPr>
          <a:lstStyle>
            <a:lvl1pPr>
              <a:defRPr sz="3000" b="1">
                <a:latin typeface="Arial"/>
                <a:cs typeface="Arial"/>
              </a:defRPr>
            </a:lvl1pPr>
          </a:lstStyle>
          <a:p>
            <a:pPr>
              <a:defRPr/>
            </a:pPr>
            <a:r>
              <a:rPr lang="en-US"/>
              <a:t>Click to edit Master title style</a:t>
            </a:r>
            <a:endParaRPr lang="en-GB"/>
          </a:p>
        </p:txBody>
      </p:sp>
      <p:sp>
        <p:nvSpPr>
          <p:cNvPr id="7" name="Date Placeholder 3"/>
          <p:cNvSpPr>
            <a:spLocks noAdjustHandles="1"/>
          </p:cNvSpPr>
          <p:nvPr userDrawn="1"/>
        </p:nvSpPr>
        <p:spPr bwMode="auto">
          <a:xfrm>
            <a:off x="138112" y="6492875"/>
            <a:ext cx="2743200" cy="228600"/>
          </a:xfrm>
          <a:prstGeom prst="rect">
            <a:avLst/>
          </a:prstGeom>
        </p:spPr>
        <p:txBody>
          <a:bodyPr vert="horz" lIns="91440" tIns="45720" rIns="91440" bIns="45720" rtlCol="0" anchor="ctr"/>
          <a:lstStyle>
            <a:defPPr>
              <a:defRPr lang="en-US"/>
            </a:defPPr>
            <a:lvl1pPr marL="0" algn="l"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en-US"/>
              <a:t>04IXTPH – Project Management</a:t>
            </a:r>
            <a:endParaRPr lang="en-GB"/>
          </a:p>
        </p:txBody>
      </p:sp>
      <p:sp>
        <p:nvSpPr>
          <p:cNvPr id="8" name="Footer Placeholder 4"/>
          <p:cNvSpPr>
            <a:spLocks noAdjustHandles="1"/>
          </p:cNvSpPr>
          <p:nvPr userDrawn="1"/>
        </p:nvSpPr>
        <p:spPr bwMode="auto">
          <a:xfrm>
            <a:off x="4038602" y="6492875"/>
            <a:ext cx="4114800" cy="228600"/>
          </a:xfrm>
          <a:prstGeom prst="rect">
            <a:avLst/>
          </a:prstGeom>
        </p:spPr>
        <p:txBody>
          <a:bodyPr vert="horz" lIns="91440" tIns="45720" rIns="91440" bIns="45720" rtlCol="0" anchor="ctr"/>
          <a:lstStyle>
            <a:defPPr>
              <a:defRPr lang="en-US"/>
            </a:defPPr>
            <a:lvl1pPr marL="0" algn="ct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en-GB"/>
              <a:t>Context</a:t>
            </a:r>
            <a:endParaRPr/>
          </a:p>
        </p:txBody>
      </p:sp>
      <p:sp>
        <p:nvSpPr>
          <p:cNvPr id="9" name="Slide Number Placeholder 5"/>
          <p:cNvSpPr>
            <a:spLocks noAdjustHandles="1"/>
          </p:cNvSpPr>
          <p:nvPr userDrawn="1"/>
        </p:nvSpPr>
        <p:spPr bwMode="auto">
          <a:xfrm>
            <a:off x="9310688" y="6492875"/>
            <a:ext cx="2743200" cy="228600"/>
          </a:xfrm>
          <a:prstGeom prst="rect">
            <a:avLst/>
          </a:prstGeom>
        </p:spPr>
        <p:txBody>
          <a:bodyPr vert="horz" lIns="91440" tIns="45720" rIns="91440" bIns="45720" rtlCol="0" anchor="ctr"/>
          <a:lstStyle>
            <a:defPPr>
              <a:defRPr lang="en-US"/>
            </a:defPPr>
            <a:lvl1pPr marL="0" algn="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A49D3AD3-7DFF-4BD5-B702-1A855F702C3E}" type="slidenum">
              <a:rPr lang="en-GB"/>
              <a:t>‹#›</a:t>
            </a:fld>
            <a:endParaRPr lang="en-GB"/>
          </a:p>
        </p:txBody>
      </p:sp>
      <p:sp>
        <p:nvSpPr>
          <p:cNvPr id="10" name="Rectangle 18"/>
          <p:cNvSpPr/>
          <p:nvPr userDrawn="1"/>
        </p:nvSpPr>
        <p:spPr bwMode="auto">
          <a:xfrm>
            <a:off x="138000" y="725993"/>
            <a:ext cx="119160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800"/>
          </a:p>
        </p:txBody>
      </p:sp>
      <p:sp>
        <p:nvSpPr>
          <p:cNvPr id="11" name="Title 1"/>
          <p:cNvSpPr>
            <a:spLocks noAdjustHandles="1"/>
          </p:cNvSpPr>
          <p:nvPr userDrawn="1"/>
        </p:nvSpPr>
        <p:spPr bwMode="auto">
          <a:xfrm>
            <a:off x="137999" y="811461"/>
            <a:ext cx="5881802" cy="540000"/>
          </a:xfrm>
          <a:prstGeom prst="rect">
            <a:avLst/>
          </a:prstGeom>
        </p:spPr>
        <p:txBody>
          <a:bodyPr vert="horz" lIns="91440" tIns="45720" rIns="91440" bIns="45720" rtlCol="0" anchor="ctr">
            <a:normAutofit/>
          </a:bodyPr>
          <a:lstStyle>
            <a:lvl1pPr algn="l" defTabSz="914411">
              <a:lnSpc>
                <a:spcPct val="90000"/>
              </a:lnSpc>
              <a:spcBef>
                <a:spcPts val="0"/>
              </a:spcBef>
              <a:buNone/>
              <a:defRPr sz="3000" b="1">
                <a:solidFill>
                  <a:schemeClr val="tx1"/>
                </a:solidFill>
                <a:latin typeface="Arial"/>
                <a:ea typeface="+mj-ea"/>
                <a:cs typeface="Arial"/>
              </a:defRPr>
            </a:lvl1pPr>
          </a:lstStyle>
          <a:p>
            <a:pPr>
              <a:defRPr/>
            </a:pPr>
            <a:endParaRPr lang="en-GB" sz="2800"/>
          </a:p>
        </p:txBody>
      </p:sp>
      <p:sp>
        <p:nvSpPr>
          <p:cNvPr id="12" name="Content Placeholder 21"/>
          <p:cNvSpPr>
            <a:spLocks noGrp="1"/>
          </p:cNvSpPr>
          <p:nvPr>
            <p:ph sz="quarter" idx="10"/>
          </p:nvPr>
        </p:nvSpPr>
        <p:spPr bwMode="auto">
          <a:xfrm>
            <a:off x="137999" y="811461"/>
            <a:ext cx="5881687" cy="504000"/>
          </a:xfrm>
        </p:spPr>
        <p:txBody>
          <a:bodyPr vert="horz" lIns="91440" tIns="45720" rIns="91440" bIns="45720" rtlCol="0" anchor="ctr">
            <a:normAutofit/>
          </a:bodyPr>
          <a:lstStyle>
            <a:lvl1pPr algn="ctr">
              <a:buNone/>
              <a:defRPr lang="en-US" sz="2400" b="1">
                <a:latin typeface="Arial"/>
                <a:ea typeface="+mj-ea"/>
                <a:cs typeface="Arial"/>
              </a:defRPr>
            </a:lvl1pPr>
          </a:lstStyle>
          <a:p>
            <a:pPr lvl="0">
              <a:spcBef>
                <a:spcPts val="0"/>
              </a:spcBef>
              <a:buNone/>
              <a:defRPr/>
            </a:pPr>
            <a:r>
              <a:rPr lang="en-US"/>
              <a:t>Click to edit Master text styles</a:t>
            </a:r>
            <a:endParaRPr/>
          </a:p>
        </p:txBody>
      </p:sp>
      <p:sp>
        <p:nvSpPr>
          <p:cNvPr id="13" name="Content Placeholder 21"/>
          <p:cNvSpPr>
            <a:spLocks noGrp="1"/>
          </p:cNvSpPr>
          <p:nvPr>
            <p:ph sz="quarter" idx="11"/>
          </p:nvPr>
        </p:nvSpPr>
        <p:spPr bwMode="auto">
          <a:xfrm>
            <a:off x="6172199" y="831511"/>
            <a:ext cx="5881687" cy="504000"/>
          </a:xfrm>
        </p:spPr>
        <p:txBody>
          <a:bodyPr vert="horz" lIns="91440" tIns="45720" rIns="91440" bIns="45720" rtlCol="0" anchor="ctr">
            <a:normAutofit/>
          </a:bodyPr>
          <a:lstStyle>
            <a:lvl1pPr algn="ctr">
              <a:buNone/>
              <a:defRPr lang="en-US" sz="2400" b="1">
                <a:latin typeface="Arial"/>
                <a:ea typeface="+mj-ea"/>
                <a:cs typeface="Arial"/>
              </a:defRPr>
            </a:lvl1pPr>
          </a:lstStyle>
          <a:p>
            <a:pPr lvl="0">
              <a:spcBef>
                <a:spcPts val="0"/>
              </a:spcBef>
              <a:buNone/>
              <a:defRPr/>
            </a:pPr>
            <a:r>
              <a:rPr lang="en-US"/>
              <a:t>Click to edit Master text styles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38000" y="136525"/>
            <a:ext cx="11887312" cy="540000"/>
          </a:xfrm>
        </p:spPr>
        <p:txBody>
          <a:bodyPr vert="horz" lIns="91440" tIns="45720" rIns="91440" bIns="45720" rtlCol="0" anchor="ctr">
            <a:normAutofit/>
          </a:bodyPr>
          <a:lstStyle>
            <a:lvl1pPr>
              <a:defRPr lang="en-GB" sz="3000" b="1">
                <a:latin typeface="Arial"/>
                <a:cs typeface="Arial"/>
              </a:defRPr>
            </a:lvl1pPr>
          </a:lstStyle>
          <a:p>
            <a:pPr marL="0" lvl="0">
              <a:defRPr/>
            </a:pPr>
            <a:r>
              <a:rPr lang="en-US"/>
              <a:t>Click to edit Master title style</a:t>
            </a:r>
            <a:endParaRPr lang="en-GB"/>
          </a:p>
        </p:txBody>
      </p:sp>
      <p:sp>
        <p:nvSpPr>
          <p:cNvPr id="5" name="Date Placeholder 3"/>
          <p:cNvSpPr>
            <a:spLocks noGrp="1"/>
          </p:cNvSpPr>
          <p:nvPr>
            <p:ph type="dt" sz="half" idx="10"/>
          </p:nvPr>
        </p:nvSpPr>
        <p:spPr bwMode="auto">
          <a:xfrm>
            <a:off x="138112" y="6492875"/>
            <a:ext cx="2743200" cy="228600"/>
          </a:xfrm>
        </p:spPr>
        <p:txBody>
          <a:bodyPr/>
          <a:lstStyle/>
          <a:p>
            <a:pPr>
              <a:defRPr/>
            </a:pPr>
            <a:r>
              <a:rPr lang="en-US"/>
              <a:t>04IXTPH – Project Management</a:t>
            </a:r>
            <a:endParaRPr lang="en-GB"/>
          </a:p>
        </p:txBody>
      </p:sp>
      <p:sp>
        <p:nvSpPr>
          <p:cNvPr id="6" name="Footer Placeholder 4"/>
          <p:cNvSpPr>
            <a:spLocks noGrp="1"/>
          </p:cNvSpPr>
          <p:nvPr>
            <p:ph type="ftr" sz="quarter" idx="11"/>
          </p:nvPr>
        </p:nvSpPr>
        <p:spPr bwMode="auto">
          <a:xfrm>
            <a:off x="4038602" y="6492875"/>
            <a:ext cx="4114800" cy="228600"/>
          </a:xfrm>
        </p:spPr>
        <p:txBody>
          <a:bodyPr/>
          <a:lstStyle/>
          <a:p>
            <a:pPr>
              <a:defRPr/>
            </a:pPr>
            <a:r>
              <a:rPr lang="en-GB"/>
              <a:t>Context</a:t>
            </a:r>
            <a:endParaRPr/>
          </a:p>
        </p:txBody>
      </p:sp>
      <p:sp>
        <p:nvSpPr>
          <p:cNvPr id="7" name="Slide Number Placeholder 5"/>
          <p:cNvSpPr>
            <a:spLocks noGrp="1"/>
          </p:cNvSpPr>
          <p:nvPr>
            <p:ph type="sldNum" sz="quarter" idx="12"/>
          </p:nvPr>
        </p:nvSpPr>
        <p:spPr bwMode="auto">
          <a:xfrm>
            <a:off x="9310688" y="6492875"/>
            <a:ext cx="2743200" cy="228600"/>
          </a:xfrm>
        </p:spPr>
        <p:txBody>
          <a:bodyPr/>
          <a:lstStyle/>
          <a:p>
            <a:pPr>
              <a:defRPr/>
            </a:pPr>
            <a:fld id="{A49D3AD3-7DFF-4BD5-B702-1A855F702C3E}" type="slidenum">
              <a:rPr lang="en-GB"/>
              <a:t>‹#›</a:t>
            </a:fld>
            <a:endParaRPr lang="en-GB"/>
          </a:p>
        </p:txBody>
      </p:sp>
      <p:sp>
        <p:nvSpPr>
          <p:cNvPr id="8" name="Rectangle 10"/>
          <p:cNvSpPr/>
          <p:nvPr userDrawn="1"/>
        </p:nvSpPr>
        <p:spPr bwMode="auto">
          <a:xfrm>
            <a:off x="138000" y="725993"/>
            <a:ext cx="119160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r>
              <a:rPr lang="en-US"/>
              <a:t>04IXTPH – Project Management</a:t>
            </a:r>
            <a:endParaRPr lang="en-GB"/>
          </a:p>
        </p:txBody>
      </p:sp>
      <p:sp>
        <p:nvSpPr>
          <p:cNvPr id="5" name="Footer Placeholder 2"/>
          <p:cNvSpPr>
            <a:spLocks noGrp="1"/>
          </p:cNvSpPr>
          <p:nvPr>
            <p:ph type="ftr" sz="quarter" idx="11"/>
          </p:nvPr>
        </p:nvSpPr>
        <p:spPr bwMode="auto"/>
        <p:txBody>
          <a:bodyPr/>
          <a:lstStyle/>
          <a:p>
            <a:pPr>
              <a:defRPr/>
            </a:pPr>
            <a:r>
              <a:rPr lang="en-GB"/>
              <a:t>Context</a:t>
            </a:r>
            <a:endParaRPr/>
          </a:p>
        </p:txBody>
      </p:sp>
      <p:sp>
        <p:nvSpPr>
          <p:cNvPr id="6" name="Slide Number Placeholder 3"/>
          <p:cNvSpPr>
            <a:spLocks noGrp="1"/>
          </p:cNvSpPr>
          <p:nvPr>
            <p:ph type="sldNum" sz="quarter" idx="12"/>
          </p:nvPr>
        </p:nvSpPr>
        <p:spPr bwMode="auto"/>
        <p:txBody>
          <a:bodyPr/>
          <a:lstStyle/>
          <a:p>
            <a:pPr>
              <a:defRPr/>
            </a:pPr>
            <a:fld id="{A49D3AD3-7DFF-4BD5-B702-1A855F702C3E}"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90" y="457200"/>
            <a:ext cx="3932236" cy="1600200"/>
          </a:xfrm>
        </p:spPr>
        <p:txBody>
          <a:bodyPr anchor="b"/>
          <a:lstStyle>
            <a:lvl1pPr>
              <a:defRPr sz="3200">
                <a:latin typeface="Arial"/>
                <a:cs typeface="Arial"/>
              </a:defRPr>
            </a:lvl1pPr>
          </a:lstStyle>
          <a:p>
            <a:pPr>
              <a:defRPr/>
            </a:pPr>
            <a:r>
              <a:rPr lang="en-US"/>
              <a:t>Click to edit Master title style</a:t>
            </a:r>
            <a:endParaRPr lang="en-GB"/>
          </a:p>
        </p:txBody>
      </p:sp>
      <p:sp>
        <p:nvSpPr>
          <p:cNvPr id="5" name="Content Placeholder 2"/>
          <p:cNvSpPr>
            <a:spLocks noGrp="1"/>
          </p:cNvSpPr>
          <p:nvPr>
            <p:ph idx="1"/>
          </p:nvPr>
        </p:nvSpPr>
        <p:spPr bwMode="auto">
          <a:xfrm>
            <a:off x="5183188" y="987425"/>
            <a:ext cx="6172201" cy="4873625"/>
          </a:xfrm>
        </p:spPr>
        <p:txBody>
          <a:bodyPr/>
          <a:lstStyle>
            <a:lvl1pPr>
              <a:defRPr sz="3200">
                <a:latin typeface="Arial"/>
                <a:cs typeface="Arial"/>
              </a:defRPr>
            </a:lvl1pPr>
            <a:lvl2pPr>
              <a:defRPr sz="2800">
                <a:latin typeface="Arial"/>
                <a:cs typeface="Arial"/>
              </a:defRPr>
            </a:lvl2pPr>
            <a:lvl3pPr>
              <a:defRPr sz="2400">
                <a:latin typeface="Arial"/>
                <a:cs typeface="Arial"/>
              </a:defRPr>
            </a:lvl3pPr>
            <a:lvl4pPr>
              <a:defRPr sz="2000">
                <a:latin typeface="Arial"/>
                <a:cs typeface="Arial"/>
              </a:defRPr>
            </a:lvl4pPr>
            <a:lvl5pPr>
              <a:defRPr sz="2000">
                <a:latin typeface="Arial"/>
                <a:cs typeface="Arial"/>
              </a:defRPr>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6" name="Text Placeholder 3"/>
          <p:cNvSpPr>
            <a:spLocks noGrp="1"/>
          </p:cNvSpPr>
          <p:nvPr>
            <p:ph type="body" sz="half" idx="2"/>
          </p:nvPr>
        </p:nvSpPr>
        <p:spPr bwMode="auto">
          <a:xfrm>
            <a:off x="839790" y="2057400"/>
            <a:ext cx="3932236" cy="3811588"/>
          </a:xfrm>
        </p:spPr>
        <p:txBody>
          <a:bodyPr/>
          <a:lstStyle>
            <a:lvl1pPr marL="0" indent="0">
              <a:buNone/>
              <a:defRPr sz="1600">
                <a:latin typeface="Arial"/>
                <a:cs typeface="Arial"/>
              </a:defRPr>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r>
              <a:rPr lang="en-US"/>
              <a:t>04IXTPH – Project Management</a:t>
            </a:r>
            <a:endParaRPr lang="en-GB"/>
          </a:p>
        </p:txBody>
      </p:sp>
      <p:sp>
        <p:nvSpPr>
          <p:cNvPr id="8" name="Footer Placeholder 5"/>
          <p:cNvSpPr>
            <a:spLocks noGrp="1"/>
          </p:cNvSpPr>
          <p:nvPr>
            <p:ph type="ftr" sz="quarter" idx="11"/>
          </p:nvPr>
        </p:nvSpPr>
        <p:spPr bwMode="auto"/>
        <p:txBody>
          <a:bodyPr/>
          <a:lstStyle/>
          <a:p>
            <a:pPr>
              <a:defRPr/>
            </a:pPr>
            <a:r>
              <a:rPr lang="en-GB"/>
              <a:t>Context</a:t>
            </a:r>
            <a:endParaRPr/>
          </a:p>
        </p:txBody>
      </p:sp>
      <p:sp>
        <p:nvSpPr>
          <p:cNvPr id="9" name="Slide Number Placeholder 6"/>
          <p:cNvSpPr>
            <a:spLocks noGrp="1"/>
          </p:cNvSpPr>
          <p:nvPr>
            <p:ph type="sldNum" sz="quarter" idx="12"/>
          </p:nvPr>
        </p:nvSpPr>
        <p:spPr bwMode="auto"/>
        <p:txBody>
          <a:bodyPr/>
          <a:lstStyle/>
          <a:p>
            <a:pPr>
              <a:defRPr/>
            </a:pPr>
            <a:fld id="{A49D3AD3-7DFF-4BD5-B702-1A855F702C3E}"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90" y="457200"/>
            <a:ext cx="3932236" cy="1600200"/>
          </a:xfrm>
        </p:spPr>
        <p:txBody>
          <a:bodyPr anchor="b"/>
          <a:lstStyle>
            <a:lvl1pPr>
              <a:defRPr sz="3200">
                <a:latin typeface="Arial"/>
                <a:cs typeface="Arial"/>
              </a:defRPr>
            </a:lvl1pPr>
          </a:lstStyle>
          <a:p>
            <a:pPr>
              <a:defRPr/>
            </a:pPr>
            <a:r>
              <a:rPr lang="en-US"/>
              <a:t>Click to edit Master title style</a:t>
            </a:r>
            <a:endParaRPr lang="en-GB"/>
          </a:p>
        </p:txBody>
      </p:sp>
      <p:sp>
        <p:nvSpPr>
          <p:cNvPr id="5" name="Picture Placeholder 2"/>
          <p:cNvSpPr>
            <a:spLocks noGrp="1"/>
          </p:cNvSpPr>
          <p:nvPr>
            <p:ph type="pic" idx="1"/>
          </p:nvPr>
        </p:nvSpPr>
        <p:spPr bwMode="auto">
          <a:xfrm>
            <a:off x="5183188" y="987425"/>
            <a:ext cx="6172201" cy="4873625"/>
          </a:xfrm>
        </p:spPr>
        <p:txBody>
          <a:bodyPr/>
          <a:lstStyle>
            <a:lvl1pPr marL="0" indent="0">
              <a:buNone/>
              <a:defRPr sz="3200">
                <a:latin typeface="Arial"/>
                <a:cs typeface="Arial"/>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pPr>
              <a:defRPr/>
            </a:pPr>
            <a:endParaRPr lang="en-GB"/>
          </a:p>
        </p:txBody>
      </p:sp>
      <p:sp>
        <p:nvSpPr>
          <p:cNvPr id="6" name="Text Placeholder 3"/>
          <p:cNvSpPr>
            <a:spLocks noGrp="1"/>
          </p:cNvSpPr>
          <p:nvPr>
            <p:ph type="body" sz="half" idx="2"/>
          </p:nvPr>
        </p:nvSpPr>
        <p:spPr bwMode="auto">
          <a:xfrm>
            <a:off x="839790" y="2057400"/>
            <a:ext cx="3932236" cy="3811588"/>
          </a:xfrm>
        </p:spPr>
        <p:txBody>
          <a:bodyPr/>
          <a:lstStyle>
            <a:lvl1pPr marL="0" indent="0">
              <a:buNone/>
              <a:defRPr sz="1600">
                <a:latin typeface="Arial"/>
                <a:cs typeface="Arial"/>
              </a:defRPr>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r>
              <a:rPr lang="en-US"/>
              <a:t>04IXTPH – Project Management</a:t>
            </a:r>
            <a:endParaRPr lang="en-GB"/>
          </a:p>
        </p:txBody>
      </p:sp>
      <p:sp>
        <p:nvSpPr>
          <p:cNvPr id="8" name="Footer Placeholder 5"/>
          <p:cNvSpPr>
            <a:spLocks noGrp="1"/>
          </p:cNvSpPr>
          <p:nvPr>
            <p:ph type="ftr" sz="quarter" idx="11"/>
          </p:nvPr>
        </p:nvSpPr>
        <p:spPr bwMode="auto"/>
        <p:txBody>
          <a:bodyPr/>
          <a:lstStyle/>
          <a:p>
            <a:pPr>
              <a:defRPr/>
            </a:pPr>
            <a:r>
              <a:rPr lang="en-GB"/>
              <a:t>Context</a:t>
            </a:r>
            <a:endParaRPr/>
          </a:p>
        </p:txBody>
      </p:sp>
      <p:sp>
        <p:nvSpPr>
          <p:cNvPr id="9" name="Slide Number Placeholder 6"/>
          <p:cNvSpPr>
            <a:spLocks noGrp="1"/>
          </p:cNvSpPr>
          <p:nvPr>
            <p:ph type="sldNum" sz="quarter" idx="12"/>
          </p:nvPr>
        </p:nvSpPr>
        <p:spPr bwMode="auto"/>
        <p:txBody>
          <a:bodyPr/>
          <a:lstStyle/>
          <a:p>
            <a:pPr>
              <a:defRPr/>
            </a:pPr>
            <a:fld id="{A49D3AD3-7DFF-4BD5-B702-1A855F702C3E}"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2"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GB"/>
          </a:p>
        </p:txBody>
      </p:sp>
      <p:sp>
        <p:nvSpPr>
          <p:cNvPr id="5" name="Text Placeholder 2"/>
          <p:cNvSpPr>
            <a:spLocks noGrp="1"/>
          </p:cNvSpPr>
          <p:nvPr>
            <p:ph type="body" idx="1"/>
          </p:nvPr>
        </p:nvSpPr>
        <p:spPr bwMode="auto">
          <a:xfrm>
            <a:off x="838202"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6" name="Date Placeholder 3"/>
          <p:cNvSpPr>
            <a:spLocks noGrp="1"/>
          </p:cNvSpPr>
          <p:nvPr>
            <p:ph type="dt" sz="half" idx="2"/>
          </p:nvPr>
        </p:nvSpPr>
        <p:spPr bwMode="auto">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04IXTPH – Project Management</a:t>
            </a:r>
            <a:endParaRPr lang="en-GB"/>
          </a:p>
        </p:txBody>
      </p:sp>
      <p:sp>
        <p:nvSpPr>
          <p:cNvPr id="7" name="Footer Placeholder 4"/>
          <p:cNvSpPr>
            <a:spLocks noGrp="1"/>
          </p:cNvSpPr>
          <p:nvPr>
            <p:ph type="ftr" sz="quarter" idx="3"/>
          </p:nvPr>
        </p:nvSpPr>
        <p:spPr bwMode="auto">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GB"/>
              <a:t>Context</a:t>
            </a:r>
            <a:endParaRPr/>
          </a:p>
        </p:txBody>
      </p:sp>
      <p:sp>
        <p:nvSpPr>
          <p:cNvPr id="8" name="Slide Number Placeholder 5"/>
          <p:cNvSpPr>
            <a:spLocks noGrp="1"/>
          </p:cNvSpPr>
          <p:nvPr>
            <p:ph type="sldNum" sz="quarter" idx="4"/>
          </p:nvPr>
        </p:nvSpPr>
        <p:spPr bwMode="auto">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49D3AD3-7DFF-4BD5-B702-1A855F702C3E}"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11">
        <a:lnSpc>
          <a:spcPct val="90000"/>
        </a:lnSpc>
        <a:spcBef>
          <a:spcPts val="0"/>
        </a:spcBef>
        <a:buNone/>
        <a:defRPr sz="4400">
          <a:solidFill>
            <a:schemeClr val="tx1"/>
          </a:solidFill>
          <a:latin typeface="+mj-lt"/>
          <a:ea typeface="+mj-ea"/>
          <a:cs typeface="+mj-cs"/>
        </a:defRPr>
      </a:lvl1pPr>
    </p:titleStyle>
    <p:bodyStyle>
      <a:lvl1pPr marL="228604" indent="-228604" algn="l" defTabSz="914411">
        <a:lnSpc>
          <a:spcPct val="90000"/>
        </a:lnSpc>
        <a:spcBef>
          <a:spcPts val="1001"/>
        </a:spcBef>
        <a:buFont typeface="Arial"/>
        <a:buChar char="•"/>
        <a:defRPr sz="2800">
          <a:solidFill>
            <a:schemeClr val="tx1"/>
          </a:solidFill>
          <a:latin typeface="+mn-lt"/>
          <a:ea typeface="+mn-ea"/>
          <a:cs typeface="+mn-cs"/>
        </a:defRPr>
      </a:lvl1pPr>
      <a:lvl2pPr marL="685808" indent="-228604" algn="l" defTabSz="914411">
        <a:lnSpc>
          <a:spcPct val="90000"/>
        </a:lnSpc>
        <a:spcBef>
          <a:spcPts val="500"/>
        </a:spcBef>
        <a:buFont typeface="Arial"/>
        <a:buChar char="•"/>
        <a:defRPr sz="2400">
          <a:solidFill>
            <a:schemeClr val="tx1"/>
          </a:solidFill>
          <a:latin typeface="+mn-lt"/>
          <a:ea typeface="+mn-ea"/>
          <a:cs typeface="+mn-cs"/>
        </a:defRPr>
      </a:lvl2pPr>
      <a:lvl3pPr marL="1143015" indent="-228604" algn="l" defTabSz="914411">
        <a:lnSpc>
          <a:spcPct val="90000"/>
        </a:lnSpc>
        <a:spcBef>
          <a:spcPts val="500"/>
        </a:spcBef>
        <a:buFont typeface="Arial"/>
        <a:buChar char="•"/>
        <a:defRPr sz="2000">
          <a:solidFill>
            <a:schemeClr val="tx1"/>
          </a:solidFill>
          <a:latin typeface="+mn-lt"/>
          <a:ea typeface="+mn-ea"/>
          <a:cs typeface="+mn-cs"/>
        </a:defRPr>
      </a:lvl3pPr>
      <a:lvl4pPr marL="1600221" indent="-228604" algn="l" defTabSz="914411">
        <a:lnSpc>
          <a:spcPct val="90000"/>
        </a:lnSpc>
        <a:spcBef>
          <a:spcPts val="500"/>
        </a:spcBef>
        <a:buFont typeface="Arial"/>
        <a:buChar char="•"/>
        <a:defRPr sz="1800">
          <a:solidFill>
            <a:schemeClr val="tx1"/>
          </a:solidFill>
          <a:latin typeface="+mn-lt"/>
          <a:ea typeface="+mn-ea"/>
          <a:cs typeface="+mn-cs"/>
        </a:defRPr>
      </a:lvl4pPr>
      <a:lvl5pPr marL="2057427" indent="-228604" algn="l" defTabSz="914411">
        <a:lnSpc>
          <a:spcPct val="90000"/>
        </a:lnSpc>
        <a:spcBef>
          <a:spcPts val="500"/>
        </a:spcBef>
        <a:buFont typeface="Arial"/>
        <a:buChar char="•"/>
        <a:defRPr sz="1800">
          <a:solidFill>
            <a:schemeClr val="tx1"/>
          </a:solidFill>
          <a:latin typeface="+mn-lt"/>
          <a:ea typeface="+mn-ea"/>
          <a:cs typeface="+mn-cs"/>
        </a:defRPr>
      </a:lvl5pPr>
      <a:lvl6pPr marL="2514632" indent="-228604" algn="l" defTabSz="914411">
        <a:lnSpc>
          <a:spcPct val="90000"/>
        </a:lnSpc>
        <a:spcBef>
          <a:spcPts val="500"/>
        </a:spcBef>
        <a:buFont typeface="Arial"/>
        <a:buChar char="•"/>
        <a:defRPr sz="1800">
          <a:solidFill>
            <a:schemeClr val="tx1"/>
          </a:solidFill>
          <a:latin typeface="+mn-lt"/>
          <a:ea typeface="+mn-ea"/>
          <a:cs typeface="+mn-cs"/>
        </a:defRPr>
      </a:lvl6pPr>
      <a:lvl7pPr marL="2971838" indent="-228604" algn="l" defTabSz="914411">
        <a:lnSpc>
          <a:spcPct val="90000"/>
        </a:lnSpc>
        <a:spcBef>
          <a:spcPts val="500"/>
        </a:spcBef>
        <a:buFont typeface="Arial"/>
        <a:buChar char="•"/>
        <a:defRPr sz="1800">
          <a:solidFill>
            <a:schemeClr val="tx1"/>
          </a:solidFill>
          <a:latin typeface="+mn-lt"/>
          <a:ea typeface="+mn-ea"/>
          <a:cs typeface="+mn-cs"/>
        </a:defRPr>
      </a:lvl7pPr>
      <a:lvl8pPr marL="3429044" indent="-228604" algn="l" defTabSz="914411">
        <a:lnSpc>
          <a:spcPct val="90000"/>
        </a:lnSpc>
        <a:spcBef>
          <a:spcPts val="500"/>
        </a:spcBef>
        <a:buFont typeface="Arial"/>
        <a:buChar char="•"/>
        <a:defRPr sz="1800">
          <a:solidFill>
            <a:schemeClr val="tx1"/>
          </a:solidFill>
          <a:latin typeface="+mn-lt"/>
          <a:ea typeface="+mn-ea"/>
          <a:cs typeface="+mn-cs"/>
        </a:defRPr>
      </a:lvl8pPr>
      <a:lvl9pPr marL="3886249" indent="-228604" algn="l" defTabSz="914411">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11">
        <a:defRPr sz="1800">
          <a:solidFill>
            <a:schemeClr val="tx1"/>
          </a:solidFill>
          <a:latin typeface="+mn-lt"/>
          <a:ea typeface="+mn-ea"/>
          <a:cs typeface="+mn-cs"/>
        </a:defRPr>
      </a:lvl1pPr>
      <a:lvl2pPr marL="457206" algn="l" defTabSz="914411">
        <a:defRPr sz="1800">
          <a:solidFill>
            <a:schemeClr val="tx1"/>
          </a:solidFill>
          <a:latin typeface="+mn-lt"/>
          <a:ea typeface="+mn-ea"/>
          <a:cs typeface="+mn-cs"/>
        </a:defRPr>
      </a:lvl2pPr>
      <a:lvl3pPr marL="914411" algn="l" defTabSz="914411">
        <a:defRPr sz="1800">
          <a:solidFill>
            <a:schemeClr val="tx1"/>
          </a:solidFill>
          <a:latin typeface="+mn-lt"/>
          <a:ea typeface="+mn-ea"/>
          <a:cs typeface="+mn-cs"/>
        </a:defRPr>
      </a:lvl3pPr>
      <a:lvl4pPr marL="1371617" algn="l" defTabSz="914411">
        <a:defRPr sz="1800">
          <a:solidFill>
            <a:schemeClr val="tx1"/>
          </a:solidFill>
          <a:latin typeface="+mn-lt"/>
          <a:ea typeface="+mn-ea"/>
          <a:cs typeface="+mn-cs"/>
        </a:defRPr>
      </a:lvl4pPr>
      <a:lvl5pPr marL="1828823" algn="l" defTabSz="914411">
        <a:defRPr sz="1800">
          <a:solidFill>
            <a:schemeClr val="tx1"/>
          </a:solidFill>
          <a:latin typeface="+mn-lt"/>
          <a:ea typeface="+mn-ea"/>
          <a:cs typeface="+mn-cs"/>
        </a:defRPr>
      </a:lvl5pPr>
      <a:lvl6pPr marL="2286029" algn="l" defTabSz="914411">
        <a:defRPr sz="1800">
          <a:solidFill>
            <a:schemeClr val="tx1"/>
          </a:solidFill>
          <a:latin typeface="+mn-lt"/>
          <a:ea typeface="+mn-ea"/>
          <a:cs typeface="+mn-cs"/>
        </a:defRPr>
      </a:lvl6pPr>
      <a:lvl7pPr marL="2743234" algn="l" defTabSz="914411">
        <a:defRPr sz="1800">
          <a:solidFill>
            <a:schemeClr val="tx1"/>
          </a:solidFill>
          <a:latin typeface="+mn-lt"/>
          <a:ea typeface="+mn-ea"/>
          <a:cs typeface="+mn-cs"/>
        </a:defRPr>
      </a:lvl7pPr>
      <a:lvl8pPr marL="3200440" algn="l" defTabSz="914411">
        <a:defRPr sz="1800">
          <a:solidFill>
            <a:schemeClr val="tx1"/>
          </a:solidFill>
          <a:latin typeface="+mn-lt"/>
          <a:ea typeface="+mn-ea"/>
          <a:cs typeface="+mn-cs"/>
        </a:defRPr>
      </a:lvl8pPr>
      <a:lvl9pPr marL="3657646" algn="l" defTabSz="914411">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p:txBody>
          <a:bodyPr/>
          <a:lstStyle/>
          <a:p>
            <a:pPr>
              <a:defRPr/>
            </a:pPr>
            <a:r>
              <a:rPr lang="it-IT" dirty="0"/>
              <a:t>Closing the CPM </a:t>
            </a:r>
            <a:r>
              <a:rPr lang="it-IT" dirty="0" err="1"/>
              <a:t>course</a:t>
            </a:r>
            <a:endParaRPr lang="en-GB" dirty="0" err="1"/>
          </a:p>
        </p:txBody>
      </p:sp>
      <p:sp>
        <p:nvSpPr>
          <p:cNvPr id="5" name="Text Placeholder 3"/>
          <p:cNvSpPr>
            <a:spLocks noGrp="1"/>
          </p:cNvSpPr>
          <p:nvPr>
            <p:ph type="body" sz="quarter" idx="13"/>
          </p:nvPr>
        </p:nvSpPr>
        <p:spPr bwMode="auto"/>
        <p:txBody>
          <a:bodyPr>
            <a:normAutofit/>
          </a:bodyPr>
          <a:lstStyle/>
          <a:p>
            <a:pPr>
              <a:defRPr/>
            </a:pPr>
            <a:endParaRPr lang="en-GB" sz="2400"/>
          </a:p>
        </p:txBody>
      </p:sp>
      <p:sp>
        <p:nvSpPr>
          <p:cNvPr id="6" name="Subtitle 5"/>
          <p:cNvSpPr>
            <a:spLocks noGrp="1"/>
          </p:cNvSpPr>
          <p:nvPr>
            <p:ph type="subTitle" idx="1"/>
          </p:nvPr>
        </p:nvSpPr>
        <p:spPr bwMode="auto"/>
        <p:txBody>
          <a:bodyPr/>
          <a:lstStyle/>
          <a:p>
            <a:pPr>
              <a:defRPr/>
            </a:pPr>
            <a:r>
              <a:rPr lang="it-IT"/>
              <a:t>Preparing for the written exam</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Sample Ex. </a:t>
            </a:r>
            <a:r>
              <a:rPr lang="it-IT"/>
              <a:t>–</a:t>
            </a:r>
            <a:r>
              <a:rPr lang="en-US"/>
              <a:t> Develop a project plan</a:t>
            </a:r>
            <a:endParaRPr/>
          </a:p>
        </p:txBody>
      </p:sp>
      <p:sp>
        <p:nvSpPr>
          <p:cNvPr id="5" name="Content Placeholder 2"/>
          <p:cNvSpPr>
            <a:spLocks noGrp="1"/>
          </p:cNvSpPr>
          <p:nvPr>
            <p:ph idx="1"/>
          </p:nvPr>
        </p:nvSpPr>
        <p:spPr bwMode="auto"/>
        <p:txBody>
          <a:bodyPr anchor="t">
            <a:normAutofit/>
          </a:bodyPr>
          <a:lstStyle/>
          <a:p>
            <a:pPr marL="457200" lvl="1" indent="0">
              <a:buNone/>
              <a:defRPr/>
            </a:pPr>
            <a:r>
              <a:rPr lang="en-GB" b="1" dirty="0"/>
              <a:t>Project Plan</a:t>
            </a:r>
            <a:endParaRPr lang="en-US" dirty="0"/>
          </a:p>
          <a:p>
            <a:pPr marL="685800" lvl="1" indent="-228600">
              <a:defRPr/>
            </a:pPr>
            <a:r>
              <a:rPr lang="it-IT" sz="2000" dirty="0"/>
              <a:t>Scope: </a:t>
            </a:r>
            <a:endParaRPr dirty="0"/>
          </a:p>
          <a:p>
            <a:pPr marL="1600200" lvl="3" indent="-228600">
              <a:defRPr/>
            </a:pPr>
            <a:r>
              <a:rPr lang="en-US" sz="1600" dirty="0"/>
              <a:t>4.3.11 Define scope: given</a:t>
            </a:r>
            <a:endParaRPr dirty="0"/>
          </a:p>
          <a:p>
            <a:pPr marL="1600200" lvl="3" indent="-228600">
              <a:defRPr/>
            </a:pPr>
            <a:r>
              <a:rPr lang="en-US" sz="1600" b="1" i="1" dirty="0">
                <a:solidFill>
                  <a:schemeClr val="accent1"/>
                </a:solidFill>
              </a:rPr>
              <a:t>4.3.12 Create work breakdown structure: optional</a:t>
            </a:r>
            <a:endParaRPr dirty="0"/>
          </a:p>
          <a:p>
            <a:pPr marL="1600200" lvl="3" indent="-228600">
              <a:defRPr/>
            </a:pPr>
            <a:r>
              <a:rPr lang="en-US" sz="1600" dirty="0"/>
              <a:t>4.3.13 Define activities: given</a:t>
            </a:r>
            <a:endParaRPr lang="en-GB" sz="1600" dirty="0"/>
          </a:p>
          <a:p>
            <a:pPr marL="685800" lvl="1" indent="-228600">
              <a:defRPr/>
            </a:pPr>
            <a:r>
              <a:rPr lang="it-IT" sz="2000" dirty="0"/>
              <a:t>Resource: </a:t>
            </a:r>
            <a:endParaRPr dirty="0"/>
          </a:p>
          <a:p>
            <a:pPr marL="1600200" lvl="3" indent="-228600">
              <a:defRPr/>
            </a:pPr>
            <a:r>
              <a:rPr lang="en-US" sz="1600" dirty="0"/>
              <a:t>4.3.16 Estimate resources: given</a:t>
            </a:r>
            <a:endParaRPr dirty="0"/>
          </a:p>
          <a:p>
            <a:pPr marL="1600200" lvl="3" indent="-228600">
              <a:defRPr/>
            </a:pPr>
            <a:r>
              <a:rPr lang="en-US" sz="1600" b="1" dirty="0">
                <a:solidFill>
                  <a:srgbClr val="FF0000"/>
                </a:solidFill>
              </a:rPr>
              <a:t>4.3.17 Define project organization: establish resource engagement</a:t>
            </a:r>
            <a:endParaRPr lang="en-GB" sz="1600" b="1" dirty="0">
              <a:solidFill>
                <a:srgbClr val="FF0000"/>
              </a:solidFill>
            </a:endParaRPr>
          </a:p>
          <a:p>
            <a:pPr marL="685800" lvl="1" indent="-228600">
              <a:defRPr/>
            </a:pPr>
            <a:r>
              <a:rPr lang="it-IT" sz="2000" dirty="0"/>
              <a:t>Time:</a:t>
            </a:r>
            <a:endParaRPr dirty="0"/>
          </a:p>
          <a:p>
            <a:pPr marL="1600200" lvl="3" indent="-228600">
              <a:defRPr/>
            </a:pPr>
            <a:r>
              <a:rPr lang="en-GB" sz="1600" b="1" dirty="0">
                <a:solidFill>
                  <a:srgbClr val="FF0000"/>
                </a:solidFill>
              </a:rPr>
              <a:t>4.3.21 Sequence activities: to be done</a:t>
            </a:r>
            <a:endParaRPr dirty="0"/>
          </a:p>
          <a:p>
            <a:pPr marL="1600200" lvl="3" indent="-228600">
              <a:defRPr/>
            </a:pPr>
            <a:r>
              <a:rPr lang="en-GB" sz="1600" dirty="0"/>
              <a:t>4.3.22 Estimate activity durations: given</a:t>
            </a:r>
            <a:endParaRPr dirty="0"/>
          </a:p>
          <a:p>
            <a:pPr marL="1600200" lvl="3" indent="-228600">
              <a:defRPr/>
            </a:pPr>
            <a:r>
              <a:rPr lang="en-GB" sz="1600" b="1" dirty="0">
                <a:solidFill>
                  <a:srgbClr val="FF0000"/>
                </a:solidFill>
              </a:rPr>
              <a:t>4.3.23 Develop schedule: optimize</a:t>
            </a:r>
            <a:endParaRPr dirty="0"/>
          </a:p>
          <a:p>
            <a:pPr marL="685800" lvl="1" indent="-228600">
              <a:defRPr/>
            </a:pPr>
            <a:r>
              <a:rPr lang="en-US" sz="2000" dirty="0"/>
              <a:t>Cost:</a:t>
            </a:r>
            <a:endParaRPr dirty="0"/>
          </a:p>
          <a:p>
            <a:pPr marL="1600200" lvl="3" indent="-228600">
              <a:defRPr/>
            </a:pPr>
            <a:r>
              <a:rPr lang="en-US" sz="1600" dirty="0"/>
              <a:t>4.3.25 Estimate costs: given, direct and indirect</a:t>
            </a:r>
            <a:endParaRPr lang="en-US" sz="1400" dirty="0"/>
          </a:p>
          <a:p>
            <a:pPr marL="1600200" lvl="3" indent="-228600">
              <a:defRPr/>
            </a:pPr>
            <a:r>
              <a:rPr lang="en-US" sz="1600" b="1" dirty="0">
                <a:solidFill>
                  <a:srgbClr val="FF0000"/>
                </a:solidFill>
              </a:rPr>
              <a:t>4.3.26 Develop budget: to be done</a:t>
            </a:r>
            <a:endParaRPr lang="it-IT" sz="2400" dirty="0"/>
          </a:p>
          <a:p>
            <a:pPr marL="457200" lvl="1" indent="0">
              <a:buNone/>
              <a:defRPr/>
            </a:pPr>
            <a:endParaRPr lang="en-GB" sz="2400" dirty="0"/>
          </a:p>
          <a:p>
            <a:pPr marL="457200"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Develop a project plan</a:t>
            </a:r>
            <a:endParaRPr dirty="0"/>
          </a:p>
        </p:txBody>
      </p:sp>
      <p:sp>
        <p:nvSpPr>
          <p:cNvPr id="5" name="Content Placeholder 2"/>
          <p:cNvSpPr>
            <a:spLocks noGrp="1"/>
          </p:cNvSpPr>
          <p:nvPr>
            <p:ph idx="1"/>
          </p:nvPr>
        </p:nvSpPr>
        <p:spPr bwMode="auto"/>
        <p:txBody>
          <a:bodyPr anchor="t">
            <a:normAutofit/>
          </a:bodyPr>
          <a:lstStyle/>
          <a:p>
            <a:pPr lvl="3">
              <a:defRPr/>
            </a:pPr>
            <a:r>
              <a:rPr lang="en-US" sz="1600" b="1" i="1" dirty="0">
                <a:solidFill>
                  <a:schemeClr val="accent1"/>
                </a:solidFill>
              </a:rPr>
              <a:t>4.3.12 Create work breakdown structure: optional</a:t>
            </a:r>
            <a:endParaRPr dirty="0"/>
          </a:p>
          <a:p>
            <a:pPr lvl="3">
              <a:defRPr/>
            </a:pPr>
            <a:r>
              <a:rPr lang="en-US" sz="1600" b="1" dirty="0">
                <a:solidFill>
                  <a:srgbClr val="FF0000"/>
                </a:solidFill>
              </a:rPr>
              <a:t>4.3.17 Define project organization: establish resource engagement</a:t>
            </a:r>
            <a:endParaRPr lang="en-GB" sz="1600" b="1" dirty="0">
              <a:solidFill>
                <a:srgbClr val="FF0000"/>
              </a:solidFill>
            </a:endParaRPr>
          </a:p>
          <a:p>
            <a:pPr lvl="3">
              <a:defRPr/>
            </a:pPr>
            <a:r>
              <a:rPr lang="en-GB" sz="1600" b="1" dirty="0">
                <a:solidFill>
                  <a:srgbClr val="FF0000"/>
                </a:solidFill>
              </a:rPr>
              <a:t>4.3.21 Sequence activities: to be done</a:t>
            </a:r>
            <a:endParaRPr dirty="0"/>
          </a:p>
          <a:p>
            <a:pPr lvl="3">
              <a:defRPr/>
            </a:pPr>
            <a:r>
              <a:rPr lang="en-US" sz="1600" b="1" dirty="0">
                <a:solidFill>
                  <a:srgbClr val="FF0000"/>
                </a:solidFill>
              </a:rPr>
              <a:t>4.3.29 Assess risks: to be done</a:t>
            </a:r>
            <a:endParaRPr lang="en-GB" sz="1600" b="1" dirty="0">
              <a:solidFill>
                <a:srgbClr val="FF0000"/>
              </a:solidFill>
            </a:endParaRPr>
          </a:p>
          <a:p>
            <a:pPr marL="457205" lvl="1" indent="0">
              <a:buNone/>
              <a:defRPr/>
            </a:pPr>
            <a:endParaRPr lang="it-IT" sz="2400" dirty="0"/>
          </a:p>
          <a:p>
            <a:pPr marL="457205" lvl="1" indent="0">
              <a:buNone/>
              <a:defRPr/>
            </a:pPr>
            <a:endParaRPr lang="en-GB" sz="2400" dirty="0"/>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11</a:t>
            </a:fld>
            <a:endParaRPr lang="en-GB"/>
          </a:p>
        </p:txBody>
      </p:sp>
      <p:pic>
        <p:nvPicPr>
          <p:cNvPr id="3" name="Picture 2">
            <a:extLst>
              <a:ext uri="{FF2B5EF4-FFF2-40B4-BE49-F238E27FC236}">
                <a16:creationId xmlns:a16="http://schemas.microsoft.com/office/drawing/2014/main" id="{88CF02B0-4748-4D00-ABAA-B85147D1B866}"/>
              </a:ext>
            </a:extLst>
          </p:cNvPr>
          <p:cNvPicPr>
            <a:picLocks noChangeAspect="1"/>
          </p:cNvPicPr>
          <p:nvPr/>
        </p:nvPicPr>
        <p:blipFill>
          <a:blip r:embed="rId2"/>
          <a:stretch>
            <a:fillRect/>
          </a:stretch>
        </p:blipFill>
        <p:spPr>
          <a:xfrm>
            <a:off x="1063885" y="2642959"/>
            <a:ext cx="6496957" cy="3010320"/>
          </a:xfrm>
          <a:prstGeom prst="rect">
            <a:avLst/>
          </a:prstGeom>
        </p:spPr>
      </p:pic>
      <p:pic>
        <p:nvPicPr>
          <p:cNvPr id="10" name="Picture 9">
            <a:extLst>
              <a:ext uri="{FF2B5EF4-FFF2-40B4-BE49-F238E27FC236}">
                <a16:creationId xmlns:a16="http://schemas.microsoft.com/office/drawing/2014/main" id="{DCE18CCA-14D4-4796-A5EF-3571271313C0}"/>
              </a:ext>
            </a:extLst>
          </p:cNvPr>
          <p:cNvPicPr>
            <a:picLocks noChangeAspect="1"/>
          </p:cNvPicPr>
          <p:nvPr/>
        </p:nvPicPr>
        <p:blipFill>
          <a:blip r:embed="rId3"/>
          <a:stretch>
            <a:fillRect/>
          </a:stretch>
        </p:blipFill>
        <p:spPr>
          <a:xfrm>
            <a:off x="7560842" y="1603073"/>
            <a:ext cx="4163006" cy="866896"/>
          </a:xfrm>
          <a:prstGeom prst="rect">
            <a:avLst/>
          </a:prstGeom>
        </p:spPr>
      </p:pic>
      <p:pic>
        <p:nvPicPr>
          <p:cNvPr id="12" name="Picture 11">
            <a:extLst>
              <a:ext uri="{FF2B5EF4-FFF2-40B4-BE49-F238E27FC236}">
                <a16:creationId xmlns:a16="http://schemas.microsoft.com/office/drawing/2014/main" id="{F60F297E-28DF-4087-8EBD-D4127EAAE1B1}"/>
              </a:ext>
            </a:extLst>
          </p:cNvPr>
          <p:cNvPicPr>
            <a:picLocks noChangeAspect="1"/>
          </p:cNvPicPr>
          <p:nvPr/>
        </p:nvPicPr>
        <p:blipFill>
          <a:blip r:embed="rId4"/>
          <a:stretch>
            <a:fillRect/>
          </a:stretch>
        </p:blipFill>
        <p:spPr>
          <a:xfrm>
            <a:off x="8153402" y="2607288"/>
            <a:ext cx="3581900" cy="3639058"/>
          </a:xfrm>
          <a:prstGeom prst="rect">
            <a:avLst/>
          </a:prstGeom>
        </p:spPr>
      </p:pic>
    </p:spTree>
    <p:extLst>
      <p:ext uri="{BB962C8B-B14F-4D97-AF65-F5344CB8AC3E}">
        <p14:creationId xmlns:p14="http://schemas.microsoft.com/office/powerpoint/2010/main" val="371471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Develop a project plan</a:t>
            </a:r>
            <a:endParaRPr dirty="0"/>
          </a:p>
        </p:txBody>
      </p:sp>
      <p:sp>
        <p:nvSpPr>
          <p:cNvPr id="5" name="Content Placeholder 2"/>
          <p:cNvSpPr>
            <a:spLocks noGrp="1"/>
          </p:cNvSpPr>
          <p:nvPr>
            <p:ph idx="1"/>
          </p:nvPr>
        </p:nvSpPr>
        <p:spPr bwMode="auto"/>
        <p:txBody>
          <a:bodyPr anchor="t">
            <a:normAutofit/>
          </a:bodyPr>
          <a:lstStyle/>
          <a:p>
            <a:pPr lvl="3">
              <a:defRPr/>
            </a:pPr>
            <a:r>
              <a:rPr lang="en-GB" sz="1600" b="1" dirty="0">
                <a:solidFill>
                  <a:srgbClr val="FF0000"/>
                </a:solidFill>
              </a:rPr>
              <a:t>4.3.23 Develop schedule: optimize</a:t>
            </a:r>
          </a:p>
          <a:p>
            <a:pPr lvl="3">
              <a:defRPr/>
            </a:pPr>
            <a:r>
              <a:rPr lang="en-GB" sz="1600" b="1" dirty="0">
                <a:solidFill>
                  <a:srgbClr val="FF0000"/>
                </a:solidFill>
              </a:rPr>
              <a:t>Smooth or level?</a:t>
            </a:r>
          </a:p>
          <a:p>
            <a:pPr lvl="3">
              <a:defRPr/>
            </a:pPr>
            <a:r>
              <a:rPr lang="en-GB" sz="1600" b="1" dirty="0">
                <a:solidFill>
                  <a:srgbClr val="FF0000"/>
                </a:solidFill>
              </a:rPr>
              <a:t>Heuristic: shortest highest slack last</a:t>
            </a:r>
            <a:endParaRPr dirty="0"/>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12</a:t>
            </a:fld>
            <a:endParaRPr lang="en-GB"/>
          </a:p>
        </p:txBody>
      </p:sp>
      <p:pic>
        <p:nvPicPr>
          <p:cNvPr id="13" name="Picture 12">
            <a:extLst>
              <a:ext uri="{FF2B5EF4-FFF2-40B4-BE49-F238E27FC236}">
                <a16:creationId xmlns:a16="http://schemas.microsoft.com/office/drawing/2014/main" id="{A52080EB-622C-4686-9137-58BE75E5C548}"/>
              </a:ext>
            </a:extLst>
          </p:cNvPr>
          <p:cNvPicPr>
            <a:picLocks noChangeAspect="1"/>
          </p:cNvPicPr>
          <p:nvPr/>
        </p:nvPicPr>
        <p:blipFill>
          <a:blip r:embed="rId2"/>
          <a:stretch>
            <a:fillRect/>
          </a:stretch>
        </p:blipFill>
        <p:spPr>
          <a:xfrm>
            <a:off x="7752184" y="2575507"/>
            <a:ext cx="3943900" cy="3639058"/>
          </a:xfrm>
          <a:prstGeom prst="rect">
            <a:avLst/>
          </a:prstGeom>
        </p:spPr>
      </p:pic>
      <p:pic>
        <p:nvPicPr>
          <p:cNvPr id="15" name="Picture 14">
            <a:extLst>
              <a:ext uri="{FF2B5EF4-FFF2-40B4-BE49-F238E27FC236}">
                <a16:creationId xmlns:a16="http://schemas.microsoft.com/office/drawing/2014/main" id="{1FA1408D-40ED-4605-BFF2-AE866709ED33}"/>
              </a:ext>
            </a:extLst>
          </p:cNvPr>
          <p:cNvPicPr>
            <a:picLocks noChangeAspect="1"/>
          </p:cNvPicPr>
          <p:nvPr/>
        </p:nvPicPr>
        <p:blipFill>
          <a:blip r:embed="rId3"/>
          <a:stretch>
            <a:fillRect/>
          </a:stretch>
        </p:blipFill>
        <p:spPr>
          <a:xfrm>
            <a:off x="1080676" y="2599575"/>
            <a:ext cx="5915851" cy="2753109"/>
          </a:xfrm>
          <a:prstGeom prst="rect">
            <a:avLst/>
          </a:prstGeom>
        </p:spPr>
      </p:pic>
    </p:spTree>
    <p:extLst>
      <p:ext uri="{BB962C8B-B14F-4D97-AF65-F5344CB8AC3E}">
        <p14:creationId xmlns:p14="http://schemas.microsoft.com/office/powerpoint/2010/main" val="820482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Develop a project plan</a:t>
            </a:r>
            <a:endParaRPr dirty="0"/>
          </a:p>
        </p:txBody>
      </p:sp>
      <p:sp>
        <p:nvSpPr>
          <p:cNvPr id="5" name="Content Placeholder 2"/>
          <p:cNvSpPr>
            <a:spLocks noGrp="1"/>
          </p:cNvSpPr>
          <p:nvPr>
            <p:ph idx="1"/>
          </p:nvPr>
        </p:nvSpPr>
        <p:spPr bwMode="auto"/>
        <p:txBody>
          <a:bodyPr anchor="t">
            <a:normAutofit/>
          </a:bodyPr>
          <a:lstStyle/>
          <a:p>
            <a:pPr lvl="3">
              <a:defRPr/>
            </a:pPr>
            <a:r>
              <a:rPr lang="en-US" sz="1600" b="1" dirty="0">
                <a:solidFill>
                  <a:srgbClr val="FF0000"/>
                </a:solidFill>
              </a:rPr>
              <a:t>4.3.26 Develop budget: to be done</a:t>
            </a:r>
            <a:endParaRPr lang="en-GB" sz="1600" b="1" dirty="0">
              <a:solidFill>
                <a:srgbClr val="FF0000"/>
              </a:solidFill>
            </a:endParaRPr>
          </a:p>
          <a:p>
            <a:pPr marL="457205" lvl="1" indent="0">
              <a:buNone/>
              <a:defRPr/>
            </a:pPr>
            <a:endParaRPr lang="it-IT" sz="2400" dirty="0"/>
          </a:p>
          <a:p>
            <a:pPr marL="457205" lvl="1" indent="0">
              <a:buNone/>
              <a:defRPr/>
            </a:pPr>
            <a:endParaRPr lang="en-GB" sz="2400" dirty="0"/>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13</a:t>
            </a:fld>
            <a:endParaRPr lang="en-GB"/>
          </a:p>
        </p:txBody>
      </p:sp>
      <p:pic>
        <p:nvPicPr>
          <p:cNvPr id="9" name="Picture 8">
            <a:extLst>
              <a:ext uri="{FF2B5EF4-FFF2-40B4-BE49-F238E27FC236}">
                <a16:creationId xmlns:a16="http://schemas.microsoft.com/office/drawing/2014/main" id="{0DD254BA-BAF2-41D4-A460-72015501CF4C}"/>
              </a:ext>
            </a:extLst>
          </p:cNvPr>
          <p:cNvPicPr>
            <a:picLocks noChangeAspect="1"/>
          </p:cNvPicPr>
          <p:nvPr/>
        </p:nvPicPr>
        <p:blipFill>
          <a:blip r:embed="rId2"/>
          <a:stretch>
            <a:fillRect/>
          </a:stretch>
        </p:blipFill>
        <p:spPr>
          <a:xfrm>
            <a:off x="3652496" y="1333207"/>
            <a:ext cx="4887007" cy="4191585"/>
          </a:xfrm>
          <a:prstGeom prst="rect">
            <a:avLst/>
          </a:prstGeom>
        </p:spPr>
      </p:pic>
    </p:spTree>
    <p:extLst>
      <p:ext uri="{BB962C8B-B14F-4D97-AF65-F5344CB8AC3E}">
        <p14:creationId xmlns:p14="http://schemas.microsoft.com/office/powerpoint/2010/main" val="137090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Monitoring</a:t>
            </a:r>
            <a:endParaRPr dirty="0"/>
          </a:p>
        </p:txBody>
      </p:sp>
      <p:sp>
        <p:nvSpPr>
          <p:cNvPr id="5" name="Content Placeholder 2"/>
          <p:cNvSpPr>
            <a:spLocks noGrp="1"/>
          </p:cNvSpPr>
          <p:nvPr>
            <p:ph idx="1"/>
          </p:nvPr>
        </p:nvSpPr>
        <p:spPr bwMode="auto"/>
        <p:txBody>
          <a:bodyPr anchor="t"/>
          <a:lstStyle/>
          <a:p>
            <a:pPr marL="0" indent="0" algn="just">
              <a:spcBef>
                <a:spcPts val="300"/>
              </a:spcBef>
              <a:spcAft>
                <a:spcPts val="300"/>
              </a:spcAft>
              <a:buNone/>
              <a:defRPr/>
            </a:pPr>
            <a:r>
              <a:rPr lang="en-US" sz="1800" dirty="0">
                <a:latin typeface="Arial Narrow"/>
                <a:ea typeface="Times New Roman"/>
                <a:cs typeface="Times New Roman"/>
              </a:rPr>
              <a:t>AS the PM of the cableway project </a:t>
            </a:r>
            <a:r>
              <a:rPr lang="en-US" sz="1800" dirty="0" err="1">
                <a:latin typeface="Arial Narrow"/>
                <a:ea typeface="Times New Roman"/>
                <a:cs typeface="Times New Roman"/>
              </a:rPr>
              <a:t>project</a:t>
            </a:r>
            <a:r>
              <a:rPr lang="en-US" sz="1800" dirty="0">
                <a:latin typeface="Arial Narrow"/>
                <a:ea typeface="Times New Roman"/>
                <a:cs typeface="Times New Roman"/>
              </a:rPr>
              <a:t>, Your boss asks you to estimate the profit that your project would net at completion, based on current performance. What would you answer?</a:t>
            </a:r>
          </a:p>
          <a:p>
            <a:pPr marL="0" marR="0" indent="0" algn="just">
              <a:spcBef>
                <a:spcPts val="300"/>
              </a:spcBef>
              <a:spcAft>
                <a:spcPts val="300"/>
              </a:spcAft>
              <a:buNone/>
              <a:defRPr/>
            </a:pPr>
            <a:r>
              <a:rPr lang="en-US" sz="1800" dirty="0">
                <a:latin typeface="Arial Narrow"/>
                <a:ea typeface="Times New Roman"/>
                <a:cs typeface="Times New Roman"/>
              </a:rPr>
              <a:t>The project, as described in the chart below, has budgeted cost </a:t>
            </a:r>
            <a:r>
              <a:rPr lang="en-US" sz="1800" dirty="0" err="1">
                <a:latin typeface="Arial Narrow"/>
                <a:ea typeface="Times New Roman"/>
                <a:cs typeface="Times New Roman"/>
              </a:rPr>
              <a:t>totalling</a:t>
            </a:r>
            <a:r>
              <a:rPr lang="en-US" sz="1800" dirty="0">
                <a:latin typeface="Arial Narrow"/>
                <a:ea typeface="Times New Roman"/>
                <a:cs typeface="Times New Roman"/>
              </a:rPr>
              <a:t> 435 k€ and 5-week scheduled duration. The contract provides for the contractor to be compensated a lump-sum 544 k€ firm fixed price. A penalty worth 5k€/week is agreed upon the contract.</a:t>
            </a:r>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14</a:t>
            </a:fld>
            <a:endParaRPr lang="en-GB"/>
          </a:p>
        </p:txBody>
      </p:sp>
      <p:pic>
        <p:nvPicPr>
          <p:cNvPr id="21" name="Picture 20">
            <a:extLst>
              <a:ext uri="{FF2B5EF4-FFF2-40B4-BE49-F238E27FC236}">
                <a16:creationId xmlns:a16="http://schemas.microsoft.com/office/drawing/2014/main" id="{E457094D-CF49-495F-8B67-84A561218992}"/>
              </a:ext>
            </a:extLst>
          </p:cNvPr>
          <p:cNvPicPr>
            <a:picLocks noChangeAspect="1"/>
          </p:cNvPicPr>
          <p:nvPr/>
        </p:nvPicPr>
        <p:blipFill>
          <a:blip r:embed="rId2"/>
          <a:stretch>
            <a:fillRect/>
          </a:stretch>
        </p:blipFill>
        <p:spPr>
          <a:xfrm>
            <a:off x="3391446" y="2348880"/>
            <a:ext cx="5409105" cy="2160240"/>
          </a:xfrm>
          <a:prstGeom prst="rect">
            <a:avLst/>
          </a:prstGeom>
        </p:spPr>
      </p:pic>
    </p:spTree>
    <p:extLst>
      <p:ext uri="{BB962C8B-B14F-4D97-AF65-F5344CB8AC3E}">
        <p14:creationId xmlns:p14="http://schemas.microsoft.com/office/powerpoint/2010/main" val="101487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Monitoring</a:t>
            </a:r>
            <a:endParaRPr dirty="0"/>
          </a:p>
        </p:txBody>
      </p:sp>
      <p:sp>
        <p:nvSpPr>
          <p:cNvPr id="5" name="Content Placeholder 2"/>
          <p:cNvSpPr>
            <a:spLocks noGrp="1"/>
          </p:cNvSpPr>
          <p:nvPr>
            <p:ph idx="1"/>
          </p:nvPr>
        </p:nvSpPr>
        <p:spPr bwMode="auto"/>
        <p:txBody>
          <a:bodyPr anchor="t"/>
          <a:lstStyle/>
          <a:p>
            <a:pPr marL="457205" lvl="1" indent="0">
              <a:buNone/>
              <a:defRPr/>
            </a:pPr>
            <a:r>
              <a:rPr lang="en-US" sz="1800" dirty="0"/>
              <a:t>Solution</a:t>
            </a:r>
          </a:p>
          <a:p>
            <a:pPr lvl="1">
              <a:defRPr/>
            </a:pPr>
            <a:r>
              <a:rPr lang="en-US" sz="1800" dirty="0"/>
              <a:t>Refer to lecture </a:t>
            </a:r>
            <a:r>
              <a:rPr lang="en-US" sz="1800" dirty="0">
                <a:latin typeface="Arial Narrow"/>
                <a:ea typeface="Times New Roman"/>
                <a:cs typeface="Times New Roman"/>
              </a:rPr>
              <a:t>14 – Monitoring</a:t>
            </a:r>
          </a:p>
          <a:p>
            <a:pPr marL="457204" lvl="1" indent="0">
              <a:buNone/>
              <a:defRPr/>
            </a:pPr>
            <a:r>
              <a:rPr lang="en-US" sz="1800" dirty="0">
                <a:latin typeface="Arial Narrow"/>
                <a:cs typeface="Times New Roman"/>
              </a:rPr>
              <a:t>Key formulas</a:t>
            </a:r>
          </a:p>
          <a:p>
            <a:pPr lvl="1">
              <a:defRPr/>
            </a:pPr>
            <a:r>
              <a:rPr lang="en-US" sz="1800" dirty="0"/>
              <a:t>ES = (AT-1) + (EV – </a:t>
            </a:r>
            <a:r>
              <a:rPr lang="en-US" sz="1800" dirty="0" err="1"/>
              <a:t>PVc</a:t>
            </a:r>
            <a:r>
              <a:rPr lang="en-US" sz="1800" dirty="0"/>
              <a:t>) / (PVc+1 – </a:t>
            </a:r>
            <a:r>
              <a:rPr lang="en-US" sz="1800" dirty="0" err="1"/>
              <a:t>PVc</a:t>
            </a:r>
            <a:r>
              <a:rPr lang="en-US" sz="1800" dirty="0"/>
              <a:t>)</a:t>
            </a:r>
          </a:p>
          <a:p>
            <a:pPr lvl="1">
              <a:defRPr/>
            </a:pPr>
            <a:r>
              <a:rPr lang="en-US" sz="1800" dirty="0"/>
              <a:t>CPI = EV / AC</a:t>
            </a:r>
          </a:p>
          <a:p>
            <a:pPr lvl="1">
              <a:defRPr/>
            </a:pPr>
            <a:r>
              <a:rPr lang="en-US" sz="1800" dirty="0"/>
              <a:t>SPI($) = EV / BV</a:t>
            </a:r>
          </a:p>
          <a:p>
            <a:pPr lvl="1">
              <a:defRPr/>
            </a:pPr>
            <a:r>
              <a:rPr lang="en-US" sz="1800" dirty="0"/>
              <a:t>SPI(t) = ES / AT</a:t>
            </a:r>
          </a:p>
          <a:p>
            <a:pPr marL="457204" lvl="1" indent="0">
              <a:buNone/>
              <a:defRPr/>
            </a:pPr>
            <a:r>
              <a:rPr lang="en-US" sz="1800" dirty="0"/>
              <a:t>Use revise estimate approach: most conservative!</a:t>
            </a:r>
          </a:p>
          <a:p>
            <a:pPr lvl="2">
              <a:defRPr/>
            </a:pPr>
            <a:r>
              <a:rPr lang="en-US" sz="1600" dirty="0"/>
              <a:t>CEAC = AC + (BAC – EV) / CPI</a:t>
            </a:r>
          </a:p>
          <a:p>
            <a:pPr lvl="2">
              <a:defRPr/>
            </a:pPr>
            <a:r>
              <a:rPr lang="en-US" sz="1600" dirty="0"/>
              <a:t>TEAC = AT + (PD – ES) / SPI(t)</a:t>
            </a:r>
          </a:p>
          <a:p>
            <a:pPr lvl="1">
              <a:defRPr/>
            </a:pPr>
            <a:endParaRPr lang="en-US" sz="1800" dirty="0"/>
          </a:p>
          <a:p>
            <a:pPr marL="0" indent="0" algn="just">
              <a:spcBef>
                <a:spcPts val="300"/>
              </a:spcBef>
              <a:spcAft>
                <a:spcPts val="300"/>
              </a:spcAft>
              <a:buNone/>
              <a:defRPr/>
            </a:pPr>
            <a:r>
              <a:rPr lang="en-US" sz="1800" dirty="0">
                <a:latin typeface="Arial Narrow"/>
                <a:ea typeface="Times New Roman"/>
                <a:cs typeface="Times New Roman"/>
              </a:rPr>
              <a:t>	</a:t>
            </a:r>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15</a:t>
            </a:fld>
            <a:endParaRPr lang="en-GB"/>
          </a:p>
        </p:txBody>
      </p:sp>
      <p:pic>
        <p:nvPicPr>
          <p:cNvPr id="3" name="Picture 2">
            <a:extLst>
              <a:ext uri="{FF2B5EF4-FFF2-40B4-BE49-F238E27FC236}">
                <a16:creationId xmlns:a16="http://schemas.microsoft.com/office/drawing/2014/main" id="{634BCBF9-9C11-48E3-988D-FE1072EEB368}"/>
              </a:ext>
            </a:extLst>
          </p:cNvPr>
          <p:cNvPicPr>
            <a:picLocks noChangeAspect="1"/>
          </p:cNvPicPr>
          <p:nvPr/>
        </p:nvPicPr>
        <p:blipFill>
          <a:blip r:embed="rId2"/>
          <a:stretch>
            <a:fillRect/>
          </a:stretch>
        </p:blipFill>
        <p:spPr>
          <a:xfrm>
            <a:off x="5951983" y="980728"/>
            <a:ext cx="5537093" cy="3456384"/>
          </a:xfrm>
          <a:prstGeom prst="rect">
            <a:avLst/>
          </a:prstGeom>
        </p:spPr>
      </p:pic>
    </p:spTree>
    <p:extLst>
      <p:ext uri="{BB962C8B-B14F-4D97-AF65-F5344CB8AC3E}">
        <p14:creationId xmlns:p14="http://schemas.microsoft.com/office/powerpoint/2010/main" val="103460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Monitoring</a:t>
            </a:r>
            <a:endParaRPr dirty="0"/>
          </a:p>
        </p:txBody>
      </p:sp>
      <p:sp>
        <p:nvSpPr>
          <p:cNvPr id="5" name="Content Placeholder 2"/>
          <p:cNvSpPr>
            <a:spLocks noGrp="1"/>
          </p:cNvSpPr>
          <p:nvPr>
            <p:ph idx="1"/>
          </p:nvPr>
        </p:nvSpPr>
        <p:spPr bwMode="auto"/>
        <p:txBody>
          <a:bodyPr anchor="t"/>
          <a:lstStyle/>
          <a:p>
            <a:pPr lvl="1">
              <a:defRPr/>
            </a:pPr>
            <a:endParaRPr lang="en-US" sz="1800" dirty="0"/>
          </a:p>
          <a:p>
            <a:pPr marL="0" indent="0" algn="just">
              <a:spcBef>
                <a:spcPts val="300"/>
              </a:spcBef>
              <a:spcAft>
                <a:spcPts val="300"/>
              </a:spcAft>
              <a:buNone/>
              <a:defRPr/>
            </a:pPr>
            <a:r>
              <a:rPr lang="en-US" sz="1800" dirty="0">
                <a:latin typeface="Arial Narrow"/>
                <a:ea typeface="Times New Roman"/>
                <a:cs typeface="Times New Roman"/>
              </a:rPr>
              <a:t>	</a:t>
            </a:r>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16</a:t>
            </a:fld>
            <a:endParaRPr lang="en-GB"/>
          </a:p>
        </p:txBody>
      </p:sp>
      <p:pic>
        <p:nvPicPr>
          <p:cNvPr id="9" name="Picture 8">
            <a:extLst>
              <a:ext uri="{FF2B5EF4-FFF2-40B4-BE49-F238E27FC236}">
                <a16:creationId xmlns:a16="http://schemas.microsoft.com/office/drawing/2014/main" id="{460501F7-69D2-4421-A813-23AC322EEF35}"/>
              </a:ext>
            </a:extLst>
          </p:cNvPr>
          <p:cNvPicPr>
            <a:picLocks noChangeAspect="1"/>
          </p:cNvPicPr>
          <p:nvPr/>
        </p:nvPicPr>
        <p:blipFill>
          <a:blip r:embed="rId2"/>
          <a:stretch>
            <a:fillRect/>
          </a:stretch>
        </p:blipFill>
        <p:spPr>
          <a:xfrm>
            <a:off x="767408" y="963973"/>
            <a:ext cx="10873207" cy="5029988"/>
          </a:xfrm>
          <a:prstGeom prst="rect">
            <a:avLst/>
          </a:prstGeom>
        </p:spPr>
      </p:pic>
    </p:spTree>
    <p:extLst>
      <p:ext uri="{BB962C8B-B14F-4D97-AF65-F5344CB8AC3E}">
        <p14:creationId xmlns:p14="http://schemas.microsoft.com/office/powerpoint/2010/main" val="118545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Contracting</a:t>
            </a:r>
            <a:endParaRPr dirty="0"/>
          </a:p>
        </p:txBody>
      </p:sp>
      <p:sp>
        <p:nvSpPr>
          <p:cNvPr id="5" name="Content Placeholder 2"/>
          <p:cNvSpPr>
            <a:spLocks noGrp="1"/>
          </p:cNvSpPr>
          <p:nvPr>
            <p:ph idx="1"/>
          </p:nvPr>
        </p:nvSpPr>
        <p:spPr bwMode="auto"/>
        <p:txBody>
          <a:bodyPr anchor="t"/>
          <a:lstStyle/>
          <a:p>
            <a:pPr marL="0" marR="0" indent="0" algn="just">
              <a:spcBef>
                <a:spcPts val="300"/>
              </a:spcBef>
              <a:spcAft>
                <a:spcPts val="300"/>
              </a:spcAft>
              <a:buNone/>
              <a:defRPr/>
            </a:pPr>
            <a:r>
              <a:rPr lang="en-US" sz="1800" dirty="0">
                <a:latin typeface="Arial Narrow"/>
                <a:ea typeface="Times New Roman"/>
                <a:cs typeface="Times New Roman"/>
              </a:rPr>
              <a:t>Suppose to be the CEO of the ski resort company. You are asked by the Board of Directors to evaluate an alternative contract organization to build the new Cableway. </a:t>
            </a:r>
          </a:p>
          <a:p>
            <a:pPr marL="0" marR="0" indent="0" algn="just">
              <a:spcBef>
                <a:spcPts val="300"/>
              </a:spcBef>
              <a:spcAft>
                <a:spcPts val="300"/>
              </a:spcAft>
              <a:buNone/>
              <a:defRPr/>
            </a:pPr>
            <a:r>
              <a:rPr lang="en-US" sz="1800" dirty="0">
                <a:latin typeface="Arial Narrow"/>
                <a:ea typeface="Times New Roman"/>
                <a:cs typeface="Times New Roman"/>
              </a:rPr>
              <a:t>Consider that you manage a small resort, with little yearly capital expenditure and don’t have in-house specialized technicians.</a:t>
            </a:r>
          </a:p>
          <a:p>
            <a:pPr marL="0" marR="0" indent="0" algn="just">
              <a:spcBef>
                <a:spcPts val="300"/>
              </a:spcBef>
              <a:spcAft>
                <a:spcPts val="300"/>
              </a:spcAft>
              <a:buNone/>
              <a:defRPr/>
            </a:pPr>
            <a:r>
              <a:rPr lang="en-US" sz="1800" dirty="0">
                <a:latin typeface="Arial Narrow"/>
                <a:ea typeface="Times New Roman"/>
                <a:cs typeface="Times New Roman"/>
              </a:rPr>
              <a:t>On the other hand, take note that globally in the ropeway industry there are no more than 5 player and that the leader has a market share approaching 40% globally, with a turnover in excess of 1bn€.</a:t>
            </a:r>
          </a:p>
          <a:p>
            <a:pPr marL="0" marR="0" indent="0" algn="just">
              <a:spcBef>
                <a:spcPts val="300"/>
              </a:spcBef>
              <a:spcAft>
                <a:spcPts val="300"/>
              </a:spcAft>
              <a:buNone/>
              <a:defRPr/>
            </a:pPr>
            <a:r>
              <a:rPr lang="en-US" sz="1800" dirty="0">
                <a:latin typeface="Arial Narrow"/>
                <a:ea typeface="Times New Roman"/>
                <a:cs typeface="Times New Roman"/>
              </a:rPr>
              <a:t>What would you suggest with regard to the delivery system, payment scheme and award method? Briefly justify your decision in writing.</a:t>
            </a:r>
          </a:p>
          <a:p>
            <a:pPr marL="0" marR="0" indent="0" algn="just">
              <a:spcBef>
                <a:spcPts val="300"/>
              </a:spcBef>
              <a:spcAft>
                <a:spcPts val="300"/>
              </a:spcAft>
              <a:buNone/>
              <a:defRPr/>
            </a:pPr>
            <a:endParaRPr lang="en-US" sz="1800" dirty="0">
              <a:latin typeface="Arial Narrow"/>
              <a:ea typeface="Times New Roman"/>
              <a:cs typeface="Times New Roman"/>
            </a:endParaRPr>
          </a:p>
          <a:p>
            <a:pPr marL="0" marR="0" indent="0" algn="just">
              <a:spcBef>
                <a:spcPts val="300"/>
              </a:spcBef>
              <a:spcAft>
                <a:spcPts val="300"/>
              </a:spcAft>
              <a:buNone/>
              <a:defRPr/>
            </a:pPr>
            <a:endParaRPr lang="en-US" sz="1800" dirty="0">
              <a:latin typeface="Arial Narrow"/>
              <a:ea typeface="Times New Roman"/>
              <a:cs typeface="Times New Roman"/>
            </a:endParaRPr>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17</a:t>
            </a:fld>
            <a:endParaRPr lang="en-GB"/>
          </a:p>
        </p:txBody>
      </p:sp>
    </p:spTree>
    <p:extLst>
      <p:ext uri="{BB962C8B-B14F-4D97-AF65-F5344CB8AC3E}">
        <p14:creationId xmlns:p14="http://schemas.microsoft.com/office/powerpoint/2010/main" val="386382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Contracting</a:t>
            </a:r>
            <a:endParaRPr dirty="0"/>
          </a:p>
        </p:txBody>
      </p:sp>
      <p:sp>
        <p:nvSpPr>
          <p:cNvPr id="5" name="Content Placeholder 2"/>
          <p:cNvSpPr>
            <a:spLocks noGrp="1"/>
          </p:cNvSpPr>
          <p:nvPr>
            <p:ph idx="1"/>
          </p:nvPr>
        </p:nvSpPr>
        <p:spPr bwMode="auto"/>
        <p:txBody>
          <a:bodyPr anchor="t"/>
          <a:lstStyle/>
          <a:p>
            <a:pPr marL="457200" lvl="1" indent="0">
              <a:buNone/>
              <a:defRPr/>
            </a:pPr>
            <a:r>
              <a:rPr lang="en-US" sz="1800" dirty="0">
                <a:latin typeface="Arial Narrow"/>
                <a:cs typeface="Times New Roman"/>
              </a:rPr>
              <a:t>Key concept of contracting</a:t>
            </a:r>
            <a:endParaRPr lang="en-US"/>
          </a:p>
          <a:p>
            <a:pPr marL="685800" lvl="1" indent="-228600">
              <a:defRPr/>
            </a:pPr>
            <a:r>
              <a:rPr lang="en-US" sz="1800" dirty="0"/>
              <a:t>Scope: choose combination</a:t>
            </a:r>
          </a:p>
          <a:p>
            <a:pPr marL="1143000" lvl="2" indent="-228600">
              <a:defRPr/>
            </a:pPr>
            <a:r>
              <a:rPr lang="en-US" sz="1600" dirty="0"/>
              <a:t>The contractor is much better fitted to handle the complexity of the context, has good financial ways, especially given the context of ski resort operator as battered by the pandemic. However, they cannot handle the specifics of the local resort market : </a:t>
            </a:r>
            <a:r>
              <a:rPr lang="en-US" sz="1600" b="1" dirty="0"/>
              <a:t>Turnkey</a:t>
            </a:r>
          </a:p>
          <a:p>
            <a:pPr marL="685800" lvl="1" indent="-228600">
              <a:defRPr/>
            </a:pPr>
            <a:r>
              <a:rPr lang="en-US" sz="1800" dirty="0"/>
              <a:t>Payment scheme: Firm fixed price, no advance. Contractor finance repaid during operations.</a:t>
            </a:r>
          </a:p>
          <a:p>
            <a:pPr marL="685800" lvl="1" indent="-228600">
              <a:defRPr/>
            </a:pPr>
            <a:r>
              <a:rPr lang="en-US" sz="1800" dirty="0"/>
              <a:t>Award: negotiation. Difficult to exercise client power.</a:t>
            </a:r>
            <a:r>
              <a:rPr lang="en-US" sz="1800" dirty="0">
                <a:latin typeface="Arial Narrow"/>
                <a:ea typeface="Times New Roman"/>
                <a:cs typeface="Times New Roman"/>
              </a:rPr>
              <a:t>	</a:t>
            </a:r>
          </a:p>
          <a:p>
            <a:pPr marL="457200"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18</a:t>
            </a:fld>
            <a:endParaRPr lang="en-GB"/>
          </a:p>
        </p:txBody>
      </p:sp>
    </p:spTree>
    <p:extLst>
      <p:ext uri="{BB962C8B-B14F-4D97-AF65-F5344CB8AC3E}">
        <p14:creationId xmlns:p14="http://schemas.microsoft.com/office/powerpoint/2010/main" val="4179788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Initiating</a:t>
            </a:r>
            <a:endParaRPr dirty="0"/>
          </a:p>
        </p:txBody>
      </p:sp>
      <p:sp>
        <p:nvSpPr>
          <p:cNvPr id="5" name="Content Placeholder 2"/>
          <p:cNvSpPr>
            <a:spLocks noGrp="1"/>
          </p:cNvSpPr>
          <p:nvPr>
            <p:ph idx="1"/>
          </p:nvPr>
        </p:nvSpPr>
        <p:spPr bwMode="auto"/>
        <p:txBody>
          <a:bodyPr anchor="t">
            <a:normAutofit/>
          </a:bodyPr>
          <a:lstStyle/>
          <a:p>
            <a:pPr marL="0" marR="0" indent="0" algn="just">
              <a:spcBef>
                <a:spcPts val="300"/>
              </a:spcBef>
              <a:spcAft>
                <a:spcPts val="300"/>
              </a:spcAft>
              <a:buNone/>
              <a:defRPr/>
            </a:pPr>
            <a:r>
              <a:rPr lang="en-US" sz="1800" dirty="0">
                <a:latin typeface="Arial Narrow"/>
                <a:ea typeface="Times New Roman"/>
                <a:cs typeface="Times New Roman"/>
              </a:rPr>
              <a:t>Suppose to be the CEO of the ski resort company. You and the Board of Directors are debating about the business case and questioning whether to authorize the project or not. Please provide your recommendation to help management decide. Support your recommendation with appropriate data analysis.</a:t>
            </a:r>
          </a:p>
          <a:p>
            <a:pPr marL="0" marR="0" indent="0" algn="just">
              <a:spcBef>
                <a:spcPts val="300"/>
              </a:spcBef>
              <a:spcAft>
                <a:spcPts val="300"/>
              </a:spcAft>
              <a:buNone/>
              <a:defRPr/>
            </a:pPr>
            <a:r>
              <a:rPr lang="en-US" sz="1800" dirty="0">
                <a:latin typeface="Arial Narrow"/>
                <a:ea typeface="Times New Roman"/>
                <a:cs typeface="Times New Roman"/>
              </a:rPr>
              <a:t>The business case presents the following preliminary estimates:</a:t>
            </a:r>
          </a:p>
          <a:p>
            <a:pPr marL="0" marR="0" indent="0" algn="just">
              <a:spcBef>
                <a:spcPts val="300"/>
              </a:spcBef>
              <a:spcAft>
                <a:spcPts val="300"/>
              </a:spcAft>
              <a:buNone/>
              <a:defRPr/>
            </a:pPr>
            <a:endParaRPr lang="en-US" sz="1800" dirty="0">
              <a:latin typeface="Arial Narrow"/>
              <a:ea typeface="Times New Roman"/>
              <a:cs typeface="Times New Roman"/>
            </a:endParaRPr>
          </a:p>
          <a:p>
            <a:pPr marL="0" marR="0" indent="0" algn="just">
              <a:spcBef>
                <a:spcPts val="300"/>
              </a:spcBef>
              <a:spcAft>
                <a:spcPts val="300"/>
              </a:spcAft>
              <a:buNone/>
              <a:defRPr/>
            </a:pPr>
            <a:r>
              <a:rPr lang="en-US" sz="1800" dirty="0">
                <a:latin typeface="Arial Narrow"/>
                <a:ea typeface="Times New Roman"/>
                <a:cs typeface="Times New Roman"/>
              </a:rPr>
              <a:t>Total capital expenditure			1,000 k€</a:t>
            </a:r>
          </a:p>
          <a:p>
            <a:pPr marL="0" marR="0" indent="0" algn="just">
              <a:spcBef>
                <a:spcPts val="300"/>
              </a:spcBef>
              <a:spcAft>
                <a:spcPts val="300"/>
              </a:spcAft>
              <a:buNone/>
              <a:defRPr/>
            </a:pPr>
            <a:r>
              <a:rPr lang="en-US" sz="1800" dirty="0">
                <a:latin typeface="Arial Narrow"/>
                <a:ea typeface="Times New Roman"/>
                <a:cs typeface="Times New Roman"/>
              </a:rPr>
              <a:t>Revenue per year		  		200 k€</a:t>
            </a:r>
          </a:p>
          <a:p>
            <a:pPr marL="0" marR="0" indent="0" algn="just">
              <a:spcBef>
                <a:spcPts val="300"/>
              </a:spcBef>
              <a:spcAft>
                <a:spcPts val="300"/>
              </a:spcAft>
              <a:buNone/>
              <a:defRPr/>
            </a:pPr>
            <a:r>
              <a:rPr lang="en-US" sz="1800" dirty="0">
                <a:latin typeface="Arial Narrow"/>
                <a:ea typeface="Times New Roman"/>
                <a:cs typeface="Times New Roman"/>
              </a:rPr>
              <a:t>Operating cost per year			70 k€</a:t>
            </a:r>
          </a:p>
          <a:p>
            <a:pPr marL="0" marR="0" indent="0" algn="just">
              <a:spcBef>
                <a:spcPts val="300"/>
              </a:spcBef>
              <a:spcAft>
                <a:spcPts val="300"/>
              </a:spcAft>
              <a:buNone/>
              <a:defRPr/>
            </a:pPr>
            <a:r>
              <a:rPr lang="en-US" sz="1800" dirty="0">
                <a:latin typeface="Arial Narrow"/>
                <a:ea typeface="Times New Roman"/>
                <a:cs typeface="Times New Roman"/>
              </a:rPr>
              <a:t>Inflation rate 				0%</a:t>
            </a:r>
          </a:p>
          <a:p>
            <a:pPr marL="0" marR="0" indent="0" algn="just">
              <a:spcBef>
                <a:spcPts val="300"/>
              </a:spcBef>
              <a:spcAft>
                <a:spcPts val="300"/>
              </a:spcAft>
              <a:buNone/>
              <a:defRPr/>
            </a:pPr>
            <a:r>
              <a:rPr lang="en-US" sz="1800" dirty="0">
                <a:latin typeface="Arial Narrow"/>
                <a:ea typeface="Times New Roman"/>
                <a:cs typeface="Times New Roman"/>
              </a:rPr>
              <a:t>Corporate tax rate			30%</a:t>
            </a:r>
          </a:p>
          <a:p>
            <a:pPr marL="0" marR="0" indent="0" algn="just">
              <a:spcBef>
                <a:spcPts val="300"/>
              </a:spcBef>
              <a:spcAft>
                <a:spcPts val="300"/>
              </a:spcAft>
              <a:buNone/>
              <a:defRPr/>
            </a:pPr>
            <a:r>
              <a:rPr lang="en-US" sz="1800" dirty="0">
                <a:latin typeface="Arial Narrow"/>
                <a:ea typeface="Times New Roman"/>
                <a:cs typeface="Times New Roman"/>
              </a:rPr>
              <a:t>Cost of equity				10% annual</a:t>
            </a:r>
          </a:p>
          <a:p>
            <a:pPr marL="0" marR="0" indent="0" algn="just">
              <a:spcBef>
                <a:spcPts val="300"/>
              </a:spcBef>
              <a:spcAft>
                <a:spcPts val="300"/>
              </a:spcAft>
              <a:buNone/>
              <a:defRPr/>
            </a:pPr>
            <a:r>
              <a:rPr lang="en-US" sz="1800" dirty="0">
                <a:latin typeface="Arial Narrow"/>
                <a:ea typeface="Times New Roman"/>
                <a:cs typeface="Times New Roman"/>
              </a:rPr>
              <a:t>Cost of debt 				5% annual</a:t>
            </a:r>
          </a:p>
          <a:p>
            <a:pPr marL="0" marR="0" indent="0" algn="just">
              <a:spcBef>
                <a:spcPts val="300"/>
              </a:spcBef>
              <a:spcAft>
                <a:spcPts val="300"/>
              </a:spcAft>
              <a:buNone/>
              <a:defRPr/>
            </a:pPr>
            <a:r>
              <a:rPr lang="en-US" sz="1800" dirty="0">
                <a:latin typeface="Arial Narrow"/>
                <a:ea typeface="Times New Roman"/>
                <a:cs typeface="Times New Roman"/>
              </a:rPr>
              <a:t>Capex period				1 year</a:t>
            </a:r>
          </a:p>
          <a:p>
            <a:pPr marL="0" marR="0" indent="0" algn="just">
              <a:spcBef>
                <a:spcPts val="300"/>
              </a:spcBef>
              <a:spcAft>
                <a:spcPts val="300"/>
              </a:spcAft>
              <a:buNone/>
              <a:defRPr/>
            </a:pPr>
            <a:r>
              <a:rPr lang="en-US" sz="1800" dirty="0">
                <a:latin typeface="Arial Narrow"/>
                <a:ea typeface="Times New Roman"/>
                <a:cs typeface="Times New Roman"/>
              </a:rPr>
              <a:t>Expected period of operations		15 years</a:t>
            </a:r>
          </a:p>
          <a:p>
            <a:pPr marL="0" marR="0" indent="0" algn="just">
              <a:spcBef>
                <a:spcPts val="300"/>
              </a:spcBef>
              <a:spcAft>
                <a:spcPts val="300"/>
              </a:spcAft>
              <a:buNone/>
              <a:defRPr/>
            </a:pPr>
            <a:endParaRPr lang="en-US" sz="1800" dirty="0">
              <a:latin typeface="Arial Narrow"/>
              <a:ea typeface="Times New Roman"/>
              <a:cs typeface="Times New Roman"/>
            </a:endParaRPr>
          </a:p>
          <a:p>
            <a:pPr marL="0" marR="0" indent="0" algn="just">
              <a:spcBef>
                <a:spcPts val="300"/>
              </a:spcBef>
              <a:spcAft>
                <a:spcPts val="300"/>
              </a:spcAft>
              <a:buNone/>
              <a:defRPr/>
            </a:pPr>
            <a:endParaRPr lang="en-US" sz="1800" dirty="0">
              <a:latin typeface="Arial Narrow"/>
              <a:ea typeface="Times New Roman"/>
              <a:cs typeface="Times New Roman"/>
            </a:endParaRPr>
          </a:p>
          <a:p>
            <a:pPr marL="0" marR="0" indent="0" algn="just">
              <a:spcBef>
                <a:spcPts val="300"/>
              </a:spcBef>
              <a:spcAft>
                <a:spcPts val="300"/>
              </a:spcAft>
              <a:buNone/>
              <a:defRPr/>
            </a:pPr>
            <a:endParaRPr lang="en-US" sz="1800" dirty="0">
              <a:latin typeface="Arial Narrow"/>
              <a:ea typeface="Times New Roman"/>
              <a:cs typeface="Times New Roman"/>
            </a:endParaRPr>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19</a:t>
            </a:fld>
            <a:endParaRPr lang="en-GB"/>
          </a:p>
        </p:txBody>
      </p:sp>
    </p:spTree>
    <p:extLst>
      <p:ext uri="{BB962C8B-B14F-4D97-AF65-F5344CB8AC3E}">
        <p14:creationId xmlns:p14="http://schemas.microsoft.com/office/powerpoint/2010/main" val="182249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it-IT"/>
              <a:t>Context – Course grading</a:t>
            </a:r>
            <a:endParaRPr lang="en-US"/>
          </a:p>
        </p:txBody>
      </p:sp>
      <p:sp>
        <p:nvSpPr>
          <p:cNvPr id="5" name="Date Placeholder 3"/>
          <p:cNvSpPr>
            <a:spLocks noGrp="1"/>
          </p:cNvSpPr>
          <p:nvPr>
            <p:ph type="dt" sz="half" idx="10"/>
          </p:nvPr>
        </p:nvSpPr>
        <p:spPr bwMode="auto"/>
        <p:txBody>
          <a:bodyPr/>
          <a:lstStyle/>
          <a:p>
            <a:pPr>
              <a:defRPr/>
            </a:pPr>
            <a:r>
              <a:rPr lang="en-US"/>
              <a:t>04IXTPH – Project Management</a:t>
            </a:r>
            <a:endParaRPr lang="en-GB"/>
          </a:p>
        </p:txBody>
      </p:sp>
      <p:sp>
        <p:nvSpPr>
          <p:cNvPr id="6" name="Footer Placeholder 4"/>
          <p:cNvSpPr>
            <a:spLocks noGrp="1"/>
          </p:cNvSpPr>
          <p:nvPr>
            <p:ph type="ftr" sz="quarter" idx="11"/>
          </p:nvPr>
        </p:nvSpPr>
        <p:spPr bwMode="auto"/>
        <p:txBody>
          <a:bodyPr/>
          <a:lstStyle/>
          <a:p>
            <a:pPr>
              <a:defRPr/>
            </a:pPr>
            <a:r>
              <a:rPr lang="it-IT"/>
              <a:t>Context</a:t>
            </a:r>
            <a:endParaRPr lang="en-GB"/>
          </a:p>
        </p:txBody>
      </p:sp>
      <p:sp>
        <p:nvSpPr>
          <p:cNvPr id="7" name="Slide Number Placeholder 5"/>
          <p:cNvSpPr>
            <a:spLocks noGrp="1"/>
          </p:cNvSpPr>
          <p:nvPr>
            <p:ph type="sldNum" sz="quarter" idx="12"/>
          </p:nvPr>
        </p:nvSpPr>
        <p:spPr bwMode="auto"/>
        <p:txBody>
          <a:bodyPr/>
          <a:lstStyle/>
          <a:p>
            <a:pPr>
              <a:defRPr/>
            </a:pPr>
            <a:fld id="{A49D3AD3-7DFF-4BD5-B702-1A855F702C3E}" type="slidenum">
              <a:rPr lang="en-GB"/>
              <a:t>2</a:t>
            </a:fld>
            <a:endParaRPr lang="en-GB"/>
          </a:p>
        </p:txBody>
      </p:sp>
      <p:sp>
        <p:nvSpPr>
          <p:cNvPr id="8" name="Rectangle: Rounded Corners 6"/>
          <p:cNvSpPr/>
          <p:nvPr/>
        </p:nvSpPr>
        <p:spPr bwMode="auto">
          <a:xfrm>
            <a:off x="1584960" y="1140990"/>
            <a:ext cx="2743200" cy="656072"/>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final online test using the Exam platform</a:t>
            </a:r>
            <a:endParaRPr/>
          </a:p>
        </p:txBody>
      </p:sp>
      <p:sp>
        <p:nvSpPr>
          <p:cNvPr id="9" name="Rectangle: Rounded Corners 39"/>
          <p:cNvSpPr/>
          <p:nvPr/>
        </p:nvSpPr>
        <p:spPr bwMode="auto">
          <a:xfrm>
            <a:off x="1584960" y="2084709"/>
            <a:ext cx="2743200" cy="656072"/>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Capstone project team work</a:t>
            </a:r>
            <a:endParaRPr/>
          </a:p>
        </p:txBody>
      </p:sp>
      <p:sp>
        <p:nvSpPr>
          <p:cNvPr id="11" name="Rectangle: Rounded Corners 42"/>
          <p:cNvSpPr/>
          <p:nvPr/>
        </p:nvSpPr>
        <p:spPr bwMode="auto">
          <a:xfrm>
            <a:off x="1584960" y="3969807"/>
            <a:ext cx="2743200" cy="656072"/>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Optional oral exam</a:t>
            </a:r>
            <a:endParaRPr/>
          </a:p>
        </p:txBody>
      </p:sp>
      <p:sp>
        <p:nvSpPr>
          <p:cNvPr id="12" name="Rectangle: Rounded Corners 43"/>
          <p:cNvSpPr/>
          <p:nvPr/>
        </p:nvSpPr>
        <p:spPr bwMode="auto">
          <a:xfrm>
            <a:off x="1584960" y="4911186"/>
            <a:ext cx="2743200" cy="656072"/>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Accelerated learning bonus</a:t>
            </a:r>
            <a:endParaRPr/>
          </a:p>
        </p:txBody>
      </p:sp>
      <p:sp>
        <p:nvSpPr>
          <p:cNvPr id="13" name="Flowchart: Connector 7"/>
          <p:cNvSpPr/>
          <p:nvPr/>
        </p:nvSpPr>
        <p:spPr bwMode="auto">
          <a:xfrm>
            <a:off x="9133840" y="1043504"/>
            <a:ext cx="833120" cy="850014"/>
          </a:xfrm>
          <a:prstGeom prst="flowChartConnector">
            <a:avLst/>
          </a:prstGeom>
        </p:spPr>
        <p:style>
          <a:lnRef idx="0">
            <a:schemeClr val="accent4"/>
          </a:lnRef>
          <a:fillRef idx="3">
            <a:schemeClr val="accent4"/>
          </a:fillRef>
          <a:effectRef idx="3">
            <a:schemeClr val="accent4"/>
          </a:effectRef>
          <a:fontRef idx="minor">
            <a:schemeClr val="lt1"/>
          </a:fontRef>
        </p:style>
        <p:txBody>
          <a:bodyPr lIns="91440" tIns="45720" rIns="91440" bIns="45720" rtlCol="0" anchor="ctr"/>
          <a:lstStyle/>
          <a:p>
            <a:pPr algn="ctr">
              <a:defRPr/>
            </a:pPr>
            <a:endParaRPr lang="en-US" sz="2800" dirty="0"/>
          </a:p>
        </p:txBody>
      </p:sp>
      <p:sp>
        <p:nvSpPr>
          <p:cNvPr id="14" name="Flowchart: Connector 44"/>
          <p:cNvSpPr/>
          <p:nvPr/>
        </p:nvSpPr>
        <p:spPr bwMode="auto">
          <a:xfrm>
            <a:off x="9133840" y="1982678"/>
            <a:ext cx="833120" cy="850014"/>
          </a:xfrm>
          <a:prstGeom prst="flowChartConnector">
            <a:avLst/>
          </a:prstGeom>
        </p:spPr>
        <p:style>
          <a:lnRef idx="0">
            <a:schemeClr val="accent4"/>
          </a:lnRef>
          <a:fillRef idx="3">
            <a:schemeClr val="accent4"/>
          </a:fillRef>
          <a:effectRef idx="3">
            <a:schemeClr val="accent4"/>
          </a:effectRef>
          <a:fontRef idx="minor">
            <a:schemeClr val="lt1"/>
          </a:fontRef>
        </p:style>
        <p:txBody>
          <a:bodyPr lIns="91440" tIns="45720" rIns="91440" bIns="45720" rtlCol="0" anchor="ctr"/>
          <a:lstStyle/>
          <a:p>
            <a:pPr algn="ctr">
              <a:defRPr/>
            </a:pPr>
            <a:endParaRPr lang="en-US" sz="2800" dirty="0"/>
          </a:p>
        </p:txBody>
      </p:sp>
      <p:sp>
        <p:nvSpPr>
          <p:cNvPr id="16" name="Flowchart: Connector 46"/>
          <p:cNvSpPr/>
          <p:nvPr/>
        </p:nvSpPr>
        <p:spPr bwMode="auto">
          <a:xfrm>
            <a:off x="9133840" y="3872836"/>
            <a:ext cx="833120" cy="850014"/>
          </a:xfrm>
          <a:prstGeom prst="flowChartConnector">
            <a:avLst/>
          </a:prstGeom>
        </p:spPr>
        <p:style>
          <a:lnRef idx="0">
            <a:schemeClr val="accent4"/>
          </a:lnRef>
          <a:fillRef idx="3">
            <a:schemeClr val="accent4"/>
          </a:fillRef>
          <a:effectRef idx="3">
            <a:schemeClr val="accent4"/>
          </a:effectRef>
          <a:fontRef idx="minor">
            <a:schemeClr val="lt1"/>
          </a:fontRef>
        </p:style>
        <p:txBody>
          <a:bodyPr lIns="91440" tIns="45720" rIns="91440" bIns="45720" rtlCol="0" anchor="ctr"/>
          <a:lstStyle/>
          <a:p>
            <a:pPr algn="ctr">
              <a:defRPr/>
            </a:pPr>
            <a:endParaRPr lang="en-US" sz="2800" dirty="0"/>
          </a:p>
        </p:txBody>
      </p:sp>
      <p:sp>
        <p:nvSpPr>
          <p:cNvPr id="17" name="Flowchart: Connector 48"/>
          <p:cNvSpPr/>
          <p:nvPr/>
        </p:nvSpPr>
        <p:spPr bwMode="auto">
          <a:xfrm>
            <a:off x="9133840" y="4814215"/>
            <a:ext cx="833120" cy="850014"/>
          </a:xfrm>
          <a:prstGeom prst="flowChartConnector">
            <a:avLst/>
          </a:prstGeom>
        </p:spPr>
        <p:style>
          <a:lnRef idx="0">
            <a:schemeClr val="accent4"/>
          </a:lnRef>
          <a:fillRef idx="3">
            <a:schemeClr val="accent4"/>
          </a:fillRef>
          <a:effectRef idx="3">
            <a:schemeClr val="accent4"/>
          </a:effectRef>
          <a:fontRef idx="minor">
            <a:schemeClr val="lt1"/>
          </a:fontRef>
        </p:style>
        <p:txBody>
          <a:bodyPr lIns="91440" tIns="45720" rIns="91440" bIns="45720" rtlCol="0" anchor="ctr"/>
          <a:lstStyle/>
          <a:p>
            <a:pPr algn="ctr">
              <a:defRPr/>
            </a:pPr>
            <a:endParaRPr lang="en-US" sz="2800" dirty="0"/>
          </a:p>
        </p:txBody>
      </p:sp>
      <p:cxnSp>
        <p:nvCxnSpPr>
          <p:cNvPr id="18" name="Straight Arrow Connector 11"/>
          <p:cNvCxnSpPr>
            <a:cxnSpLocks/>
            <a:stCxn id="8" idx="3"/>
            <a:endCxn id="13" idx="2"/>
          </p:cNvCxnSpPr>
          <p:nvPr/>
        </p:nvCxnSpPr>
        <p:spPr bwMode="auto">
          <a:xfrm flipV="1">
            <a:off x="4328160" y="1468512"/>
            <a:ext cx="4805680" cy="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0"/>
          <p:cNvCxnSpPr>
            <a:cxnSpLocks/>
            <a:stCxn id="9" idx="3"/>
            <a:endCxn id="14" idx="2"/>
          </p:cNvCxnSpPr>
          <p:nvPr/>
        </p:nvCxnSpPr>
        <p:spPr bwMode="auto">
          <a:xfrm flipV="1">
            <a:off x="4328160" y="2407685"/>
            <a:ext cx="4805680" cy="5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56"/>
          <p:cNvSpPr>
            <a:spLocks/>
          </p:cNvSpPr>
          <p:nvPr/>
        </p:nvSpPr>
        <p:spPr bwMode="auto">
          <a:xfrm>
            <a:off x="4470400" y="1128326"/>
            <a:ext cx="4521200" cy="646331"/>
          </a:xfrm>
          <a:prstGeom prst="rect">
            <a:avLst/>
          </a:prstGeom>
          <a:noFill/>
        </p:spPr>
        <p:txBody>
          <a:bodyPr wrap="square">
            <a:spAutoFit/>
          </a:bodyPr>
          <a:lstStyle/>
          <a:p>
            <a:pPr>
              <a:defRPr/>
            </a:pPr>
            <a:r>
              <a:rPr lang="en-US"/>
              <a:t>duration 1.5 hours, composed of a set of three exercises/problems, min 10 pts to pass.</a:t>
            </a:r>
            <a:endParaRPr/>
          </a:p>
        </p:txBody>
      </p:sp>
      <p:cxnSp>
        <p:nvCxnSpPr>
          <p:cNvPr id="22" name="Straight Arrow Connector 59"/>
          <p:cNvCxnSpPr>
            <a:cxnSpLocks/>
            <a:stCxn id="11" idx="3"/>
            <a:endCxn id="16" idx="2"/>
          </p:cNvCxnSpPr>
          <p:nvPr/>
        </p:nvCxnSpPr>
        <p:spPr bwMode="auto">
          <a:xfrm>
            <a:off x="4328160" y="4297843"/>
            <a:ext cx="4805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0"/>
          <p:cNvCxnSpPr>
            <a:cxnSpLocks/>
            <a:stCxn id="12" idx="3"/>
            <a:endCxn id="17" idx="2"/>
          </p:cNvCxnSpPr>
          <p:nvPr/>
        </p:nvCxnSpPr>
        <p:spPr bwMode="auto">
          <a:xfrm>
            <a:off x="4328160" y="5239222"/>
            <a:ext cx="4805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69"/>
          <p:cNvSpPr>
            <a:spLocks/>
          </p:cNvSpPr>
          <p:nvPr/>
        </p:nvSpPr>
        <p:spPr bwMode="auto">
          <a:xfrm>
            <a:off x="4470400" y="5202564"/>
            <a:ext cx="4521200" cy="923330"/>
          </a:xfrm>
          <a:prstGeom prst="rect">
            <a:avLst/>
          </a:prstGeom>
          <a:noFill/>
        </p:spPr>
        <p:txBody>
          <a:bodyPr wrap="square">
            <a:spAutoFit/>
          </a:bodyPr>
          <a:lstStyle/>
          <a:p>
            <a:pPr>
              <a:defRPr/>
            </a:pPr>
            <a:r>
              <a:rPr lang="en-US"/>
              <a:t>fulfill all requirements within the end of the term, including passing the written test at first two term’s dates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Initiating</a:t>
            </a:r>
            <a:endParaRPr dirty="0"/>
          </a:p>
        </p:txBody>
      </p:sp>
      <p:sp>
        <p:nvSpPr>
          <p:cNvPr id="5" name="Content Placeholder 2"/>
          <p:cNvSpPr>
            <a:spLocks noGrp="1"/>
          </p:cNvSpPr>
          <p:nvPr>
            <p:ph idx="1"/>
          </p:nvPr>
        </p:nvSpPr>
        <p:spPr bwMode="auto"/>
        <p:txBody>
          <a:bodyPr anchor="t"/>
          <a:lstStyle/>
          <a:p>
            <a:pPr marL="685800" lvl="1" indent="-228600">
              <a:defRPr/>
            </a:pPr>
            <a:endParaRPr lang="en-US" sz="1800" dirty="0">
              <a:latin typeface="Arial Narrow"/>
              <a:ea typeface="Times New Roman"/>
              <a:cs typeface="Times New Roman"/>
            </a:endParaRPr>
          </a:p>
          <a:p>
            <a:pPr marL="457200" lvl="1" indent="0">
              <a:buNone/>
              <a:defRPr/>
            </a:pPr>
            <a:r>
              <a:rPr lang="en-US" sz="1800" dirty="0">
                <a:latin typeface="Arial Narrow"/>
                <a:cs typeface="Times New Roman"/>
              </a:rPr>
              <a:t>Key concept of business casing</a:t>
            </a:r>
          </a:p>
          <a:p>
            <a:pPr marL="685800" lvl="1" indent="-228600">
              <a:defRPr/>
            </a:pPr>
            <a:r>
              <a:rPr lang="en-US" sz="1800" dirty="0">
                <a:latin typeface="Arial Narrow"/>
                <a:cs typeface="Times New Roman"/>
              </a:rPr>
              <a:t>Financial viability: NPV</a:t>
            </a:r>
          </a:p>
          <a:p>
            <a:pPr marL="685800" lvl="1" indent="-228600">
              <a:defRPr/>
            </a:pPr>
            <a:r>
              <a:rPr lang="en-US" sz="1800" dirty="0">
                <a:latin typeface="Arial Narrow"/>
                <a:cs typeface="Times New Roman"/>
              </a:rPr>
              <a:t>“Bankability”: pretax DSCR &gt; 1.2</a:t>
            </a:r>
          </a:p>
          <a:p>
            <a:pPr marL="685800" lvl="1" indent="-228600">
              <a:defRPr/>
            </a:pPr>
            <a:endParaRPr lang="en-US" sz="1800" dirty="0">
              <a:latin typeface="Arial Narrow"/>
              <a:cs typeface="Times New Roman"/>
            </a:endParaRPr>
          </a:p>
          <a:p>
            <a:pPr marL="457200" lvl="1" indent="0">
              <a:buNone/>
              <a:defRPr/>
            </a:pPr>
            <a:endParaRPr lang="en-US" sz="1800" dirty="0">
              <a:latin typeface="Arial Narrow"/>
              <a:cs typeface="Times New Roman"/>
            </a:endParaRPr>
          </a:p>
          <a:p>
            <a:pPr marL="457200"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20</a:t>
            </a:fld>
            <a:endParaRPr lang="en-GB"/>
          </a:p>
        </p:txBody>
      </p:sp>
    </p:spTree>
    <p:extLst>
      <p:ext uri="{BB962C8B-B14F-4D97-AF65-F5344CB8AC3E}">
        <p14:creationId xmlns:p14="http://schemas.microsoft.com/office/powerpoint/2010/main" val="72370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Sample Ex. </a:t>
            </a:r>
            <a:r>
              <a:rPr lang="it-IT" dirty="0"/>
              <a:t>–</a:t>
            </a:r>
            <a:r>
              <a:rPr lang="en-US" dirty="0"/>
              <a:t> Initiating</a:t>
            </a:r>
            <a:endParaRPr dirty="0"/>
          </a:p>
        </p:txBody>
      </p:sp>
      <p:sp>
        <p:nvSpPr>
          <p:cNvPr id="5" name="Content Placeholder 2"/>
          <p:cNvSpPr>
            <a:spLocks noGrp="1"/>
          </p:cNvSpPr>
          <p:nvPr>
            <p:ph idx="1"/>
          </p:nvPr>
        </p:nvSpPr>
        <p:spPr bwMode="auto"/>
        <p:txBody>
          <a:bodyPr anchor="t"/>
          <a:lstStyle/>
          <a:p>
            <a:pPr lvl="1">
              <a:defRPr/>
            </a:pPr>
            <a:endParaRPr lang="en-US" sz="1800" dirty="0">
              <a:latin typeface="Arial Narrow"/>
              <a:cs typeface="Times New Roman"/>
            </a:endParaRPr>
          </a:p>
          <a:p>
            <a:pPr marL="457204" lvl="1" indent="0">
              <a:buNone/>
              <a:defRPr/>
            </a:pPr>
            <a:endParaRPr lang="en-US" sz="1800" dirty="0">
              <a:latin typeface="Arial Narrow"/>
              <a:cs typeface="Times New Roman"/>
            </a:endParaRPr>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21</a:t>
            </a:fld>
            <a:endParaRPr lang="en-GB"/>
          </a:p>
        </p:txBody>
      </p:sp>
      <p:pic>
        <p:nvPicPr>
          <p:cNvPr id="9" name="Picture 8">
            <a:extLst>
              <a:ext uri="{FF2B5EF4-FFF2-40B4-BE49-F238E27FC236}">
                <a16:creationId xmlns:a16="http://schemas.microsoft.com/office/drawing/2014/main" id="{B6E6CD58-D880-4C6C-91D0-FCE6D2970F39}"/>
              </a:ext>
            </a:extLst>
          </p:cNvPr>
          <p:cNvPicPr>
            <a:picLocks noChangeAspect="1"/>
          </p:cNvPicPr>
          <p:nvPr/>
        </p:nvPicPr>
        <p:blipFill>
          <a:blip r:embed="rId2"/>
          <a:stretch>
            <a:fillRect/>
          </a:stretch>
        </p:blipFill>
        <p:spPr>
          <a:xfrm>
            <a:off x="2063552" y="933848"/>
            <a:ext cx="8712967" cy="5391309"/>
          </a:xfrm>
          <a:prstGeom prst="rect">
            <a:avLst/>
          </a:prstGeom>
        </p:spPr>
      </p:pic>
    </p:spTree>
    <p:extLst>
      <p:ext uri="{BB962C8B-B14F-4D97-AF65-F5344CB8AC3E}">
        <p14:creationId xmlns:p14="http://schemas.microsoft.com/office/powerpoint/2010/main" val="428858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it-IT"/>
              <a:t>Context – </a:t>
            </a:r>
            <a:r>
              <a:rPr lang="it-IT" b="0"/>
              <a:t>Online test</a:t>
            </a:r>
            <a:endParaRPr lang="en-US"/>
          </a:p>
        </p:txBody>
      </p:sp>
      <p:sp>
        <p:nvSpPr>
          <p:cNvPr id="5" name="Content Placeholder 6"/>
          <p:cNvSpPr>
            <a:spLocks noGrp="1"/>
          </p:cNvSpPr>
          <p:nvPr>
            <p:ph idx="1"/>
          </p:nvPr>
        </p:nvSpPr>
        <p:spPr bwMode="auto">
          <a:xfrm>
            <a:off x="138112" y="813844"/>
            <a:ext cx="11915776" cy="5543413"/>
          </a:xfrm>
        </p:spPr>
        <p:txBody>
          <a:bodyPr>
            <a:normAutofit/>
          </a:bodyPr>
          <a:lstStyle/>
          <a:p>
            <a:pPr marL="228600" indent="-228600">
              <a:defRPr/>
            </a:pPr>
            <a:r>
              <a:rPr lang="en-GB" dirty="0"/>
              <a:t>Why? Validate achievement of learning outcomes: </a:t>
            </a:r>
            <a:r>
              <a:rPr lang="en-US" dirty="0"/>
              <a:t>Students to demonstrate that they can:</a:t>
            </a:r>
          </a:p>
          <a:p>
            <a:pPr marL="1143000" lvl="2" indent="-228600">
              <a:defRPr/>
            </a:pPr>
            <a:r>
              <a:rPr lang="en-US" dirty="0"/>
              <a:t>Select and implement traditional techniques to manage a project</a:t>
            </a:r>
            <a:endParaRPr dirty="0"/>
          </a:p>
          <a:p>
            <a:pPr marL="1143000" lvl="2" indent="-228600">
              <a:defRPr/>
            </a:pPr>
            <a:r>
              <a:rPr lang="en-US" dirty="0"/>
              <a:t>Prove ability in business evaluation and project financing</a:t>
            </a:r>
            <a:endParaRPr dirty="0"/>
          </a:p>
          <a:p>
            <a:pPr marL="1143000" lvl="2" indent="-228600">
              <a:defRPr/>
            </a:pPr>
            <a:r>
              <a:rPr lang="en-US" dirty="0"/>
              <a:t>Develop a project charter and business case</a:t>
            </a:r>
            <a:endParaRPr dirty="0"/>
          </a:p>
          <a:p>
            <a:pPr marL="1143000" lvl="2" indent="-228600">
              <a:defRPr/>
            </a:pPr>
            <a:r>
              <a:rPr lang="en-US" dirty="0"/>
              <a:t>Plan scope, cost and resources.</a:t>
            </a:r>
            <a:endParaRPr dirty="0"/>
          </a:p>
          <a:p>
            <a:pPr marL="1143000" lvl="2" indent="-228600">
              <a:defRPr/>
            </a:pPr>
            <a:r>
              <a:rPr lang="en-US" dirty="0"/>
              <a:t>Prepare and track a project detailed schedule using both deterministic and probabilistic techniques and related professional project planning software tools</a:t>
            </a:r>
            <a:endParaRPr dirty="0"/>
          </a:p>
          <a:p>
            <a:pPr marL="1143000" lvl="2" indent="-228600">
              <a:defRPr/>
            </a:pPr>
            <a:r>
              <a:rPr lang="en-US" dirty="0"/>
              <a:t>Track progress, monitor and control successful accomplishment of project’s objectives of time, cost and quality.</a:t>
            </a:r>
            <a:endParaRPr dirty="0"/>
          </a:p>
          <a:p>
            <a:pPr marL="1143000" lvl="2" indent="-228600">
              <a:defRPr/>
            </a:pPr>
            <a:r>
              <a:rPr lang="en-US" dirty="0"/>
              <a:t>Use rigorous managerial methods for decision making in complex case scenarios. Identify, assess and respond to project risks</a:t>
            </a:r>
            <a:endParaRPr lang="en-GB" dirty="0"/>
          </a:p>
          <a:p>
            <a:pPr marL="228600" indent="-228600">
              <a:defRPr/>
            </a:pPr>
            <a:r>
              <a:rPr lang="en-GB" dirty="0"/>
              <a:t>What? </a:t>
            </a:r>
            <a:r>
              <a:rPr lang="en-US" dirty="0"/>
              <a:t>a set of three exercises/problems with open-ended questions or multiple-choice questions</a:t>
            </a:r>
            <a:endParaRPr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it-IT" dirty="0" err="1"/>
              <a:t>Context</a:t>
            </a:r>
            <a:r>
              <a:rPr lang="it-IT" dirty="0"/>
              <a:t> – T</a:t>
            </a:r>
            <a:r>
              <a:rPr lang="it-IT" b="0" dirty="0"/>
              <a:t>est</a:t>
            </a:r>
            <a:endParaRPr lang="en-US" dirty="0"/>
          </a:p>
        </p:txBody>
      </p:sp>
      <p:sp>
        <p:nvSpPr>
          <p:cNvPr id="5" name="Content Placeholder 6"/>
          <p:cNvSpPr>
            <a:spLocks noGrp="1"/>
          </p:cNvSpPr>
          <p:nvPr>
            <p:ph idx="1"/>
          </p:nvPr>
        </p:nvSpPr>
        <p:spPr bwMode="auto">
          <a:xfrm>
            <a:off x="138112" y="813844"/>
            <a:ext cx="11915776" cy="5543413"/>
          </a:xfrm>
        </p:spPr>
        <p:txBody>
          <a:bodyPr anchor="t">
            <a:normAutofit/>
          </a:bodyPr>
          <a:lstStyle/>
          <a:p>
            <a:pPr marL="228600" indent="-228600">
              <a:defRPr/>
            </a:pPr>
            <a:r>
              <a:rPr lang="en-US" dirty="0"/>
              <a:t>How? To be defined</a:t>
            </a:r>
            <a:endParaRPr lang="en-GB" dirty="0"/>
          </a:p>
          <a:p>
            <a:pPr marL="228600" indent="-228600">
              <a:defRPr/>
            </a:pPr>
            <a:r>
              <a:rPr lang="en-US" dirty="0"/>
              <a:t>When? See portal</a:t>
            </a:r>
            <a:endParaRPr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it-IT"/>
              <a:t>Context – </a:t>
            </a:r>
            <a:r>
              <a:rPr lang="it-IT" b="0"/>
              <a:t>Online test</a:t>
            </a:r>
            <a:endParaRPr lang="en-US"/>
          </a:p>
        </p:txBody>
      </p:sp>
      <p:sp>
        <p:nvSpPr>
          <p:cNvPr id="5" name="Content Placeholder 6"/>
          <p:cNvSpPr>
            <a:spLocks noGrp="1"/>
          </p:cNvSpPr>
          <p:nvPr>
            <p:ph idx="1"/>
          </p:nvPr>
        </p:nvSpPr>
        <p:spPr bwMode="auto">
          <a:xfrm>
            <a:off x="138111" y="813843"/>
            <a:ext cx="11915775" cy="5543412"/>
          </a:xfrm>
        </p:spPr>
        <p:txBody>
          <a:bodyPr vertOverflow="overflow" horzOverflow="clip" vert="horz" wrap="square" lIns="91440" tIns="45720" rIns="91440" bIns="45720" numCol="1" spcCol="0" rtlCol="0" fromWordArt="0" anchor="ctr" anchorCtr="0" forceAA="0" compatLnSpc="0">
            <a:normAutofit/>
          </a:bodyPr>
          <a:lstStyle/>
          <a:p>
            <a:pPr>
              <a:defRPr/>
            </a:pPr>
            <a:r>
              <a:rPr lang="en-US"/>
              <a:t>How-much? how do we grade exercise and questions?</a:t>
            </a:r>
          </a:p>
          <a:p>
            <a:pPr lvl="1">
              <a:defRPr/>
            </a:pPr>
            <a:r>
              <a:rPr lang="en-GB"/>
              <a:t>Exercise are open ended: we do evaluate methods rather than final numerical results - Please detail the logical steps you take to reach the solution</a:t>
            </a:r>
          </a:p>
          <a:p>
            <a:pPr lvl="1">
              <a:defRPr/>
            </a:pPr>
            <a:r>
              <a:rPr lang="en-GB"/>
              <a:t>Questions are close ended: we do evaluate right answers.</a:t>
            </a:r>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B8AC1988-FFAD-2028-0200-7FCDD61ADC8F}" type="slidenum">
              <a:rPr lang="en-GB"/>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Sample Ex. </a:t>
            </a:r>
            <a:r>
              <a:rPr lang="it-IT"/>
              <a:t>–</a:t>
            </a:r>
            <a:r>
              <a:rPr lang="en-US"/>
              <a:t> </a:t>
            </a:r>
            <a:r>
              <a:rPr lang="it-IT" b="0"/>
              <a:t>Outline</a:t>
            </a:r>
            <a:endParaRPr lang="en-US"/>
          </a:p>
        </p:txBody>
      </p:sp>
      <p:sp>
        <p:nvSpPr>
          <p:cNvPr id="5" name="Content Placeholder 2"/>
          <p:cNvSpPr>
            <a:spLocks noGrp="1"/>
          </p:cNvSpPr>
          <p:nvPr>
            <p:ph idx="1"/>
          </p:nvPr>
        </p:nvSpPr>
        <p:spPr bwMode="auto"/>
        <p:txBody>
          <a:bodyPr/>
          <a:lstStyle/>
          <a:p>
            <a:pPr marL="914400" lvl="1" indent="-457200">
              <a:buFont typeface="+mj-lt"/>
              <a:buAutoNum type="arabicPeriod"/>
              <a:defRPr/>
            </a:pPr>
            <a:r>
              <a:rPr lang="en-US" dirty="0"/>
              <a:t>Select and implement traditional management techniques to manage a project</a:t>
            </a:r>
          </a:p>
          <a:p>
            <a:pPr marL="914400" lvl="1" indent="-457200">
              <a:buFont typeface="+mj-lt"/>
              <a:buAutoNum type="arabicPeriod"/>
              <a:defRPr/>
            </a:pPr>
            <a:r>
              <a:rPr lang="en-US" dirty="0"/>
              <a:t>Prove ability in business evaluation and project financing</a:t>
            </a:r>
            <a:endParaRPr dirty="0"/>
          </a:p>
          <a:p>
            <a:pPr marL="914400" lvl="1" indent="-457200">
              <a:buFont typeface="+mj-lt"/>
              <a:buAutoNum type="arabicPeriod"/>
              <a:defRPr/>
            </a:pPr>
            <a:r>
              <a:rPr lang="en-US" dirty="0"/>
              <a:t>Develop a project charter and business case</a:t>
            </a:r>
            <a:endParaRPr dirty="0"/>
          </a:p>
          <a:p>
            <a:pPr marL="914400" lvl="1" indent="-457200">
              <a:buFont typeface="+mj-lt"/>
              <a:buAutoNum type="arabicPeriod"/>
              <a:defRPr/>
            </a:pPr>
            <a:r>
              <a:rPr lang="en-US" dirty="0"/>
              <a:t>Plan scope, cost and resources.</a:t>
            </a:r>
            <a:endParaRPr dirty="0"/>
          </a:p>
          <a:p>
            <a:pPr marL="914400" lvl="1" indent="-457200">
              <a:buFont typeface="+mj-lt"/>
              <a:buAutoNum type="arabicPeriod"/>
              <a:defRPr/>
            </a:pPr>
            <a:r>
              <a:rPr lang="en-US" dirty="0"/>
              <a:t>Prepare and track a project detailed schedule using both deterministic and probabilistic techniques and related professional project planning software tools</a:t>
            </a:r>
            <a:endParaRPr dirty="0"/>
          </a:p>
          <a:p>
            <a:pPr marL="914400" lvl="1" indent="-457200">
              <a:buFont typeface="+mj-lt"/>
              <a:buAutoNum type="arabicPeriod"/>
              <a:defRPr/>
            </a:pPr>
            <a:r>
              <a:rPr lang="en-US" dirty="0"/>
              <a:t>Track progress, monitor and control successful accomplishment of project’s objectives of time, cost and quality.</a:t>
            </a:r>
            <a:endParaRPr dirty="0"/>
          </a:p>
          <a:p>
            <a:pPr marL="914400" lvl="1" indent="-457200">
              <a:buFont typeface="+mj-lt"/>
              <a:buAutoNum type="arabicPeriod"/>
              <a:defRPr/>
            </a:pPr>
            <a:r>
              <a:rPr lang="en-US" dirty="0"/>
              <a:t>Use rigorous managerial methods for decision making in complex case scenarios. Identify, assess and respond to project risks</a:t>
            </a: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Sample Ex. </a:t>
            </a:r>
            <a:r>
              <a:rPr lang="it-IT"/>
              <a:t>–</a:t>
            </a:r>
            <a:r>
              <a:rPr lang="en-US"/>
              <a:t> Develop a project charter and a project plan</a:t>
            </a:r>
            <a:endParaRPr/>
          </a:p>
        </p:txBody>
      </p:sp>
      <p:sp>
        <p:nvSpPr>
          <p:cNvPr id="5" name="Content Placeholder 2"/>
          <p:cNvSpPr>
            <a:spLocks noGrp="1"/>
          </p:cNvSpPr>
          <p:nvPr>
            <p:ph idx="1"/>
          </p:nvPr>
        </p:nvSpPr>
        <p:spPr bwMode="auto"/>
        <p:txBody>
          <a:bodyPr anchor="t"/>
          <a:lstStyle/>
          <a:p>
            <a:pPr marL="0" marR="0" indent="0" algn="just">
              <a:spcBef>
                <a:spcPts val="300"/>
              </a:spcBef>
              <a:spcAft>
                <a:spcPts val="300"/>
              </a:spcAft>
              <a:buNone/>
              <a:defRPr/>
            </a:pPr>
            <a:r>
              <a:rPr lang="en-GB" sz="1800">
                <a:latin typeface="Arial Narrow"/>
                <a:ea typeface="Times New Roman"/>
                <a:cs typeface="Times New Roman"/>
              </a:rPr>
              <a:t>Pretend to be working as a Project Manager for a construction company. You won a contract to build a cableway facility for a ski resort managing company. You are asked to prepare a Project Charter including a project plan created using a Project Planning software tool such as MSProject, ProjectLibre or another suitable package. Please make your educated guess to provide information included in all sections of the Project Charter.</a:t>
            </a:r>
            <a:endParaRPr lang="en-US" sz="1800">
              <a:latin typeface="Arial Narrow"/>
              <a:ea typeface="Times New Roman"/>
              <a:cs typeface="Times New Roman"/>
            </a:endParaRPr>
          </a:p>
          <a:p>
            <a:pPr marL="0" marR="0" indent="0" algn="just">
              <a:spcBef>
                <a:spcPts val="300"/>
              </a:spcBef>
              <a:spcAft>
                <a:spcPts val="300"/>
              </a:spcAft>
              <a:buNone/>
              <a:defRPr/>
            </a:pPr>
            <a:r>
              <a:rPr lang="en-GB" sz="1800">
                <a:latin typeface="Arial Narrow"/>
                <a:ea typeface="Times New Roman"/>
                <a:cs typeface="Times New Roman"/>
              </a:rPr>
              <a:t>The facility will be composed of the following parts:</a:t>
            </a:r>
            <a:endParaRPr lang="en-US" sz="1800">
              <a:latin typeface="Arial Narrow"/>
              <a:ea typeface="Times New Roman"/>
              <a:cs typeface="Times New Roman"/>
            </a:endParaRPr>
          </a:p>
          <a:p>
            <a:pPr marL="342900" marR="0" lvl="0" indent="-342900" algn="just">
              <a:spcBef>
                <a:spcPts val="300"/>
              </a:spcBef>
              <a:spcAft>
                <a:spcPts val="300"/>
              </a:spcAft>
              <a:buFont typeface="Arial Narrow"/>
              <a:buChar char="-"/>
              <a:tabLst>
                <a:tab pos="914400" algn="l"/>
              </a:tabLst>
              <a:defRPr/>
            </a:pPr>
            <a:r>
              <a:rPr lang="en-GB" sz="1800">
                <a:latin typeface="Arial Narrow"/>
                <a:ea typeface="Times New Roman"/>
                <a:cs typeface="Times New Roman"/>
              </a:rPr>
              <a:t>A bottom departure station, </a:t>
            </a:r>
            <a:endParaRPr lang="en-US" sz="1800">
              <a:latin typeface="Arial Narrow"/>
              <a:ea typeface="Times New Roman"/>
              <a:cs typeface="Times New Roman"/>
            </a:endParaRPr>
          </a:p>
          <a:p>
            <a:pPr marL="342900" marR="0" lvl="0" indent="-342900" algn="just">
              <a:spcBef>
                <a:spcPts val="300"/>
              </a:spcBef>
              <a:spcAft>
                <a:spcPts val="300"/>
              </a:spcAft>
              <a:buFont typeface="Arial Narrow"/>
              <a:buChar char="-"/>
              <a:tabLst>
                <a:tab pos="914400" algn="l"/>
              </a:tabLst>
              <a:defRPr/>
            </a:pPr>
            <a:r>
              <a:rPr lang="en-GB" sz="1800">
                <a:latin typeface="Arial Narrow"/>
                <a:ea typeface="Times New Roman"/>
                <a:cs typeface="Times New Roman"/>
              </a:rPr>
              <a:t>an arrival station at the top of the hill,</a:t>
            </a:r>
            <a:endParaRPr lang="en-US" sz="1800">
              <a:latin typeface="Arial Narrow"/>
              <a:ea typeface="Times New Roman"/>
              <a:cs typeface="Times New Roman"/>
            </a:endParaRPr>
          </a:p>
          <a:p>
            <a:pPr marL="342900" marR="0" lvl="0" indent="-342900" algn="just">
              <a:spcBef>
                <a:spcPts val="300"/>
              </a:spcBef>
              <a:spcAft>
                <a:spcPts val="300"/>
              </a:spcAft>
              <a:buFont typeface="Arial Narrow"/>
              <a:buChar char="-"/>
              <a:tabLst>
                <a:tab pos="914400" algn="l"/>
              </a:tabLst>
              <a:defRPr/>
            </a:pPr>
            <a:r>
              <a:rPr lang="en-GB" sz="1800">
                <a:latin typeface="Arial Narrow"/>
                <a:ea typeface="Times New Roman"/>
                <a:cs typeface="Times New Roman"/>
              </a:rPr>
              <a:t>two piles erected in top of the corresponding foundations, numbered as 1 and 2;</a:t>
            </a:r>
            <a:endParaRPr lang="en-US" sz="1800">
              <a:latin typeface="Arial Narrow"/>
              <a:ea typeface="Times New Roman"/>
              <a:cs typeface="Times New Roman"/>
            </a:endParaRPr>
          </a:p>
          <a:p>
            <a:pPr marL="342900" marR="0" lvl="0" indent="-342900" algn="just">
              <a:spcBef>
                <a:spcPts val="300"/>
              </a:spcBef>
              <a:spcAft>
                <a:spcPts val="300"/>
              </a:spcAft>
              <a:buFont typeface="Arial Narrow"/>
              <a:buChar char="-"/>
              <a:tabLst>
                <a:tab pos="914400" algn="l"/>
              </a:tabLst>
              <a:defRPr/>
            </a:pPr>
            <a:r>
              <a:rPr lang="en-GB" sz="1800">
                <a:latin typeface="Arial Narrow"/>
                <a:ea typeface="Times New Roman"/>
                <a:cs typeface="Times New Roman"/>
              </a:rPr>
              <a:t>the engine system installed after the departure station is complete,</a:t>
            </a:r>
            <a:endParaRPr lang="en-US" sz="1800">
              <a:latin typeface="Arial Narrow"/>
              <a:ea typeface="Times New Roman"/>
              <a:cs typeface="Times New Roman"/>
            </a:endParaRPr>
          </a:p>
          <a:p>
            <a:pPr marL="342900" marR="0" lvl="0" indent="-342900" algn="just">
              <a:spcBef>
                <a:spcPts val="300"/>
              </a:spcBef>
              <a:spcAft>
                <a:spcPts val="300"/>
              </a:spcAft>
              <a:buFont typeface="Arial Narrow"/>
              <a:buChar char="-"/>
              <a:tabLst>
                <a:tab pos="914400" algn="l"/>
              </a:tabLst>
              <a:defRPr/>
            </a:pPr>
            <a:r>
              <a:rPr lang="en-GB" sz="1800">
                <a:latin typeface="Arial Narrow"/>
                <a:ea typeface="Times New Roman"/>
                <a:cs typeface="Times New Roman"/>
              </a:rPr>
              <a:t>the cable, which is laid down at the end after all components are installed.</a:t>
            </a:r>
            <a:endParaRPr lang="en-US" sz="1800">
              <a:latin typeface="Arial Narrow"/>
              <a:ea typeface="Times New Roman"/>
              <a:cs typeface="Times New Roman"/>
            </a:endParaRPr>
          </a:p>
          <a:p>
            <a:pPr marL="457205" lvl="1" indent="0">
              <a:buNone/>
              <a:defRPr/>
            </a:pPr>
            <a:endParaRPr lang="en-GB"/>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7</a:t>
            </a:fld>
            <a:endParaRPr lang="en-GB"/>
          </a:p>
        </p:txBody>
      </p:sp>
      <p:graphicFrame>
        <p:nvGraphicFramePr>
          <p:cNvPr id="9" name="Table 6"/>
          <p:cNvGraphicFramePr>
            <a:graphicFrameLocks noGrp="1"/>
          </p:cNvGraphicFramePr>
          <p:nvPr/>
        </p:nvGraphicFramePr>
        <p:xfrm>
          <a:off x="2881312" y="4092734"/>
          <a:ext cx="6057900" cy="1828800"/>
        </p:xfrm>
        <a:graphic>
          <a:graphicData uri="http://schemas.openxmlformats.org/drawingml/2006/table">
            <a:tbl>
              <a:tblPr>
                <a:tableStyleId>{C4945874-9D0A-BBAA-7636-4E8A4CD5442C}</a:tableStyleId>
              </a:tblPr>
              <a:tblGrid>
                <a:gridCol w="6057900">
                  <a:extLst>
                    <a:ext uri="{9D8B030D-6E8A-4147-A177-3AD203B41FA5}">
                      <a16:colId xmlns:a16="http://schemas.microsoft.com/office/drawing/2014/main" val="20000"/>
                    </a:ext>
                  </a:extLst>
                </a:gridCol>
              </a:tblGrid>
              <a:tr h="1828800">
                <a:tc>
                  <a:txBody>
                    <a:bodyPr/>
                    <a:lstStyle/>
                    <a:p>
                      <a:pPr marL="0" marR="0" algn="l">
                        <a:spcBef>
                          <a:spcPts val="0"/>
                        </a:spcBef>
                        <a:spcAft>
                          <a:spcPts val="0"/>
                        </a:spcAft>
                        <a:defRPr/>
                      </a:pPr>
                      <a:endParaRPr lang="en-US" sz="1200"/>
                    </a:p>
                    <a:p>
                      <a:pPr marL="0" marR="0" algn="l">
                        <a:spcBef>
                          <a:spcPts val="0"/>
                        </a:spcBef>
                        <a:spcAft>
                          <a:spcPts val="0"/>
                        </a:spcAft>
                        <a:defRPr/>
                      </a:pPr>
                      <a:r>
                        <a:rPr lang="en-US" sz="1200"/>
                        <a:t>1</a:t>
                      </a:r>
                      <a:endParaRPr/>
                    </a:p>
                    <a:p>
                      <a:pPr marL="0" marR="0" algn="l">
                        <a:spcBef>
                          <a:spcPts val="0"/>
                        </a:spcBef>
                        <a:spcAft>
                          <a:spcPts val="0"/>
                        </a:spcAft>
                        <a:defRPr/>
                      </a:pPr>
                      <a:r>
                        <a:rPr lang="en-US" sz="1200"/>
                        <a:t>2</a:t>
                      </a:r>
                      <a:endParaRPr/>
                    </a:p>
                    <a:p>
                      <a:pPr algn="l">
                        <a:defRPr/>
                      </a:pPr>
                      <a:r>
                        <a:rPr lang="en-US"/>
                        <a:t>  </a:t>
                      </a:r>
                      <a:endParaRPr/>
                    </a:p>
                  </a:txBody>
                  <a:tcPr marL="114300" marR="114300" marT="0" marB="0"/>
                </a:tc>
                <a:extLst>
                  <a:ext uri="{0D108BD9-81ED-4DB2-BD59-A6C34878D82A}">
                    <a16:rowId xmlns:a16="http://schemas.microsoft.com/office/drawing/2014/main" val="10000"/>
                  </a:ext>
                </a:extLst>
              </a:tr>
            </a:tbl>
          </a:graphicData>
        </a:graphic>
      </p:graphicFrame>
      <p:sp>
        <p:nvSpPr>
          <p:cNvPr id="10" name="Rectangle 7"/>
          <p:cNvSpPr/>
          <p:nvPr/>
        </p:nvSpPr>
        <p:spPr bwMode="auto">
          <a:xfrm>
            <a:off x="2995612" y="5396865"/>
            <a:ext cx="800100"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a:p>
        </p:txBody>
      </p:sp>
      <p:sp>
        <p:nvSpPr>
          <p:cNvPr id="11" name="Rectangle 8"/>
          <p:cNvSpPr/>
          <p:nvPr/>
        </p:nvSpPr>
        <p:spPr bwMode="auto">
          <a:xfrm>
            <a:off x="7910511" y="4253865"/>
            <a:ext cx="800100"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a:p>
        </p:txBody>
      </p:sp>
      <p:sp>
        <p:nvSpPr>
          <p:cNvPr id="12" name="Rectangle 9"/>
          <p:cNvSpPr/>
          <p:nvPr/>
        </p:nvSpPr>
        <p:spPr bwMode="auto">
          <a:xfrm>
            <a:off x="4710112" y="5511165"/>
            <a:ext cx="45720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a:p>
        </p:txBody>
      </p:sp>
      <p:sp>
        <p:nvSpPr>
          <p:cNvPr id="13" name="AutoShape 71"/>
          <p:cNvSpPr/>
          <p:nvPr/>
        </p:nvSpPr>
        <p:spPr bwMode="auto">
          <a:xfrm>
            <a:off x="4824412" y="4825365"/>
            <a:ext cx="228600" cy="685800"/>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a:p>
        </p:txBody>
      </p:sp>
      <p:sp>
        <p:nvSpPr>
          <p:cNvPr id="14" name="Rectangle 11"/>
          <p:cNvSpPr/>
          <p:nvPr/>
        </p:nvSpPr>
        <p:spPr bwMode="auto">
          <a:xfrm>
            <a:off x="6653212" y="5168265"/>
            <a:ext cx="45720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a:p>
        </p:txBody>
      </p:sp>
      <p:sp>
        <p:nvSpPr>
          <p:cNvPr id="15" name="AutoShape 73"/>
          <p:cNvSpPr/>
          <p:nvPr/>
        </p:nvSpPr>
        <p:spPr bwMode="auto">
          <a:xfrm>
            <a:off x="6767511" y="4482465"/>
            <a:ext cx="228600" cy="685800"/>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a:p>
        </p:txBody>
      </p:sp>
      <p:sp>
        <p:nvSpPr>
          <p:cNvPr id="16" name="Freeform 74"/>
          <p:cNvSpPr/>
          <p:nvPr/>
        </p:nvSpPr>
        <p:spPr bwMode="auto">
          <a:xfrm>
            <a:off x="3522662" y="4368165"/>
            <a:ext cx="4387850" cy="1157288"/>
          </a:xfrm>
          <a:custGeom>
            <a:avLst/>
            <a:gdLst>
              <a:gd name="T0" fmla="*/ 0 w 6911"/>
              <a:gd name="T1" fmla="*/ 1795 h 1823"/>
              <a:gd name="T2" fmla="*/ 1189 w 6911"/>
              <a:gd name="T3" fmla="*/ 1644 h 1823"/>
              <a:gd name="T4" fmla="*/ 2231 w 6911"/>
              <a:gd name="T5" fmla="*/ 720 h 1823"/>
              <a:gd name="T6" fmla="*/ 3048 w 6911"/>
              <a:gd name="T7" fmla="*/ 689 h 1823"/>
              <a:gd name="T8" fmla="*/ 4002 w 6911"/>
              <a:gd name="T9" fmla="*/ 622 h 1823"/>
              <a:gd name="T10" fmla="*/ 5291 w 6911"/>
              <a:gd name="T11" fmla="*/ 180 h 1823"/>
              <a:gd name="T12" fmla="*/ 5677 w 6911"/>
              <a:gd name="T13" fmla="*/ 186 h 1823"/>
              <a:gd name="T14" fmla="*/ 6263 w 6911"/>
              <a:gd name="T15" fmla="*/ 186 h 1823"/>
              <a:gd name="T16" fmla="*/ 6911 w 6911"/>
              <a:gd name="T17" fmla="*/ 0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11" h="1823" extrusionOk="0">
                <a:moveTo>
                  <a:pt x="0" y="1795"/>
                </a:moveTo>
                <a:cubicBezTo>
                  <a:pt x="198" y="1770"/>
                  <a:pt x="817" y="1823"/>
                  <a:pt x="1189" y="1644"/>
                </a:cubicBezTo>
                <a:cubicBezTo>
                  <a:pt x="1561" y="1465"/>
                  <a:pt x="1921" y="879"/>
                  <a:pt x="2231" y="720"/>
                </a:cubicBezTo>
                <a:cubicBezTo>
                  <a:pt x="2541" y="561"/>
                  <a:pt x="2753" y="705"/>
                  <a:pt x="3048" y="689"/>
                </a:cubicBezTo>
                <a:cubicBezTo>
                  <a:pt x="3343" y="673"/>
                  <a:pt x="3628" y="707"/>
                  <a:pt x="4002" y="622"/>
                </a:cubicBezTo>
                <a:cubicBezTo>
                  <a:pt x="4376" y="537"/>
                  <a:pt x="5012" y="253"/>
                  <a:pt x="5291" y="180"/>
                </a:cubicBezTo>
                <a:cubicBezTo>
                  <a:pt x="5570" y="107"/>
                  <a:pt x="5515" y="185"/>
                  <a:pt x="5677" y="186"/>
                </a:cubicBezTo>
                <a:cubicBezTo>
                  <a:pt x="5839" y="187"/>
                  <a:pt x="6057" y="217"/>
                  <a:pt x="6263" y="186"/>
                </a:cubicBezTo>
                <a:cubicBezTo>
                  <a:pt x="6469" y="155"/>
                  <a:pt x="6776" y="39"/>
                  <a:pt x="6911" y="0"/>
                </a:cubicBezTo>
              </a:path>
            </a:pathLst>
          </a:custGeom>
          <a:noFill/>
          <a:ln w="9525" cap="flat">
            <a:solidFill>
              <a:srgbClr val="000000"/>
            </a:solidFill>
            <a:prstDash val="sysDot"/>
            <a:round/>
            <a:headEnd/>
            <a:tailEnd/>
          </a:ln>
        </p:spPr>
        <p:txBody>
          <a:bodyPr rot="0" vert="horz" wrap="square" lIns="91440" tIns="45720" rIns="91440" bIns="45720" anchor="t" anchorCtr="0" upright="1">
            <a:noAutofit/>
          </a:bodyPr>
          <a:lstStyle/>
          <a:p>
            <a:pPr>
              <a:defRPr/>
            </a:pPr>
            <a:endParaRPr lang="en-US"/>
          </a:p>
        </p:txBody>
      </p:sp>
      <p:sp>
        <p:nvSpPr>
          <p:cNvPr id="17" name="Freeform 75"/>
          <p:cNvSpPr/>
          <p:nvPr/>
        </p:nvSpPr>
        <p:spPr bwMode="auto">
          <a:xfrm>
            <a:off x="3224212" y="4485640"/>
            <a:ext cx="5613400" cy="1425575"/>
          </a:xfrm>
          <a:custGeom>
            <a:avLst/>
            <a:gdLst>
              <a:gd name="T0" fmla="*/ 0 w 8841"/>
              <a:gd name="T1" fmla="*/ 2244 h 2244"/>
              <a:gd name="T2" fmla="*/ 905 w 8841"/>
              <a:gd name="T3" fmla="*/ 2144 h 2244"/>
              <a:gd name="T4" fmla="*/ 1189 w 8841"/>
              <a:gd name="T5" fmla="*/ 2077 h 2244"/>
              <a:gd name="T6" fmla="*/ 1625 w 8841"/>
              <a:gd name="T7" fmla="*/ 1993 h 2244"/>
              <a:gd name="T8" fmla="*/ 2311 w 8841"/>
              <a:gd name="T9" fmla="*/ 1859 h 2244"/>
              <a:gd name="T10" fmla="*/ 2562 w 8841"/>
              <a:gd name="T11" fmla="*/ 1809 h 2244"/>
              <a:gd name="T12" fmla="*/ 3048 w 8841"/>
              <a:gd name="T13" fmla="*/ 1675 h 2244"/>
              <a:gd name="T14" fmla="*/ 3567 w 8841"/>
              <a:gd name="T15" fmla="*/ 1557 h 2244"/>
              <a:gd name="T16" fmla="*/ 3969 w 8841"/>
              <a:gd name="T17" fmla="*/ 1507 h 2244"/>
              <a:gd name="T18" fmla="*/ 4505 w 8841"/>
              <a:gd name="T19" fmla="*/ 1440 h 2244"/>
              <a:gd name="T20" fmla="*/ 4856 w 8841"/>
              <a:gd name="T21" fmla="*/ 1357 h 2244"/>
              <a:gd name="T22" fmla="*/ 5124 w 8841"/>
              <a:gd name="T23" fmla="*/ 1290 h 2244"/>
              <a:gd name="T24" fmla="*/ 5777 w 8841"/>
              <a:gd name="T25" fmla="*/ 1089 h 2244"/>
              <a:gd name="T26" fmla="*/ 6213 w 8841"/>
              <a:gd name="T27" fmla="*/ 971 h 2244"/>
              <a:gd name="T28" fmla="*/ 6464 w 8841"/>
              <a:gd name="T29" fmla="*/ 904 h 2244"/>
              <a:gd name="T30" fmla="*/ 6698 w 8841"/>
              <a:gd name="T31" fmla="*/ 804 h 2244"/>
              <a:gd name="T32" fmla="*/ 6933 w 8841"/>
              <a:gd name="T33" fmla="*/ 704 h 2244"/>
              <a:gd name="T34" fmla="*/ 7016 w 8841"/>
              <a:gd name="T35" fmla="*/ 653 h 2244"/>
              <a:gd name="T36" fmla="*/ 7066 w 8841"/>
              <a:gd name="T37" fmla="*/ 603 h 2244"/>
              <a:gd name="T38" fmla="*/ 7150 w 8841"/>
              <a:gd name="T39" fmla="*/ 586 h 2244"/>
              <a:gd name="T40" fmla="*/ 7401 w 8841"/>
              <a:gd name="T41" fmla="*/ 486 h 2244"/>
              <a:gd name="T42" fmla="*/ 7703 w 8841"/>
              <a:gd name="T43" fmla="*/ 369 h 2244"/>
              <a:gd name="T44" fmla="*/ 7954 w 8841"/>
              <a:gd name="T45" fmla="*/ 251 h 2244"/>
              <a:gd name="T46" fmla="*/ 8573 w 8841"/>
              <a:gd name="T47" fmla="*/ 101 h 2244"/>
              <a:gd name="T48" fmla="*/ 8841 w 8841"/>
              <a:gd name="T49" fmla="*/ 0 h 2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41" h="2244" extrusionOk="0">
                <a:moveTo>
                  <a:pt x="0" y="2244"/>
                </a:moveTo>
                <a:cubicBezTo>
                  <a:pt x="301" y="2193"/>
                  <a:pt x="603" y="2180"/>
                  <a:pt x="905" y="2144"/>
                </a:cubicBezTo>
                <a:cubicBezTo>
                  <a:pt x="1002" y="2111"/>
                  <a:pt x="1087" y="2093"/>
                  <a:pt x="1189" y="2077"/>
                </a:cubicBezTo>
                <a:cubicBezTo>
                  <a:pt x="1339" y="2026"/>
                  <a:pt x="1464" y="2014"/>
                  <a:pt x="1625" y="1993"/>
                </a:cubicBezTo>
                <a:cubicBezTo>
                  <a:pt x="1856" y="1963"/>
                  <a:pt x="2081" y="1892"/>
                  <a:pt x="2311" y="1859"/>
                </a:cubicBezTo>
                <a:cubicBezTo>
                  <a:pt x="2392" y="1832"/>
                  <a:pt x="2562" y="1809"/>
                  <a:pt x="2562" y="1809"/>
                </a:cubicBezTo>
                <a:cubicBezTo>
                  <a:pt x="2722" y="1756"/>
                  <a:pt x="2889" y="1729"/>
                  <a:pt x="3048" y="1675"/>
                </a:cubicBezTo>
                <a:cubicBezTo>
                  <a:pt x="3216" y="1618"/>
                  <a:pt x="3391" y="1577"/>
                  <a:pt x="3567" y="1557"/>
                </a:cubicBezTo>
                <a:cubicBezTo>
                  <a:pt x="3723" y="1520"/>
                  <a:pt x="3762" y="1519"/>
                  <a:pt x="3969" y="1507"/>
                </a:cubicBezTo>
                <a:cubicBezTo>
                  <a:pt x="4150" y="1483"/>
                  <a:pt x="4324" y="1455"/>
                  <a:pt x="4505" y="1440"/>
                </a:cubicBezTo>
                <a:cubicBezTo>
                  <a:pt x="4620" y="1394"/>
                  <a:pt x="4737" y="1387"/>
                  <a:pt x="4856" y="1357"/>
                </a:cubicBezTo>
                <a:cubicBezTo>
                  <a:pt x="4945" y="1335"/>
                  <a:pt x="5035" y="1312"/>
                  <a:pt x="5124" y="1290"/>
                </a:cubicBezTo>
                <a:cubicBezTo>
                  <a:pt x="5323" y="1169"/>
                  <a:pt x="5547" y="1117"/>
                  <a:pt x="5777" y="1089"/>
                </a:cubicBezTo>
                <a:cubicBezTo>
                  <a:pt x="5922" y="1040"/>
                  <a:pt x="6061" y="993"/>
                  <a:pt x="6213" y="971"/>
                </a:cubicBezTo>
                <a:cubicBezTo>
                  <a:pt x="6395" y="910"/>
                  <a:pt x="6311" y="930"/>
                  <a:pt x="6464" y="904"/>
                </a:cubicBezTo>
                <a:cubicBezTo>
                  <a:pt x="6629" y="821"/>
                  <a:pt x="6551" y="853"/>
                  <a:pt x="6698" y="804"/>
                </a:cubicBezTo>
                <a:cubicBezTo>
                  <a:pt x="6773" y="753"/>
                  <a:pt x="6851" y="741"/>
                  <a:pt x="6933" y="704"/>
                </a:cubicBezTo>
                <a:cubicBezTo>
                  <a:pt x="6963" y="691"/>
                  <a:pt x="6990" y="673"/>
                  <a:pt x="7016" y="653"/>
                </a:cubicBezTo>
                <a:cubicBezTo>
                  <a:pt x="7035" y="639"/>
                  <a:pt x="7045" y="614"/>
                  <a:pt x="7066" y="603"/>
                </a:cubicBezTo>
                <a:cubicBezTo>
                  <a:pt x="7092" y="590"/>
                  <a:pt x="7123" y="594"/>
                  <a:pt x="7150" y="586"/>
                </a:cubicBezTo>
                <a:cubicBezTo>
                  <a:pt x="7237" y="560"/>
                  <a:pt x="7317" y="516"/>
                  <a:pt x="7401" y="486"/>
                </a:cubicBezTo>
                <a:cubicBezTo>
                  <a:pt x="7508" y="447"/>
                  <a:pt x="7601" y="420"/>
                  <a:pt x="7703" y="369"/>
                </a:cubicBezTo>
                <a:cubicBezTo>
                  <a:pt x="7775" y="295"/>
                  <a:pt x="7858" y="280"/>
                  <a:pt x="7954" y="251"/>
                </a:cubicBezTo>
                <a:cubicBezTo>
                  <a:pt x="8159" y="190"/>
                  <a:pt x="8364" y="147"/>
                  <a:pt x="8573" y="101"/>
                </a:cubicBezTo>
                <a:cubicBezTo>
                  <a:pt x="8657" y="83"/>
                  <a:pt x="8778" y="67"/>
                  <a:pt x="8841" y="0"/>
                </a:cubicBezTo>
              </a:path>
            </a:pathLst>
          </a:custGeom>
          <a:noFill/>
          <a:ln w="19050" cmpd="sng">
            <a:solidFill>
              <a:srgbClr val="000000"/>
            </a:solidFill>
            <a:round/>
            <a:headEnd/>
            <a:tailEnd/>
          </a:ln>
        </p:spPr>
        <p:txBody>
          <a:bodyPr rot="0" vert="horz" wrap="square" lIns="91440" tIns="45720" rIns="91440" bIns="45720" anchor="t" anchorCtr="0" upright="1">
            <a:noAutofit/>
          </a:bodyPr>
          <a:lstStyle/>
          <a:p>
            <a:pPr>
              <a:defRPr/>
            </a:pPr>
            <a:endParaRPr lang="en-US"/>
          </a:p>
        </p:txBody>
      </p:sp>
      <p:sp>
        <p:nvSpPr>
          <p:cNvPr id="18" name="AutoShape 76"/>
          <p:cNvSpPr/>
          <p:nvPr/>
        </p:nvSpPr>
        <p:spPr bwMode="auto">
          <a:xfrm>
            <a:off x="3338512" y="5495290"/>
            <a:ext cx="342900" cy="342900"/>
          </a:xfrm>
          <a:prstGeom prst="flowChartSummingJunction">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a:p>
        </p:txBody>
      </p:sp>
      <p:sp>
        <p:nvSpPr>
          <p:cNvPr id="19" name="Text Box 77"/>
          <p:cNvSpPr>
            <a:spLocks/>
          </p:cNvSpPr>
          <p:nvPr/>
        </p:nvSpPr>
        <p:spPr bwMode="auto">
          <a:xfrm>
            <a:off x="4824412" y="5609590"/>
            <a:ext cx="342900" cy="342900"/>
          </a:xfrm>
          <a:prstGeom prst="rect">
            <a:avLst/>
          </a:prstGeom>
          <a:noFill/>
          <a:ln>
            <a:noFill/>
          </a:ln>
        </p:spPr>
        <p:txBody>
          <a:bodyPr rot="0" vert="horz" wrap="square" lIns="91440" tIns="45720" rIns="91440" bIns="45720" anchor="t" anchorCtr="0" upright="1">
            <a:noAutofit/>
          </a:bodyPr>
          <a:lstStyle/>
          <a:p>
            <a:pPr marL="0" marR="0">
              <a:spcBef>
                <a:spcPts val="0"/>
              </a:spcBef>
              <a:spcAft>
                <a:spcPts val="0"/>
              </a:spcAft>
              <a:defRPr/>
            </a:pPr>
            <a:r>
              <a:rPr lang="en-US" sz="1200">
                <a:latin typeface="Times New Roman"/>
                <a:ea typeface="Times New Roman"/>
              </a:rPr>
              <a:t>1</a:t>
            </a:r>
            <a:endParaRPr/>
          </a:p>
        </p:txBody>
      </p:sp>
      <p:sp>
        <p:nvSpPr>
          <p:cNvPr id="20" name="Text Box 78"/>
          <p:cNvSpPr>
            <a:spLocks/>
          </p:cNvSpPr>
          <p:nvPr/>
        </p:nvSpPr>
        <p:spPr bwMode="auto">
          <a:xfrm>
            <a:off x="6729412" y="5266690"/>
            <a:ext cx="342900" cy="342900"/>
          </a:xfrm>
          <a:prstGeom prst="rect">
            <a:avLst/>
          </a:prstGeom>
          <a:noFill/>
          <a:ln>
            <a:noFill/>
          </a:ln>
        </p:spPr>
        <p:txBody>
          <a:bodyPr rot="0" vert="horz" wrap="square" lIns="91440" tIns="45720" rIns="91440" bIns="45720" anchor="t" anchorCtr="0" upright="1">
            <a:noAutofit/>
          </a:bodyPr>
          <a:lstStyle/>
          <a:p>
            <a:pPr marL="0" marR="0">
              <a:spcBef>
                <a:spcPts val="0"/>
              </a:spcBef>
              <a:spcAft>
                <a:spcPts val="0"/>
              </a:spcAft>
              <a:defRPr/>
            </a:pPr>
            <a:r>
              <a:rPr lang="en-US" sz="1200">
                <a:latin typeface="Times New Roman"/>
                <a:ea typeface="Times New Roman"/>
              </a:rPr>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Sample Ex. </a:t>
            </a:r>
            <a:r>
              <a:rPr lang="it-IT"/>
              <a:t>–</a:t>
            </a:r>
            <a:r>
              <a:rPr lang="en-US"/>
              <a:t> Develop a project charter and a project plan</a:t>
            </a:r>
            <a:endParaRPr/>
          </a:p>
        </p:txBody>
      </p:sp>
      <p:sp>
        <p:nvSpPr>
          <p:cNvPr id="5" name="Content Placeholder 2"/>
          <p:cNvSpPr>
            <a:spLocks noGrp="1"/>
          </p:cNvSpPr>
          <p:nvPr>
            <p:ph idx="1"/>
          </p:nvPr>
        </p:nvSpPr>
        <p:spPr bwMode="auto"/>
        <p:txBody>
          <a:bodyPr anchor="t"/>
          <a:lstStyle/>
          <a:p>
            <a:pPr marL="0" marR="0" lvl="0" indent="0" algn="just" defTabSz="914400">
              <a:lnSpc>
                <a:spcPct val="100000"/>
              </a:lnSpc>
              <a:spcBef>
                <a:spcPts val="0"/>
              </a:spcBef>
              <a:spcAft>
                <a:spcPts val="0"/>
              </a:spcAft>
              <a:buClrTx/>
              <a:buSzTx/>
              <a:buFontTx/>
              <a:buNone/>
              <a:defRPr/>
            </a:pPr>
            <a:r>
              <a:rPr lang="en-GB" sz="1800" b="0" i="0" u="none" strike="noStrike" cap="none">
                <a:ln>
                  <a:noFill/>
                </a:ln>
                <a:solidFill>
                  <a:schemeClr val="tx1"/>
                </a:solidFill>
                <a:latin typeface="Arial Narrow"/>
                <a:ea typeface="Times New Roman"/>
                <a:cs typeface="Times New Roman"/>
              </a:rPr>
              <a:t>Below are the durations of each individual task, when performed by one team. You have no more than 3 teams that can be used (maximum available units). All tasks can be performed by 1 or more teams (if you make use of more than 1 team to perform a single task, please consider a no loss of productivity, for example: 1 team takes 2 weeks = 2 teams take 1 week).</a:t>
            </a:r>
            <a:endParaRPr lang="en-US" sz="1100" b="0" i="0" u="none" strike="noStrike" cap="none">
              <a:ln>
                <a:noFill/>
              </a:ln>
              <a:solidFill>
                <a:schemeClr val="tx1"/>
              </a:solidFill>
            </a:endParaRPr>
          </a:p>
          <a:p>
            <a:pPr marL="0" marR="0" lvl="0" indent="0" algn="just" defTabSz="914400">
              <a:lnSpc>
                <a:spcPct val="100000"/>
              </a:lnSpc>
              <a:spcBef>
                <a:spcPts val="0"/>
              </a:spcBef>
              <a:spcAft>
                <a:spcPts val="0"/>
              </a:spcAft>
              <a:buClrTx/>
              <a:buSzTx/>
              <a:buFontTx/>
              <a:buNone/>
              <a:defRPr/>
            </a:pPr>
            <a:r>
              <a:rPr lang="en-GB" sz="1800" b="0" i="0" u="none" strike="noStrike" cap="none">
                <a:ln>
                  <a:noFill/>
                </a:ln>
                <a:solidFill>
                  <a:schemeClr val="tx1"/>
                </a:solidFill>
                <a:latin typeface="Arial Narrow"/>
                <a:ea typeface="Times New Roman"/>
                <a:cs typeface="Times New Roman"/>
              </a:rPr>
              <a:t>The labour rate is 5K$/week per team. Overhead cost is 10k$/week.</a:t>
            </a:r>
            <a:endParaRPr lang="en-US" sz="1100" b="0" i="0" u="none" strike="noStrike" cap="none">
              <a:ln>
                <a:noFill/>
              </a:ln>
              <a:solidFill>
                <a:schemeClr val="tx1"/>
              </a:solidFill>
            </a:endParaRPr>
          </a:p>
          <a:p>
            <a:pPr marL="0" marR="0" lvl="0" indent="0" algn="just" defTabSz="914400">
              <a:lnSpc>
                <a:spcPct val="100000"/>
              </a:lnSpc>
              <a:spcBef>
                <a:spcPts val="0"/>
              </a:spcBef>
              <a:spcAft>
                <a:spcPts val="0"/>
              </a:spcAft>
              <a:buClrTx/>
              <a:buSzTx/>
              <a:buFontTx/>
              <a:buNone/>
              <a:defRPr/>
            </a:pPr>
            <a:r>
              <a:rPr lang="en-GB" sz="1800" b="0" i="0" u="none" strike="noStrike" cap="none">
                <a:ln>
                  <a:noFill/>
                </a:ln>
                <a:solidFill>
                  <a:schemeClr val="tx1"/>
                </a:solidFill>
                <a:latin typeface="Arial Narrow"/>
                <a:ea typeface="Times New Roman"/>
                <a:cs typeface="Times New Roman"/>
              </a:rPr>
              <a:t>Expected deliverables: </a:t>
            </a:r>
            <a:endParaRPr lang="en-US" sz="1100" b="0" i="0" u="none" strike="noStrike" cap="none">
              <a:ln>
                <a:noFill/>
              </a:ln>
              <a:solidFill>
                <a:schemeClr val="tx1"/>
              </a:solidFill>
            </a:endParaRPr>
          </a:p>
          <a:p>
            <a:pPr marL="0" marR="0" lvl="0" indent="0" algn="just" defTabSz="914400">
              <a:lnSpc>
                <a:spcPct val="100000"/>
              </a:lnSpc>
              <a:spcBef>
                <a:spcPts val="0"/>
              </a:spcBef>
              <a:spcAft>
                <a:spcPts val="0"/>
              </a:spcAft>
              <a:buClrTx/>
              <a:buSzTx/>
              <a:buFontTx/>
              <a:buChar char="•"/>
              <a:defRPr/>
            </a:pPr>
            <a:r>
              <a:rPr lang="en-GB" sz="1800" b="0" i="0" u="none" strike="noStrike" cap="none">
                <a:ln>
                  <a:noFill/>
                </a:ln>
                <a:solidFill>
                  <a:schemeClr val="tx1"/>
                </a:solidFill>
                <a:latin typeface="Arial Narrow"/>
                <a:ea typeface="Times New Roman"/>
                <a:cs typeface="Times New Roman"/>
              </a:rPr>
              <a:t>Project Charter file in word, text, pdf or similar</a:t>
            </a:r>
            <a:endParaRPr lang="en-US" sz="1100" b="0" i="0" u="none" strike="noStrike" cap="none">
              <a:ln>
                <a:noFill/>
              </a:ln>
              <a:solidFill>
                <a:schemeClr val="tx1"/>
              </a:solidFill>
            </a:endParaRPr>
          </a:p>
          <a:p>
            <a:pPr marL="0" marR="0" lvl="0" indent="0" algn="just" defTabSz="914400">
              <a:lnSpc>
                <a:spcPct val="100000"/>
              </a:lnSpc>
              <a:spcBef>
                <a:spcPts val="0"/>
              </a:spcBef>
              <a:spcAft>
                <a:spcPts val="0"/>
              </a:spcAft>
              <a:buClrTx/>
              <a:buSzTx/>
              <a:buFontTx/>
              <a:buChar char="•"/>
              <a:defRPr/>
            </a:pPr>
            <a:r>
              <a:rPr lang="en-GB" sz="1800" b="0" i="0" u="none" strike="noStrike" cap="none">
                <a:ln>
                  <a:noFill/>
                </a:ln>
                <a:solidFill>
                  <a:schemeClr val="tx1"/>
                </a:solidFill>
                <a:latin typeface="Arial Narrow"/>
                <a:ea typeface="Times New Roman"/>
                <a:cs typeface="Times New Roman"/>
              </a:rPr>
              <a:t>Project Planning file (MSProject, ProjectLibre or other).</a:t>
            </a:r>
            <a:endParaRPr lang="en-GB" sz="3200" b="0" i="0" u="none" strike="noStrike" cap="none">
              <a:ln>
                <a:noFill/>
              </a:ln>
              <a:solidFill>
                <a:schemeClr val="tx1"/>
              </a:solidFill>
              <a:latin typeface="Arial"/>
            </a:endParaRPr>
          </a:p>
          <a:p>
            <a:pPr marL="457205" lvl="1" indent="0">
              <a:buNone/>
              <a:defRPr/>
            </a:pPr>
            <a:endParaRPr lang="en-GB"/>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8</a:t>
            </a:fld>
            <a:endParaRPr lang="en-GB"/>
          </a:p>
        </p:txBody>
      </p:sp>
      <p:graphicFrame>
        <p:nvGraphicFramePr>
          <p:cNvPr id="9" name="Table 18"/>
          <p:cNvGraphicFramePr>
            <a:graphicFrameLocks noGrp="1"/>
          </p:cNvGraphicFramePr>
          <p:nvPr/>
        </p:nvGraphicFramePr>
        <p:xfrm>
          <a:off x="1812608" y="2914875"/>
          <a:ext cx="7498080" cy="3118077"/>
        </p:xfrm>
        <a:graphic>
          <a:graphicData uri="http://schemas.openxmlformats.org/drawingml/2006/table">
            <a:tbl>
              <a:tblPr firstRow="1" firstCol="1" bandRow="1">
                <a:tableStyleId>{C4945874-9D0A-BBAA-7636-4E8A4CD5442C}</a:tableStyleId>
              </a:tblPr>
              <a:tblGrid>
                <a:gridCol w="2605786">
                  <a:extLst>
                    <a:ext uri="{9D8B030D-6E8A-4147-A177-3AD203B41FA5}">
                      <a16:colId xmlns:a16="http://schemas.microsoft.com/office/drawing/2014/main" val="20000"/>
                    </a:ext>
                  </a:extLst>
                </a:gridCol>
                <a:gridCol w="2622971">
                  <a:extLst>
                    <a:ext uri="{9D8B030D-6E8A-4147-A177-3AD203B41FA5}">
                      <a16:colId xmlns:a16="http://schemas.microsoft.com/office/drawing/2014/main" val="20001"/>
                    </a:ext>
                  </a:extLst>
                </a:gridCol>
                <a:gridCol w="2269323">
                  <a:extLst>
                    <a:ext uri="{9D8B030D-6E8A-4147-A177-3AD203B41FA5}">
                      <a16:colId xmlns:a16="http://schemas.microsoft.com/office/drawing/2014/main" val="20002"/>
                    </a:ext>
                  </a:extLst>
                </a:gridCol>
              </a:tblGrid>
              <a:tr h="346453">
                <a:tc>
                  <a:txBody>
                    <a:bodyPr/>
                    <a:lstStyle/>
                    <a:p>
                      <a:pPr marL="0" marR="0" algn="just">
                        <a:spcBef>
                          <a:spcPts val="300"/>
                        </a:spcBef>
                        <a:spcAft>
                          <a:spcPts val="300"/>
                        </a:spcAft>
                        <a:defRPr/>
                      </a:pPr>
                      <a:r>
                        <a:rPr lang="en-GB" sz="1600"/>
                        <a:t>TASK NAME</a:t>
                      </a:r>
                      <a:endParaRPr lang="en-US" sz="1600">
                        <a:latin typeface="Arial Narrow"/>
                        <a:ea typeface="Times New Roman"/>
                        <a:cs typeface="Times New Roman"/>
                      </a:endParaRPr>
                    </a:p>
                  </a:txBody>
                  <a:tcPr marL="68580" marR="68580" marT="0" marB="0"/>
                </a:tc>
                <a:tc>
                  <a:txBody>
                    <a:bodyPr/>
                    <a:lstStyle/>
                    <a:p>
                      <a:pPr marL="0" marR="0" algn="ctr">
                        <a:spcBef>
                          <a:spcPts val="300"/>
                        </a:spcBef>
                        <a:spcAft>
                          <a:spcPts val="300"/>
                        </a:spcAft>
                        <a:defRPr/>
                      </a:pPr>
                      <a:r>
                        <a:rPr lang="en-GB" sz="1600"/>
                        <a:t>DURATION [week]  </a:t>
                      </a:r>
                      <a:endParaRPr lang="en-US" sz="1600">
                        <a:latin typeface="Arial Narrow"/>
                        <a:ea typeface="Times New Roman"/>
                        <a:cs typeface="Times New Roman"/>
                      </a:endParaRPr>
                    </a:p>
                  </a:txBody>
                  <a:tcPr marL="68580" marR="68580" marT="0" marB="0"/>
                </a:tc>
                <a:tc>
                  <a:txBody>
                    <a:bodyPr/>
                    <a:lstStyle/>
                    <a:p>
                      <a:pPr marL="0" marR="0" algn="ctr">
                        <a:spcBef>
                          <a:spcPts val="300"/>
                        </a:spcBef>
                        <a:spcAft>
                          <a:spcPts val="300"/>
                        </a:spcAft>
                        <a:defRPr/>
                      </a:pPr>
                      <a:r>
                        <a:rPr lang="en-GB" sz="1600"/>
                        <a:t>MATERIAL COST [K$] </a:t>
                      </a:r>
                      <a:endParaRPr lang="en-US" sz="1600">
                        <a:latin typeface="Arial Narrow"/>
                        <a:ea typeface="Times New Roman"/>
                        <a:cs typeface="Times New Roman"/>
                      </a:endParaRPr>
                    </a:p>
                  </a:txBody>
                  <a:tcPr marL="68580" marR="68580" marT="0" marB="0"/>
                </a:tc>
                <a:extLst>
                  <a:ext uri="{0D108BD9-81ED-4DB2-BD59-A6C34878D82A}">
                    <a16:rowId xmlns:a16="http://schemas.microsoft.com/office/drawing/2014/main" val="10000"/>
                  </a:ext>
                </a:extLst>
              </a:tr>
              <a:tr h="346453">
                <a:tc>
                  <a:txBody>
                    <a:bodyPr/>
                    <a:lstStyle/>
                    <a:p>
                      <a:pPr marL="0" marR="0" algn="just">
                        <a:spcBef>
                          <a:spcPts val="300"/>
                        </a:spcBef>
                        <a:spcAft>
                          <a:spcPts val="300"/>
                        </a:spcAft>
                        <a:defRPr/>
                      </a:pPr>
                      <a:r>
                        <a:rPr lang="en-GB" sz="1600"/>
                        <a:t>Departure station</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2 </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100</a:t>
                      </a:r>
                      <a:endParaRPr lang="en-US" sz="1600">
                        <a:latin typeface="Arial Narrow"/>
                        <a:ea typeface="Times New Roman"/>
                        <a:cs typeface="Times New Roman"/>
                      </a:endParaRPr>
                    </a:p>
                  </a:txBody>
                  <a:tcPr marL="68580" marR="68580" marT="0" marB="0"/>
                </a:tc>
                <a:extLst>
                  <a:ext uri="{0D108BD9-81ED-4DB2-BD59-A6C34878D82A}">
                    <a16:rowId xmlns:a16="http://schemas.microsoft.com/office/drawing/2014/main" val="10001"/>
                  </a:ext>
                </a:extLst>
              </a:tr>
              <a:tr h="346453">
                <a:tc>
                  <a:txBody>
                    <a:bodyPr/>
                    <a:lstStyle/>
                    <a:p>
                      <a:pPr marL="0" marR="0" algn="just">
                        <a:spcBef>
                          <a:spcPts val="300"/>
                        </a:spcBef>
                        <a:spcAft>
                          <a:spcPts val="300"/>
                        </a:spcAft>
                        <a:defRPr/>
                      </a:pPr>
                      <a:r>
                        <a:rPr lang="en-GB" sz="1600"/>
                        <a:t>Arrival station</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3 </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80</a:t>
                      </a:r>
                      <a:endParaRPr lang="en-US" sz="1600">
                        <a:latin typeface="Arial Narrow"/>
                        <a:ea typeface="Times New Roman"/>
                        <a:cs typeface="Times New Roman"/>
                      </a:endParaRPr>
                    </a:p>
                  </a:txBody>
                  <a:tcPr marL="68580" marR="68580" marT="0" marB="0"/>
                </a:tc>
                <a:extLst>
                  <a:ext uri="{0D108BD9-81ED-4DB2-BD59-A6C34878D82A}">
                    <a16:rowId xmlns:a16="http://schemas.microsoft.com/office/drawing/2014/main" val="10002"/>
                  </a:ext>
                </a:extLst>
              </a:tr>
              <a:tr h="346453">
                <a:tc>
                  <a:txBody>
                    <a:bodyPr/>
                    <a:lstStyle/>
                    <a:p>
                      <a:pPr marL="0" marR="0" algn="just">
                        <a:spcBef>
                          <a:spcPts val="300"/>
                        </a:spcBef>
                        <a:spcAft>
                          <a:spcPts val="300"/>
                        </a:spcAft>
                        <a:defRPr/>
                      </a:pPr>
                      <a:r>
                        <a:rPr lang="en-GB" sz="1600"/>
                        <a:t>Foundation 1</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1 </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10</a:t>
                      </a:r>
                      <a:endParaRPr lang="en-US" sz="1600">
                        <a:latin typeface="Arial Narrow"/>
                        <a:ea typeface="Times New Roman"/>
                        <a:cs typeface="Times New Roman"/>
                      </a:endParaRPr>
                    </a:p>
                  </a:txBody>
                  <a:tcPr marL="68580" marR="68580" marT="0" marB="0"/>
                </a:tc>
                <a:extLst>
                  <a:ext uri="{0D108BD9-81ED-4DB2-BD59-A6C34878D82A}">
                    <a16:rowId xmlns:a16="http://schemas.microsoft.com/office/drawing/2014/main" val="10003"/>
                  </a:ext>
                </a:extLst>
              </a:tr>
              <a:tr h="346453">
                <a:tc>
                  <a:txBody>
                    <a:bodyPr/>
                    <a:lstStyle/>
                    <a:p>
                      <a:pPr marL="0" marR="0" algn="just">
                        <a:spcBef>
                          <a:spcPts val="300"/>
                        </a:spcBef>
                        <a:spcAft>
                          <a:spcPts val="300"/>
                        </a:spcAft>
                        <a:defRPr/>
                      </a:pPr>
                      <a:r>
                        <a:rPr lang="en-GB" sz="1600"/>
                        <a:t>Pile 1</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1 </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20</a:t>
                      </a:r>
                      <a:endParaRPr lang="en-US" sz="1600">
                        <a:latin typeface="Arial Narrow"/>
                        <a:ea typeface="Times New Roman"/>
                        <a:cs typeface="Times New Roman"/>
                      </a:endParaRPr>
                    </a:p>
                  </a:txBody>
                  <a:tcPr marL="68580" marR="68580" marT="0" marB="0"/>
                </a:tc>
                <a:extLst>
                  <a:ext uri="{0D108BD9-81ED-4DB2-BD59-A6C34878D82A}">
                    <a16:rowId xmlns:a16="http://schemas.microsoft.com/office/drawing/2014/main" val="10004"/>
                  </a:ext>
                </a:extLst>
              </a:tr>
              <a:tr h="346453">
                <a:tc>
                  <a:txBody>
                    <a:bodyPr/>
                    <a:lstStyle/>
                    <a:p>
                      <a:pPr marL="0" marR="0" algn="just">
                        <a:spcBef>
                          <a:spcPts val="300"/>
                        </a:spcBef>
                        <a:spcAft>
                          <a:spcPts val="300"/>
                        </a:spcAft>
                        <a:defRPr/>
                      </a:pPr>
                      <a:r>
                        <a:rPr lang="en-GB" sz="1600"/>
                        <a:t>Foundation 2</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1 </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10</a:t>
                      </a:r>
                      <a:endParaRPr lang="en-US" sz="1600">
                        <a:latin typeface="Arial Narrow"/>
                        <a:ea typeface="Times New Roman"/>
                        <a:cs typeface="Times New Roman"/>
                      </a:endParaRPr>
                    </a:p>
                  </a:txBody>
                  <a:tcPr marL="68580" marR="68580" marT="0" marB="0"/>
                </a:tc>
                <a:extLst>
                  <a:ext uri="{0D108BD9-81ED-4DB2-BD59-A6C34878D82A}">
                    <a16:rowId xmlns:a16="http://schemas.microsoft.com/office/drawing/2014/main" val="10005"/>
                  </a:ext>
                </a:extLst>
              </a:tr>
              <a:tr h="346453">
                <a:tc>
                  <a:txBody>
                    <a:bodyPr/>
                    <a:lstStyle/>
                    <a:p>
                      <a:pPr marL="0" marR="0" algn="just">
                        <a:spcBef>
                          <a:spcPts val="300"/>
                        </a:spcBef>
                        <a:spcAft>
                          <a:spcPts val="300"/>
                        </a:spcAft>
                        <a:defRPr/>
                      </a:pPr>
                      <a:r>
                        <a:rPr lang="en-GB" sz="1600"/>
                        <a:t>Pile 2</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2 </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20</a:t>
                      </a:r>
                      <a:endParaRPr lang="en-US" sz="1600">
                        <a:latin typeface="Arial Narrow"/>
                        <a:ea typeface="Times New Roman"/>
                        <a:cs typeface="Times New Roman"/>
                      </a:endParaRPr>
                    </a:p>
                  </a:txBody>
                  <a:tcPr marL="68580" marR="68580" marT="0" marB="0"/>
                </a:tc>
                <a:extLst>
                  <a:ext uri="{0D108BD9-81ED-4DB2-BD59-A6C34878D82A}">
                    <a16:rowId xmlns:a16="http://schemas.microsoft.com/office/drawing/2014/main" val="10006"/>
                  </a:ext>
                </a:extLst>
              </a:tr>
              <a:tr h="346453">
                <a:tc>
                  <a:txBody>
                    <a:bodyPr/>
                    <a:lstStyle/>
                    <a:p>
                      <a:pPr marL="0" marR="0" algn="just">
                        <a:spcBef>
                          <a:spcPts val="300"/>
                        </a:spcBef>
                        <a:spcAft>
                          <a:spcPts val="300"/>
                        </a:spcAft>
                        <a:defRPr/>
                      </a:pPr>
                      <a:r>
                        <a:rPr lang="en-GB" sz="1600"/>
                        <a:t>Engine system</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2 </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50</a:t>
                      </a:r>
                      <a:endParaRPr lang="en-US" sz="1600">
                        <a:latin typeface="Arial Narrow"/>
                        <a:ea typeface="Times New Roman"/>
                        <a:cs typeface="Times New Roman"/>
                      </a:endParaRPr>
                    </a:p>
                  </a:txBody>
                  <a:tcPr marL="68580" marR="68580" marT="0" marB="0"/>
                </a:tc>
                <a:extLst>
                  <a:ext uri="{0D108BD9-81ED-4DB2-BD59-A6C34878D82A}">
                    <a16:rowId xmlns:a16="http://schemas.microsoft.com/office/drawing/2014/main" val="10007"/>
                  </a:ext>
                </a:extLst>
              </a:tr>
              <a:tr h="346453">
                <a:tc>
                  <a:txBody>
                    <a:bodyPr/>
                    <a:lstStyle/>
                    <a:p>
                      <a:pPr marL="0" marR="0" algn="just">
                        <a:spcBef>
                          <a:spcPts val="300"/>
                        </a:spcBef>
                        <a:spcAft>
                          <a:spcPts val="300"/>
                        </a:spcAft>
                        <a:defRPr/>
                      </a:pPr>
                      <a:r>
                        <a:rPr lang="en-GB" sz="1600"/>
                        <a:t>Cable laying</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1 </a:t>
                      </a:r>
                      <a:endParaRPr lang="en-US" sz="1600">
                        <a:latin typeface="Arial Narrow"/>
                        <a:ea typeface="Times New Roman"/>
                        <a:cs typeface="Times New Roman"/>
                      </a:endParaRPr>
                    </a:p>
                  </a:txBody>
                  <a:tcPr marL="68580" marR="68580" marT="0" marB="0"/>
                </a:tc>
                <a:tc>
                  <a:txBody>
                    <a:bodyPr/>
                    <a:lstStyle/>
                    <a:p>
                      <a:pPr marL="0" marR="0" algn="r">
                        <a:spcBef>
                          <a:spcPts val="300"/>
                        </a:spcBef>
                        <a:spcAft>
                          <a:spcPts val="300"/>
                        </a:spcAft>
                        <a:defRPr/>
                      </a:pPr>
                      <a:r>
                        <a:rPr lang="en-GB" sz="1600"/>
                        <a:t>30</a:t>
                      </a:r>
                      <a:endParaRPr lang="en-US" sz="1600">
                        <a:latin typeface="Arial Narrow"/>
                        <a:ea typeface="Times New Roman"/>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Sample Ex. </a:t>
            </a:r>
            <a:r>
              <a:rPr lang="it-IT"/>
              <a:t>–</a:t>
            </a:r>
            <a:r>
              <a:rPr lang="en-US"/>
              <a:t> Develop a project charter</a:t>
            </a:r>
            <a:endParaRPr/>
          </a:p>
        </p:txBody>
      </p:sp>
      <p:sp>
        <p:nvSpPr>
          <p:cNvPr id="5" name="Content Placeholder 2"/>
          <p:cNvSpPr>
            <a:spLocks noGrp="1"/>
          </p:cNvSpPr>
          <p:nvPr>
            <p:ph idx="1"/>
          </p:nvPr>
        </p:nvSpPr>
        <p:spPr bwMode="auto"/>
        <p:txBody>
          <a:bodyPr vertOverflow="overflow" horzOverflow="clip" vert="horz" wrap="square" lIns="91440" tIns="45720" rIns="91440" bIns="45720" numCol="1" spcCol="0" rtlCol="0" fromWordArt="0" anchor="t" anchorCtr="0" forceAA="0" compatLnSpc="0">
            <a:normAutofit fontScale="90000" lnSpcReduction="2000"/>
          </a:bodyPr>
          <a:lstStyle/>
          <a:p>
            <a:pPr marL="457205" lvl="1" indent="0">
              <a:buNone/>
              <a:defRPr/>
            </a:pPr>
            <a:r>
              <a:rPr lang="en-GB" b="1" dirty="0"/>
              <a:t>Project Charter</a:t>
            </a:r>
            <a:endParaRPr lang="en-US" dirty="0"/>
          </a:p>
          <a:p>
            <a:pPr lvl="1">
              <a:defRPr/>
            </a:pPr>
            <a:r>
              <a:rPr lang="it-IT" sz="2000" dirty="0"/>
              <a:t>Project Name: </a:t>
            </a:r>
            <a:endParaRPr lang="en-GB" sz="2000" dirty="0"/>
          </a:p>
          <a:p>
            <a:pPr lvl="1">
              <a:defRPr/>
            </a:pPr>
            <a:r>
              <a:rPr lang="it-IT" sz="2000" dirty="0"/>
              <a:t>Project Description: </a:t>
            </a:r>
            <a:endParaRPr lang="en-GB" sz="2000" dirty="0"/>
          </a:p>
          <a:p>
            <a:pPr lvl="1">
              <a:defRPr/>
            </a:pPr>
            <a:r>
              <a:rPr lang="it-IT" sz="2000" dirty="0"/>
              <a:t>Project Manager:</a:t>
            </a:r>
            <a:endParaRPr lang="en-GB" sz="2000" dirty="0"/>
          </a:p>
          <a:p>
            <a:pPr lvl="1">
              <a:defRPr/>
            </a:pPr>
            <a:r>
              <a:rPr lang="it-IT" sz="2000" dirty="0"/>
              <a:t>Project Sponsor:</a:t>
            </a:r>
            <a:endParaRPr lang="en-GB" sz="2000" dirty="0"/>
          </a:p>
          <a:p>
            <a:pPr lvl="1">
              <a:defRPr/>
            </a:pPr>
            <a:r>
              <a:rPr lang="it-IT" sz="2000" dirty="0"/>
              <a:t>Business Case: </a:t>
            </a:r>
            <a:endParaRPr lang="en-GB" sz="2000" dirty="0"/>
          </a:p>
          <a:p>
            <a:pPr lvl="1">
              <a:defRPr/>
            </a:pPr>
            <a:r>
              <a:rPr lang="it-IT" sz="2000" dirty="0"/>
              <a:t>Expected Goals/Deliverables:</a:t>
            </a:r>
            <a:endParaRPr lang="en-GB" sz="2000" dirty="0"/>
          </a:p>
          <a:p>
            <a:pPr lvl="1">
              <a:defRPr/>
            </a:pPr>
            <a:r>
              <a:rPr lang="it-IT" sz="2000" dirty="0"/>
              <a:t>Risks and Constraints:</a:t>
            </a:r>
            <a:endParaRPr lang="en-GB" sz="2000" dirty="0"/>
          </a:p>
          <a:p>
            <a:pPr lvl="1">
              <a:defRPr/>
            </a:pPr>
            <a:r>
              <a:rPr lang="it-IT" sz="2000" dirty="0"/>
              <a:t>Milestones:</a:t>
            </a:r>
            <a:endParaRPr dirty="0"/>
          </a:p>
          <a:p>
            <a:pPr lvl="1">
              <a:defRPr/>
            </a:pPr>
            <a:r>
              <a:rPr lang="it-IT" sz="2000" dirty="0"/>
              <a:t>Team Members:</a:t>
            </a:r>
          </a:p>
          <a:p>
            <a:pPr marL="457204" lvl="1" indent="0">
              <a:buFont typeface="Arial"/>
              <a:buNone/>
              <a:defRPr/>
            </a:pPr>
            <a:endParaRPr lang="en-GB" sz="2000" dirty="0"/>
          </a:p>
          <a:p>
            <a:pPr marL="457204" lvl="1" indent="0">
              <a:buFont typeface="Arial"/>
              <a:buNone/>
              <a:defRPr/>
            </a:pPr>
            <a:r>
              <a:rPr lang="en-GB" sz="2000" dirty="0"/>
              <a:t>Solution file: 8.2_project_charter.docx</a:t>
            </a:r>
          </a:p>
          <a:p>
            <a:pPr marL="457205" lvl="1" indent="0">
              <a:buNone/>
              <a:defRPr/>
            </a:pPr>
            <a:endParaRPr lang="it-IT" sz="2400" dirty="0"/>
          </a:p>
          <a:p>
            <a:pPr marL="457205" lvl="1" indent="0">
              <a:buNone/>
              <a:defRPr/>
            </a:pPr>
            <a:endParaRPr lang="en-GB" sz="2400" dirty="0"/>
          </a:p>
          <a:p>
            <a:pPr marL="457205" lvl="1" indent="0">
              <a:buNone/>
              <a:defRPr/>
            </a:pPr>
            <a:endParaRPr lang="en-GB" dirty="0"/>
          </a:p>
        </p:txBody>
      </p:sp>
      <p:sp>
        <p:nvSpPr>
          <p:cNvPr id="6" name="Date Placeholder 3"/>
          <p:cNvSpPr>
            <a:spLocks noGrp="1"/>
          </p:cNvSpPr>
          <p:nvPr>
            <p:ph type="dt" sz="half" idx="10"/>
          </p:nvPr>
        </p:nvSpPr>
        <p:spPr bwMode="auto"/>
        <p:txBody>
          <a:bodyPr/>
          <a:lstStyle/>
          <a:p>
            <a:pPr>
              <a:defRPr/>
            </a:pPr>
            <a:r>
              <a:rPr lang="en-US"/>
              <a:t>04IXTPH – Project Management</a:t>
            </a:r>
            <a:endParaRPr lang="en-GB"/>
          </a:p>
        </p:txBody>
      </p:sp>
      <p:sp>
        <p:nvSpPr>
          <p:cNvPr id="7" name="Footer Placeholder 4"/>
          <p:cNvSpPr>
            <a:spLocks noGrp="1"/>
          </p:cNvSpPr>
          <p:nvPr>
            <p:ph type="ftr" sz="quarter" idx="11"/>
          </p:nvPr>
        </p:nvSpPr>
        <p:spPr bwMode="auto"/>
        <p:txBody>
          <a:bodyPr/>
          <a:lstStyle/>
          <a:p>
            <a:pPr>
              <a:defRPr/>
            </a:pPr>
            <a:r>
              <a:rPr lang="en-GB"/>
              <a:t>Context</a:t>
            </a:r>
            <a:endParaRPr/>
          </a:p>
        </p:txBody>
      </p:sp>
      <p:sp>
        <p:nvSpPr>
          <p:cNvPr id="8" name="Slide Number Placeholder 5"/>
          <p:cNvSpPr>
            <a:spLocks noGrp="1"/>
          </p:cNvSpPr>
          <p:nvPr>
            <p:ph type="sldNum" sz="quarter" idx="12"/>
          </p:nvPr>
        </p:nvSpPr>
        <p:spPr bwMode="auto"/>
        <p:txBody>
          <a:bodyPr/>
          <a:lstStyle/>
          <a:p>
            <a:pPr>
              <a:defRPr/>
            </a:pPr>
            <a:fld id="{A49D3AD3-7DFF-4BD5-B702-1A855F702C3E}" type="slidenum">
              <a:rPr lang="en-GB"/>
              <a:t>9</a:t>
            </a:fld>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5718CB1BE9244191E1699BF8F44806" ma:contentTypeVersion="4" ma:contentTypeDescription="Create a new document." ma:contentTypeScope="" ma:versionID="60bf3f4d1f4d2f12a921bcc1ab1b3427">
  <xsd:schema xmlns:xsd="http://www.w3.org/2001/XMLSchema" xmlns:xs="http://www.w3.org/2001/XMLSchema" xmlns:p="http://schemas.microsoft.com/office/2006/metadata/properties" xmlns:ns2="67d86971-1dc0-4425-ac8b-90f8a1240127" targetNamespace="http://schemas.microsoft.com/office/2006/metadata/properties" ma:root="true" ma:fieldsID="98aa67f813d21f12e3430974035334a9" ns2:_="">
    <xsd:import namespace="67d86971-1dc0-4425-ac8b-90f8a124012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d86971-1dc0-4425-ac8b-90f8a1240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729105-ACBB-4759-A381-D64D49529CE4}">
  <ds:schemaRefs>
    <ds:schemaRef ds:uri="http://purl.org/dc/dcmitype/"/>
    <ds:schemaRef ds:uri="http://schemas.microsoft.com/office/2006/metadata/properties"/>
    <ds:schemaRef ds:uri="http://schemas.microsoft.com/office/infopath/2007/PartnerControls"/>
    <ds:schemaRef ds:uri="c372b2f8-427a-4ca8-a234-d0ee0100bf8c"/>
    <ds:schemaRef ds:uri="http://purl.org/dc/terms/"/>
    <ds:schemaRef ds:uri="http://schemas.openxmlformats.org/package/2006/metadata/core-properties"/>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2A5EAD6D-D2B3-445C-870B-1A98E22AA540}">
  <ds:schemaRefs>
    <ds:schemaRef ds:uri="http://schemas.microsoft.com/sharepoint/v3/contenttype/forms"/>
  </ds:schemaRefs>
</ds:datastoreItem>
</file>

<file path=customXml/itemProps3.xml><?xml version="1.0" encoding="utf-8"?>
<ds:datastoreItem xmlns:ds="http://schemas.openxmlformats.org/officeDocument/2006/customXml" ds:itemID="{0F3CF415-895A-42B2-A25E-AB6502F659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d86971-1dc0-4425-ac8b-90f8a12401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400</TotalTime>
  <Words>1734</Words>
  <Application>Microsoft Office PowerPoint</Application>
  <DocSecurity>0</DocSecurity>
  <PresentationFormat>Widescreen</PresentationFormat>
  <Paragraphs>256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Closing the CPM course</vt:lpstr>
      <vt:lpstr>Context – Course grading</vt:lpstr>
      <vt:lpstr>Context – Online test</vt:lpstr>
      <vt:lpstr>Context – Test</vt:lpstr>
      <vt:lpstr>Context – Online test</vt:lpstr>
      <vt:lpstr>Sample Ex. – Outline</vt:lpstr>
      <vt:lpstr>Sample Ex. – Develop a project charter and a project plan</vt:lpstr>
      <vt:lpstr>Sample Ex. – Develop a project charter and a project plan</vt:lpstr>
      <vt:lpstr>Sample Ex. – Develop a project charter</vt:lpstr>
      <vt:lpstr>Sample Ex. – Develop a project plan</vt:lpstr>
      <vt:lpstr>Sample Ex. – Develop a project plan</vt:lpstr>
      <vt:lpstr>Sample Ex. – Develop a project plan</vt:lpstr>
      <vt:lpstr>Sample Ex. – Develop a project plan</vt:lpstr>
      <vt:lpstr>Sample Ex. – Monitoring</vt:lpstr>
      <vt:lpstr>Sample Ex. – Monitoring</vt:lpstr>
      <vt:lpstr>Sample Ex. – Monitoring</vt:lpstr>
      <vt:lpstr>Sample Ex. – Contracting</vt:lpstr>
      <vt:lpstr>Sample Ex. – Contracting</vt:lpstr>
      <vt:lpstr>Sample Ex. – Initiating</vt:lpstr>
      <vt:lpstr>Sample Ex. – Initiating</vt:lpstr>
      <vt:lpstr>Sample Ex. – Initiating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&amp; Feasibility</dc:title>
  <dc:subject/>
  <dc:creator>OTTAVIANI  FILIPPO MARIA</dc:creator>
  <cp:keywords/>
  <dc:description/>
  <cp:lastModifiedBy>DEMAGISTRIS  PAOLO EUGENIO</cp:lastModifiedBy>
  <cp:revision>149</cp:revision>
  <dcterms:created xsi:type="dcterms:W3CDTF">2020-07-14T14:38:52Z</dcterms:created>
  <dcterms:modified xsi:type="dcterms:W3CDTF">2021-12-21T07:58:18Z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0x0101009C5718CB1BE9244191E1699BF8F44806</vt:lpwstr>
  </property>
</Properties>
</file>