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26"/>
  </p:normalViewPr>
  <p:slideViewPr>
    <p:cSldViewPr snapToGrid="0">
      <p:cViewPr varScale="1">
        <p:scale>
          <a:sx n="232" d="100"/>
          <a:sy n="232" d="100"/>
        </p:scale>
        <p:origin x="192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EAB3-B273-C948-5511-91F1B6D4C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33910-F3AA-70A2-7785-4B675152B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6C3D-8572-653A-C50D-B0470E0B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18D6-D079-C5A0-4BA2-E0E10267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63F9E-1EC9-19A4-E8CC-E6B3C875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4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3F11-0435-C60D-7836-6254F1B0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4455D-6FCB-1786-088F-9B35DB84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642A-04C4-A05F-8DF0-867275DC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61FA-65D7-1C9E-D130-28D906F2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5430F-2AE0-9BC5-967A-C5C43BDC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47249-1BBC-F244-FDDB-664A6B6B9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8B6B9-4EAA-5656-62B9-B92A0EC64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85866-BE12-48FA-F626-F56D0ABA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2680-0A09-1C4D-01AF-F634E0A6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79EA-ADDF-F2E3-9E53-CAE50AA8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2DC7-44F8-32C4-D19D-2C29DD6B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1020-A73C-2DE3-2203-FBF69151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D87D7-4D79-F1ED-FBBC-5D62A7D8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CD4F8-48D3-EC86-694F-641CA059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33E4E-1BA8-10B1-47BF-8A787D69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17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7BC7-475B-E52D-8BB5-05D2CBEF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300FF-F015-7A7D-35E8-3482385E6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9AF8-F018-B689-C618-EAF91B4D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92702-49F6-516C-F839-64A20D30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1391-D545-D5E7-FE9E-3247C61B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64EB-965F-267A-14C3-D2ABF4B5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580E6-C5E8-A860-A23C-C02263E32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7ABD6-137D-B9B7-E5A3-91D3EA59C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E4CC-8987-55E5-D009-EDB28855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90CE9-25E0-E3AF-8F39-DCB746FF1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058CB-1E74-68EA-3FEB-56CF125F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5BB7-2880-EECD-ACDC-4115EF4D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EBA1A-9C1A-8C4D-C1BB-DB9A62D05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77A2D-C196-F2F1-783C-388C93C3F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7C4F6-7639-3D9E-77E8-65CD09AC0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A82A2-AFC7-3AAD-7BF7-3DFA0165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76D06-D600-AE38-03B5-B8583C43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ED9FB-03B7-551C-300B-67B8999E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AD991-6AFA-351D-1BE9-AF18ABD0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4A3-7A96-2A6B-F2DD-41FE6D48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08C8A-E04E-5479-2750-FCAD494F8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55C3C-4959-DF17-2B7F-9AE28B56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6FECC-0A89-2E24-FE45-617CB72C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0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9E975B-CE26-D853-D670-A44D862A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E10847-8783-0CE3-CE0E-09C98495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04ECA-83F3-019B-45B4-A107F341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1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63CB-D90F-8F37-34FE-3AAB7408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BFB7-EF90-E06D-0511-B0A304B0D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F4ADB-A22B-93A1-BCD3-5E9FB3D31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5E078-B253-44D8-04D6-E3AC8099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6B7A-A94B-20EC-FFAD-F81F95B3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83D87-4FAF-7A93-CD19-72D1D7D7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4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BCBA-75D7-7B24-18FB-142BFF6D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D4737-F4EB-D0F3-9518-DA4290E46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4FAEF-1046-1E57-2152-DF7CDD011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40D62-5A56-3361-4851-AF60AD17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4017-6EEB-86DF-77C4-B5DC97ED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C061D-1601-B883-EEB0-4BA13014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9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9914E-D7EA-C155-EADF-16249465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72EB4-953A-1B81-6704-B40D7F31D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EC28-D886-AA5D-3999-3AC51094D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8B1BA-8545-4C4D-9CC5-365AF5F37DF6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9E3C9-5F2C-911B-4D15-4472A2868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D66B-8D5B-1967-C289-8929C4EB1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755C-2046-084E-8229-2F8FBC53F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8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n 41">
            <a:extLst>
              <a:ext uri="{FF2B5EF4-FFF2-40B4-BE49-F238E27FC236}">
                <a16:creationId xmlns:a16="http://schemas.microsoft.com/office/drawing/2014/main" id="{925A955A-4294-0EE4-1DD3-CF0EC4318E5A}"/>
              </a:ext>
            </a:extLst>
          </p:cNvPr>
          <p:cNvSpPr/>
          <p:nvPr/>
        </p:nvSpPr>
        <p:spPr>
          <a:xfrm rot="5400000">
            <a:off x="7857882" y="2345413"/>
            <a:ext cx="219074" cy="215622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v3.0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BAA7F618-D414-75E0-20BE-98EBC300081F}"/>
              </a:ext>
            </a:extLst>
          </p:cNvPr>
          <p:cNvSpPr/>
          <p:nvPr/>
        </p:nvSpPr>
        <p:spPr>
          <a:xfrm rot="5400000">
            <a:off x="5679472" y="2345413"/>
            <a:ext cx="219074" cy="2156228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v2.0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DD511678-B32B-D64A-0FC4-CD9072B63D3E}"/>
              </a:ext>
            </a:extLst>
          </p:cNvPr>
          <p:cNvSpPr/>
          <p:nvPr/>
        </p:nvSpPr>
        <p:spPr>
          <a:xfrm rot="5400000">
            <a:off x="5679471" y="1394756"/>
            <a:ext cx="219074" cy="6513048"/>
          </a:xfrm>
          <a:prstGeom prst="can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75000"/>
                </a:schemeClr>
              </a:gs>
              <a:gs pos="99000">
                <a:schemeClr val="bg1">
                  <a:lumMod val="50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US" sz="1200" dirty="0"/>
          </a:p>
        </p:txBody>
      </p:sp>
      <p:sp>
        <p:nvSpPr>
          <p:cNvPr id="4" name="Circular Arrow 3">
            <a:extLst>
              <a:ext uri="{FF2B5EF4-FFF2-40B4-BE49-F238E27FC236}">
                <a16:creationId xmlns:a16="http://schemas.microsoft.com/office/drawing/2014/main" id="{48542F7A-8DD4-9676-D45D-5127D81F5799}"/>
              </a:ext>
            </a:extLst>
          </p:cNvPr>
          <p:cNvSpPr/>
          <p:nvPr/>
        </p:nvSpPr>
        <p:spPr>
          <a:xfrm flipH="1">
            <a:off x="6099152" y="4610840"/>
            <a:ext cx="1163045" cy="569969"/>
          </a:xfrm>
          <a:prstGeom prst="circularArrow">
            <a:avLst>
              <a:gd name="adj1" fmla="val 2367"/>
              <a:gd name="adj2" fmla="val 726902"/>
              <a:gd name="adj3" fmla="val 12905106"/>
              <a:gd name="adj4" fmla="val 20652204"/>
              <a:gd name="adj5" fmla="val 728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task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45833A1-5789-88C8-414D-CDCC467488F9}"/>
              </a:ext>
            </a:extLst>
          </p:cNvPr>
          <p:cNvSpPr/>
          <p:nvPr/>
        </p:nvSpPr>
        <p:spPr>
          <a:xfrm>
            <a:off x="8994108" y="4559747"/>
            <a:ext cx="502758" cy="180975"/>
          </a:xfrm>
          <a:prstGeom prst="rightArrow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bg2">
                  <a:lumMod val="2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A80F4388-D747-F7EA-5741-990374E98AF5}"/>
              </a:ext>
            </a:extLst>
          </p:cNvPr>
          <p:cNvSpPr/>
          <p:nvPr/>
        </p:nvSpPr>
        <p:spPr>
          <a:xfrm rot="5400000">
            <a:off x="3501062" y="2348100"/>
            <a:ext cx="219074" cy="2156227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v1.0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C15675D-C422-C0C4-4A5A-6F1005791B4A}"/>
              </a:ext>
            </a:extLst>
          </p:cNvPr>
          <p:cNvSpPr/>
          <p:nvPr/>
        </p:nvSpPr>
        <p:spPr>
          <a:xfrm>
            <a:off x="8994108" y="3333039"/>
            <a:ext cx="502758" cy="180975"/>
          </a:xfrm>
          <a:prstGeom prst="rightArrow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bg2">
                  <a:lumMod val="2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Circular Arrow 43">
            <a:extLst>
              <a:ext uri="{FF2B5EF4-FFF2-40B4-BE49-F238E27FC236}">
                <a16:creationId xmlns:a16="http://schemas.microsoft.com/office/drawing/2014/main" id="{51BC6BDA-E69D-A7BF-7F5F-1A4AFA91B4D5}"/>
              </a:ext>
            </a:extLst>
          </p:cNvPr>
          <p:cNvSpPr/>
          <p:nvPr/>
        </p:nvSpPr>
        <p:spPr>
          <a:xfrm flipH="1">
            <a:off x="3360569" y="3015815"/>
            <a:ext cx="1574047" cy="1127275"/>
          </a:xfrm>
          <a:prstGeom prst="circularArrow">
            <a:avLst>
              <a:gd name="adj1" fmla="val 3111"/>
              <a:gd name="adj2" fmla="val 514506"/>
              <a:gd name="adj3" fmla="val 11065147"/>
              <a:gd name="adj4" fmla="val 21350057"/>
              <a:gd name="adj5" fmla="val 7247"/>
            </a:avLst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45" name="Circular Arrow 44">
            <a:extLst>
              <a:ext uri="{FF2B5EF4-FFF2-40B4-BE49-F238E27FC236}">
                <a16:creationId xmlns:a16="http://schemas.microsoft.com/office/drawing/2014/main" id="{72F62D2D-9081-0A7C-1B2A-029AA57D53D6}"/>
              </a:ext>
            </a:extLst>
          </p:cNvPr>
          <p:cNvSpPr/>
          <p:nvPr/>
        </p:nvSpPr>
        <p:spPr>
          <a:xfrm flipH="1">
            <a:off x="7671440" y="3015815"/>
            <a:ext cx="1574047" cy="1127275"/>
          </a:xfrm>
          <a:prstGeom prst="circularArrow">
            <a:avLst>
              <a:gd name="adj1" fmla="val 3111"/>
              <a:gd name="adj2" fmla="val 514506"/>
              <a:gd name="adj3" fmla="val 11065147"/>
              <a:gd name="adj4" fmla="val 21350057"/>
              <a:gd name="adj5" fmla="val 7247"/>
            </a:avLst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9ED74A85-4D81-3D08-7BAE-1E4933DCDC8E}"/>
              </a:ext>
            </a:extLst>
          </p:cNvPr>
          <p:cNvSpPr/>
          <p:nvPr/>
        </p:nvSpPr>
        <p:spPr>
          <a:xfrm flipH="1">
            <a:off x="5517147" y="3015815"/>
            <a:ext cx="1574047" cy="1127275"/>
          </a:xfrm>
          <a:prstGeom prst="circularArrow">
            <a:avLst>
              <a:gd name="adj1" fmla="val 3111"/>
              <a:gd name="adj2" fmla="val 514506"/>
              <a:gd name="adj3" fmla="val 11065147"/>
              <a:gd name="adj4" fmla="val 21350057"/>
              <a:gd name="adj5" fmla="val 7247"/>
            </a:avLst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EC6A043C-A81A-DAB1-F28E-CAD8262D0F4B}"/>
              </a:ext>
            </a:extLst>
          </p:cNvPr>
          <p:cNvSpPr/>
          <p:nvPr/>
        </p:nvSpPr>
        <p:spPr>
          <a:xfrm rot="5400000">
            <a:off x="7857882" y="1117660"/>
            <a:ext cx="219074" cy="2156228"/>
          </a:xfrm>
          <a:prstGeom prst="can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v3.0</a:t>
            </a: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215FF785-A73E-4287-3D97-3D4FD23E90AA}"/>
              </a:ext>
            </a:extLst>
          </p:cNvPr>
          <p:cNvSpPr/>
          <p:nvPr/>
        </p:nvSpPr>
        <p:spPr>
          <a:xfrm rot="5400000">
            <a:off x="5679472" y="1117660"/>
            <a:ext cx="219074" cy="2156228"/>
          </a:xfrm>
          <a:prstGeom prst="can">
            <a:avLst/>
          </a:prstGeom>
          <a:gradFill flip="none" rotWithShape="1">
            <a:gsLst>
              <a:gs pos="0">
                <a:schemeClr val="accent4">
                  <a:lumMod val="110000"/>
                  <a:satMod val="105000"/>
                  <a:tint val="67000"/>
                </a:schemeClr>
              </a:gs>
              <a:gs pos="50000">
                <a:schemeClr val="accent4">
                  <a:lumMod val="105000"/>
                  <a:satMod val="103000"/>
                  <a:tint val="73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v2.0</a:t>
            </a:r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2AD98EFE-B9E5-B9CD-DE88-C06A553339AB}"/>
              </a:ext>
            </a:extLst>
          </p:cNvPr>
          <p:cNvSpPr/>
          <p:nvPr/>
        </p:nvSpPr>
        <p:spPr>
          <a:xfrm rot="5400000">
            <a:off x="3501062" y="1120347"/>
            <a:ext cx="219074" cy="2156227"/>
          </a:xfrm>
          <a:prstGeom prst="can">
            <a:avLst/>
          </a:prstGeom>
          <a:gradFill flip="none" rotWithShape="1">
            <a:gsLst>
              <a:gs pos="0">
                <a:schemeClr val="accent5">
                  <a:lumMod val="110000"/>
                  <a:satMod val="105000"/>
                  <a:tint val="67000"/>
                </a:schemeClr>
              </a:gs>
              <a:gs pos="50000">
                <a:schemeClr val="accent5">
                  <a:lumMod val="105000"/>
                  <a:satMod val="103000"/>
                  <a:tint val="7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v1.0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37B3F73D-8BE0-7D4A-2481-A1627AE8D4B6}"/>
              </a:ext>
            </a:extLst>
          </p:cNvPr>
          <p:cNvSpPr/>
          <p:nvPr/>
        </p:nvSpPr>
        <p:spPr>
          <a:xfrm>
            <a:off x="8994108" y="2105286"/>
            <a:ext cx="502758" cy="180975"/>
          </a:xfrm>
          <a:prstGeom prst="rightArrow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bg2">
                  <a:lumMod val="25000"/>
                </a:schemeClr>
              </a:gs>
            </a:gsLst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FBE660DD-D6DF-5B9C-26D2-B57BBEAD672B}"/>
              </a:ext>
            </a:extLst>
          </p:cNvPr>
          <p:cNvSpPr/>
          <p:nvPr/>
        </p:nvSpPr>
        <p:spPr>
          <a:xfrm flipH="1">
            <a:off x="4551572" y="1426838"/>
            <a:ext cx="1574047" cy="1410501"/>
          </a:xfrm>
          <a:prstGeom prst="circularArrow">
            <a:avLst>
              <a:gd name="adj1" fmla="val 4422"/>
              <a:gd name="adj2" fmla="val 762368"/>
              <a:gd name="adj3" fmla="val 21017811"/>
              <a:gd name="adj4" fmla="val 11041288"/>
              <a:gd name="adj5" fmla="val 575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Success?</a:t>
            </a:r>
          </a:p>
        </p:txBody>
      </p:sp>
      <p:sp>
        <p:nvSpPr>
          <p:cNvPr id="58" name="Circular Arrow 57">
            <a:extLst>
              <a:ext uri="{FF2B5EF4-FFF2-40B4-BE49-F238E27FC236}">
                <a16:creationId xmlns:a16="http://schemas.microsoft.com/office/drawing/2014/main" id="{D1EA1646-77F6-DCD2-E7D7-D9D203E201CD}"/>
              </a:ext>
            </a:extLst>
          </p:cNvPr>
          <p:cNvSpPr/>
          <p:nvPr/>
        </p:nvSpPr>
        <p:spPr>
          <a:xfrm flipH="1">
            <a:off x="5207485" y="4610840"/>
            <a:ext cx="1163045" cy="569969"/>
          </a:xfrm>
          <a:prstGeom prst="circularArrow">
            <a:avLst>
              <a:gd name="adj1" fmla="val 2367"/>
              <a:gd name="adj2" fmla="val 726902"/>
              <a:gd name="adj3" fmla="val 12905106"/>
              <a:gd name="adj4" fmla="val 20652204"/>
              <a:gd name="adj5" fmla="val 728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task</a:t>
            </a:r>
          </a:p>
        </p:txBody>
      </p:sp>
      <p:sp>
        <p:nvSpPr>
          <p:cNvPr id="59" name="Circular Arrow 58">
            <a:extLst>
              <a:ext uri="{FF2B5EF4-FFF2-40B4-BE49-F238E27FC236}">
                <a16:creationId xmlns:a16="http://schemas.microsoft.com/office/drawing/2014/main" id="{9E8DF81B-8B37-79A6-34B4-C2696E424A50}"/>
              </a:ext>
            </a:extLst>
          </p:cNvPr>
          <p:cNvSpPr/>
          <p:nvPr/>
        </p:nvSpPr>
        <p:spPr>
          <a:xfrm flipH="1">
            <a:off x="4315818" y="4610840"/>
            <a:ext cx="1163045" cy="569969"/>
          </a:xfrm>
          <a:prstGeom prst="circularArrow">
            <a:avLst>
              <a:gd name="adj1" fmla="val 2367"/>
              <a:gd name="adj2" fmla="val 726902"/>
              <a:gd name="adj3" fmla="val 12905106"/>
              <a:gd name="adj4" fmla="val 20652204"/>
              <a:gd name="adj5" fmla="val 728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task</a:t>
            </a:r>
          </a:p>
        </p:txBody>
      </p:sp>
      <p:sp>
        <p:nvSpPr>
          <p:cNvPr id="61" name="Donut 60">
            <a:extLst>
              <a:ext uri="{FF2B5EF4-FFF2-40B4-BE49-F238E27FC236}">
                <a16:creationId xmlns:a16="http://schemas.microsoft.com/office/drawing/2014/main" id="{BD3C900C-6785-5FDC-A896-3F920DD502B4}"/>
              </a:ext>
            </a:extLst>
          </p:cNvPr>
          <p:cNvSpPr/>
          <p:nvPr/>
        </p:nvSpPr>
        <p:spPr>
          <a:xfrm>
            <a:off x="1833757" y="1955191"/>
            <a:ext cx="442621" cy="514012"/>
          </a:xfrm>
          <a:prstGeom prst="donut">
            <a:avLst>
              <a:gd name="adj" fmla="val 295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Donut 62">
            <a:extLst>
              <a:ext uri="{FF2B5EF4-FFF2-40B4-BE49-F238E27FC236}">
                <a16:creationId xmlns:a16="http://schemas.microsoft.com/office/drawing/2014/main" id="{7C2EC051-0C18-B8BD-1D62-0841F36712EB}"/>
              </a:ext>
            </a:extLst>
          </p:cNvPr>
          <p:cNvSpPr/>
          <p:nvPr/>
        </p:nvSpPr>
        <p:spPr>
          <a:xfrm>
            <a:off x="1833757" y="3182944"/>
            <a:ext cx="442621" cy="514012"/>
          </a:xfrm>
          <a:prstGeom prst="donut">
            <a:avLst>
              <a:gd name="adj" fmla="val 295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Donut 63">
            <a:extLst>
              <a:ext uri="{FF2B5EF4-FFF2-40B4-BE49-F238E27FC236}">
                <a16:creationId xmlns:a16="http://schemas.microsoft.com/office/drawing/2014/main" id="{6F794DB6-B100-8C75-8576-39E204DACFBC}"/>
              </a:ext>
            </a:extLst>
          </p:cNvPr>
          <p:cNvSpPr/>
          <p:nvPr/>
        </p:nvSpPr>
        <p:spPr>
          <a:xfrm>
            <a:off x="1838116" y="4409653"/>
            <a:ext cx="442621" cy="514012"/>
          </a:xfrm>
          <a:prstGeom prst="donut">
            <a:avLst>
              <a:gd name="adj" fmla="val 2957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FAE4283E-F995-47B7-377B-9835D020FAD2}"/>
              </a:ext>
            </a:extLst>
          </p:cNvPr>
          <p:cNvSpPr/>
          <p:nvPr/>
        </p:nvSpPr>
        <p:spPr>
          <a:xfrm flipH="1">
            <a:off x="6990819" y="4610840"/>
            <a:ext cx="1163045" cy="569969"/>
          </a:xfrm>
          <a:prstGeom prst="circularArrow">
            <a:avLst>
              <a:gd name="adj1" fmla="val 2367"/>
              <a:gd name="adj2" fmla="val 726902"/>
              <a:gd name="adj3" fmla="val 12905106"/>
              <a:gd name="adj4" fmla="val 20652204"/>
              <a:gd name="adj5" fmla="val 728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task</a:t>
            </a:r>
          </a:p>
        </p:txBody>
      </p:sp>
      <p:sp>
        <p:nvSpPr>
          <p:cNvPr id="67" name="Circular Arrow 66">
            <a:extLst>
              <a:ext uri="{FF2B5EF4-FFF2-40B4-BE49-F238E27FC236}">
                <a16:creationId xmlns:a16="http://schemas.microsoft.com/office/drawing/2014/main" id="{14539BA7-604F-69F5-17B6-3349418BE4BC}"/>
              </a:ext>
            </a:extLst>
          </p:cNvPr>
          <p:cNvSpPr/>
          <p:nvPr/>
        </p:nvSpPr>
        <p:spPr>
          <a:xfrm flipH="1">
            <a:off x="3424151" y="4610840"/>
            <a:ext cx="1163045" cy="569969"/>
          </a:xfrm>
          <a:prstGeom prst="circularArrow">
            <a:avLst>
              <a:gd name="adj1" fmla="val 2367"/>
              <a:gd name="adj2" fmla="val 726902"/>
              <a:gd name="adj3" fmla="val 12905106"/>
              <a:gd name="adj4" fmla="val 20652204"/>
              <a:gd name="adj5" fmla="val 728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task</a:t>
            </a: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BD0C67B2-BFAB-398B-36CE-1ABE358D6B4F}"/>
              </a:ext>
            </a:extLst>
          </p:cNvPr>
          <p:cNvSpPr/>
          <p:nvPr/>
        </p:nvSpPr>
        <p:spPr>
          <a:xfrm flipH="1">
            <a:off x="2532484" y="4610840"/>
            <a:ext cx="1163045" cy="569969"/>
          </a:xfrm>
          <a:prstGeom prst="circularArrow">
            <a:avLst>
              <a:gd name="adj1" fmla="val 2367"/>
              <a:gd name="adj2" fmla="val 726902"/>
              <a:gd name="adj3" fmla="val 12905106"/>
              <a:gd name="adj4" fmla="val 20652204"/>
              <a:gd name="adj5" fmla="val 728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task</a:t>
            </a: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728FB442-7690-AF85-5550-75A726B87FE6}"/>
              </a:ext>
            </a:extLst>
          </p:cNvPr>
          <p:cNvSpPr/>
          <p:nvPr/>
        </p:nvSpPr>
        <p:spPr>
          <a:xfrm flipH="1">
            <a:off x="7882487" y="4610840"/>
            <a:ext cx="1163045" cy="569969"/>
          </a:xfrm>
          <a:prstGeom prst="circularArrow">
            <a:avLst>
              <a:gd name="adj1" fmla="val 2367"/>
              <a:gd name="adj2" fmla="val 726902"/>
              <a:gd name="adj3" fmla="val 12905106"/>
              <a:gd name="adj4" fmla="val 20652204"/>
              <a:gd name="adj5" fmla="val 7280"/>
            </a:avLst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task</a:t>
            </a:r>
          </a:p>
        </p:txBody>
      </p:sp>
      <p:sp>
        <p:nvSpPr>
          <p:cNvPr id="71" name="Circular Arrow 70">
            <a:extLst>
              <a:ext uri="{FF2B5EF4-FFF2-40B4-BE49-F238E27FC236}">
                <a16:creationId xmlns:a16="http://schemas.microsoft.com/office/drawing/2014/main" id="{1D564F1E-3EE7-1FD4-E01B-1ECFE3013641}"/>
              </a:ext>
            </a:extLst>
          </p:cNvPr>
          <p:cNvSpPr/>
          <p:nvPr/>
        </p:nvSpPr>
        <p:spPr>
          <a:xfrm flipH="1">
            <a:off x="6732550" y="1426838"/>
            <a:ext cx="1574047" cy="1410501"/>
          </a:xfrm>
          <a:prstGeom prst="circularArrow">
            <a:avLst>
              <a:gd name="adj1" fmla="val 4422"/>
              <a:gd name="adj2" fmla="val 762368"/>
              <a:gd name="adj3" fmla="val 21017811"/>
              <a:gd name="adj4" fmla="val 11041288"/>
              <a:gd name="adj5" fmla="val 5757"/>
            </a:avLst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rgbClr val="00B050"/>
                </a:solidFill>
              </a:rPr>
              <a:t>Success?</a:t>
            </a:r>
          </a:p>
        </p:txBody>
      </p:sp>
    </p:spTree>
    <p:extLst>
      <p:ext uri="{BB962C8B-B14F-4D97-AF65-F5344CB8AC3E}">
        <p14:creationId xmlns:p14="http://schemas.microsoft.com/office/powerpoint/2010/main" val="2385862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Nicosia</dc:creator>
  <cp:lastModifiedBy>Marco Nicosia</cp:lastModifiedBy>
  <cp:revision>1</cp:revision>
  <dcterms:created xsi:type="dcterms:W3CDTF">2025-07-11T22:30:54Z</dcterms:created>
  <dcterms:modified xsi:type="dcterms:W3CDTF">2025-07-12T00:25:39Z</dcterms:modified>
</cp:coreProperties>
</file>