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79"/>
    <a:srgbClr val="FF7E79"/>
    <a:srgbClr val="FF4C41"/>
    <a:srgbClr val="FF4C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706"/>
  </p:normalViewPr>
  <p:slideViewPr>
    <p:cSldViewPr snapToGrid="0" showGuides="1">
      <p:cViewPr varScale="1">
        <p:scale>
          <a:sx n="196" d="100"/>
          <a:sy n="196" d="100"/>
        </p:scale>
        <p:origin x="18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BC9-F313-ABA1-8030-B95820E2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F8710-41FE-F527-A4BE-1DFC2601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BFD5-5D91-A6E7-47A8-351CDE64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70D9-2A2F-58CA-48BC-FB09BFBB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4B3-F230-D646-DE0C-11C223F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E3E4-D4FF-CE2B-EAB7-EC067EB4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DA69-3F8E-1B3D-E8B3-668A9A06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DC08-8A41-7CCD-372C-1115D765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C620-9E23-FBB1-5D51-E6A39278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8F8A-6AF6-3529-A26B-A1679D5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2E5-BC57-456B-0820-449661D5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93AB-2836-A639-B40B-6E0FB11B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B357A-6FE7-3E2F-4EB4-E45ED1C4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CA2F-9A9C-2159-F3B8-7F60CB9F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C43-4C22-D22F-7539-864468B4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8E4-00D9-1569-B24F-A02E4FA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9F17-3364-610A-C411-B8E6E701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E8AC-3643-AFD5-0FFF-6D62E46A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13CF-7178-A828-790A-C5742B00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F5FE-9F85-0954-0500-145712C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491D-2C7F-F2BE-ED68-95B2528B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A80BC-E41E-C0DA-FE5E-78D77D8E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BF9D-77B9-84BD-C35A-081B48D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C4C7-40B0-8A23-9E67-7DA8711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D51-33E7-EEE9-17B5-98BE6AC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709A-D9D9-984C-4527-183E6B3D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C12F-A5A6-1A74-E9E4-7133E4472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8BD6-B3B2-EF46-7B0D-1EA5C7D8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349E-9BEE-61FC-3B31-D0185E1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232-A29A-EBB9-72DD-A42A0597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833C-38FA-2947-61B4-D9F25121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4CD-AB97-2ABF-329A-93784AD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F9BE-7886-3AFD-F073-C4BF7850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7F9A-F860-BB8F-4B22-2218D8F8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7F74-F8EC-113A-64D4-CBDB9580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F130-063A-EF88-E286-B19B509A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E672A-9F3F-2417-387F-AA6360F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78E4-CFD1-1A0B-CADA-348E0B44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1A133-2A39-063B-23E3-73D1A2FB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9CB-FE57-AD4C-D257-9D3C11D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8C2F-F087-CCD2-2826-36AAB696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099F2-60D4-2914-D53E-5D01BA95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3236-F25E-A060-331B-2E5783D4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C6CA-8E45-BE37-4F45-9FA9EDCB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A7611-C1DE-ED0D-39A7-754B0A4D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8E0A-1091-FD22-680C-B932F99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447-248C-78BC-86E7-41A1AA66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4574-F8F5-DE9F-C89F-0BDC9A87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558-E50C-C147-FFD9-6C97BA3D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295A-7746-7ED5-771A-E225E462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3E69-59A6-BDC2-59C9-68265D1C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36DE9-3E68-536A-4950-C445EAF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096-0F9A-9697-941D-49070AD7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F7D82-28B9-658A-27BD-FFDFBFAED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BCB3-6AEF-0391-0683-70CB1782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1BD2-4B2C-556A-BCDB-3E5548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B73C-A9B0-EA4F-DC1B-5755023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EB5A-12F6-3999-6F2C-A1F4B92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84B35-BC43-1D72-4AD9-B0B52D4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7D71-C949-4D29-6DED-571971C1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A6FD-2F42-868E-67BF-CF1D002C9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6ADC-1048-AC4E-F176-39CD185D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0FC2-FDC6-53C8-F452-7488D7D16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>
            <a:extLst>
              <a:ext uri="{FF2B5EF4-FFF2-40B4-BE49-F238E27FC236}">
                <a16:creationId xmlns:a16="http://schemas.microsoft.com/office/drawing/2014/main" id="{6CD2A2DF-04F0-F52F-89B0-806708742859}"/>
              </a:ext>
            </a:extLst>
          </p:cNvPr>
          <p:cNvSpPr/>
          <p:nvPr/>
        </p:nvSpPr>
        <p:spPr>
          <a:xfrm>
            <a:off x="638627" y="1932643"/>
            <a:ext cx="1956148" cy="3107582"/>
          </a:xfrm>
          <a:prstGeom prst="bracketPai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Manager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Life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F24586-3A7D-C8AC-0365-A64487F8F425}"/>
              </a:ext>
            </a:extLst>
          </p:cNvPr>
          <p:cNvSpPr/>
          <p:nvPr/>
        </p:nvSpPr>
        <p:spPr>
          <a:xfrm>
            <a:off x="3198513" y="1389582"/>
            <a:ext cx="8354860" cy="4078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Quarterly Cycle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C30BE0-8EEE-6C23-A541-A047AF2EE1F2}"/>
              </a:ext>
            </a:extLst>
          </p:cNvPr>
          <p:cNvSpPr/>
          <p:nvPr/>
        </p:nvSpPr>
        <p:spPr>
          <a:xfrm>
            <a:off x="3461560" y="222155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for priority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63415F-65E9-8508-0462-664DC64829D7}"/>
              </a:ext>
            </a:extLst>
          </p:cNvPr>
          <p:cNvSpPr/>
          <p:nvPr/>
        </p:nvSpPr>
        <p:spPr>
          <a:xfrm>
            <a:off x="3461560" y="339713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1-pager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DE9C64-F991-E83B-0BF0-E1B7FCC15702}"/>
              </a:ext>
            </a:extLst>
          </p:cNvPr>
          <p:cNvSpPr/>
          <p:nvPr/>
        </p:nvSpPr>
        <p:spPr>
          <a:xfrm>
            <a:off x="4957747" y="3356676"/>
            <a:ext cx="1177447" cy="52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51D5D0-324C-5063-BEE8-6E2A41B9218B}"/>
              </a:ext>
            </a:extLst>
          </p:cNvPr>
          <p:cNvSpPr/>
          <p:nvPr/>
        </p:nvSpPr>
        <p:spPr>
          <a:xfrm>
            <a:off x="6453934" y="339713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80013-8679-A39B-ABA9-2DDE6BF2B8F8}"/>
              </a:ext>
            </a:extLst>
          </p:cNvPr>
          <p:cNvSpPr/>
          <p:nvPr/>
        </p:nvSpPr>
        <p:spPr>
          <a:xfrm>
            <a:off x="7947371" y="3486434"/>
            <a:ext cx="268494" cy="268490"/>
          </a:xfrm>
          <a:prstGeom prst="ellipse">
            <a:avLst/>
          </a:prstGeom>
          <a:solidFill>
            <a:srgbClr val="FF7E79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EB42B-D615-5250-AFF7-33D23B858B3E}"/>
              </a:ext>
            </a:extLst>
          </p:cNvPr>
          <p:cNvGrpSpPr/>
          <p:nvPr/>
        </p:nvGrpSpPr>
        <p:grpSpPr>
          <a:xfrm>
            <a:off x="8537355" y="2886834"/>
            <a:ext cx="1177448" cy="1467691"/>
            <a:chOff x="8609552" y="2965730"/>
            <a:chExt cx="1177448" cy="146769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1C06E9A-191C-633E-9BC9-31AB1723C68C}"/>
                </a:ext>
              </a:extLst>
            </p:cNvPr>
            <p:cNvSpPr/>
            <p:nvPr/>
          </p:nvSpPr>
          <p:spPr>
            <a:xfrm>
              <a:off x="8609553" y="3476033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DF9E7A-B75F-C7F4-2CED-5A9828CC2CAC}"/>
                </a:ext>
              </a:extLst>
            </p:cNvPr>
            <p:cNvSpPr/>
            <p:nvPr/>
          </p:nvSpPr>
          <p:spPr>
            <a:xfrm>
              <a:off x="8609552" y="2965730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173F9CE-7F8F-627E-A6CC-83731B880FA6}"/>
                </a:ext>
              </a:extLst>
            </p:cNvPr>
            <p:cNvSpPr/>
            <p:nvPr/>
          </p:nvSpPr>
          <p:spPr>
            <a:xfrm>
              <a:off x="8609552" y="3986336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7A2E1-DF7C-F6B0-AB14-D960F373A735}"/>
              </a:ext>
            </a:extLst>
          </p:cNvPr>
          <p:cNvGrpSpPr/>
          <p:nvPr/>
        </p:nvGrpSpPr>
        <p:grpSpPr>
          <a:xfrm>
            <a:off x="10033544" y="2634456"/>
            <a:ext cx="1177449" cy="1972447"/>
            <a:chOff x="10129376" y="2712072"/>
            <a:chExt cx="1177449" cy="197244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A4580AC-A6DD-AE57-929A-EDB048B11F88}"/>
                </a:ext>
              </a:extLst>
            </p:cNvPr>
            <p:cNvSpPr/>
            <p:nvPr/>
          </p:nvSpPr>
          <p:spPr>
            <a:xfrm>
              <a:off x="10129377" y="2712072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20B0278-9F92-ED3C-86C7-C65166398B29}"/>
                </a:ext>
              </a:extLst>
            </p:cNvPr>
            <p:cNvSpPr/>
            <p:nvPr/>
          </p:nvSpPr>
          <p:spPr>
            <a:xfrm>
              <a:off x="10129378" y="3055985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EC4744-7C96-617F-0DB8-C760D3EC0987}"/>
                </a:ext>
              </a:extLst>
            </p:cNvPr>
            <p:cNvSpPr/>
            <p:nvPr/>
          </p:nvSpPr>
          <p:spPr>
            <a:xfrm>
              <a:off x="10129378" y="3399898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8A37CE1-4F48-C828-4E02-F47FBD144DED}"/>
                </a:ext>
              </a:extLst>
            </p:cNvPr>
            <p:cNvSpPr/>
            <p:nvPr/>
          </p:nvSpPr>
          <p:spPr>
            <a:xfrm>
              <a:off x="10129378" y="3743811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2FB017-E030-1B81-1036-1A7FB8D9EF29}"/>
                </a:ext>
              </a:extLst>
            </p:cNvPr>
            <p:cNvSpPr/>
            <p:nvPr/>
          </p:nvSpPr>
          <p:spPr>
            <a:xfrm>
              <a:off x="10129376" y="4431639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0F4C8C-74FA-17CE-5102-191F56E9C5A1}"/>
              </a:ext>
            </a:extLst>
          </p:cNvPr>
          <p:cNvSpPr/>
          <p:nvPr/>
        </p:nvSpPr>
        <p:spPr>
          <a:xfrm>
            <a:off x="7495644" y="222155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Approval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78D3F-D6ED-B0C2-67DF-242D2DA919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50284" y="2668641"/>
            <a:ext cx="0" cy="728496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11B690-BF05-4B44-ADE8-9C806AC7D46C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8081618" y="2668641"/>
            <a:ext cx="2750" cy="817793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59C260-9ABC-DD64-C4A9-77C6F47508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639007" y="362067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5FB8F-D421-1AAF-27F6-19370CBC9A2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135194" y="362067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F9FAF-13AD-4AF1-7BB0-76E56CFDA1EF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 flipV="1">
            <a:off x="7631381" y="3620679"/>
            <a:ext cx="3159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8B1F19-D3EA-6ACB-F22F-5F2CEFB5A1C4}"/>
              </a:ext>
            </a:extLst>
          </p:cNvPr>
          <p:cNvCxnSpPr>
            <a:stCxn id="17" idx="6"/>
            <a:endCxn id="15" idx="1"/>
          </p:cNvCxnSpPr>
          <p:nvPr/>
        </p:nvCxnSpPr>
        <p:spPr>
          <a:xfrm>
            <a:off x="8215865" y="3620679"/>
            <a:ext cx="321491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247AF0-810B-96FB-73C4-1B6F77928B70}"/>
              </a:ext>
            </a:extLst>
          </p:cNvPr>
          <p:cNvCxnSpPr>
            <a:endCxn id="16" idx="1"/>
          </p:cNvCxnSpPr>
          <p:nvPr/>
        </p:nvCxnSpPr>
        <p:spPr>
          <a:xfrm flipV="1">
            <a:off x="9714802" y="2760896"/>
            <a:ext cx="318743" cy="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37086D-1163-5604-E748-9EDF76F3ECA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9714802" y="3104809"/>
            <a:ext cx="318744" cy="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1AF5E4-EEC1-C4D9-004B-0448807DEB4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9714803" y="3448722"/>
            <a:ext cx="318743" cy="17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85223B-0525-0682-E33D-380F9675EA91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9714803" y="3620680"/>
            <a:ext cx="318743" cy="17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75AA61E-CCBE-F3C1-447B-877C2FE527B3}"/>
              </a:ext>
            </a:extLst>
          </p:cNvPr>
          <p:cNvSpPr txBox="1"/>
          <p:nvPr/>
        </p:nvSpPr>
        <p:spPr>
          <a:xfrm>
            <a:off x="3586662" y="3989404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Why us?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Why now?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F98525-29AB-E338-1769-98D0BF90C8A3}"/>
              </a:ext>
            </a:extLst>
          </p:cNvPr>
          <p:cNvSpPr txBox="1"/>
          <p:nvPr/>
        </p:nvSpPr>
        <p:spPr>
          <a:xfrm>
            <a:off x="4892770" y="3991488"/>
            <a:ext cx="1401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focused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Current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Proposed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C403D-63D6-76EE-8ADE-9177F5EBB2D5}"/>
              </a:ext>
            </a:extLst>
          </p:cNvPr>
          <p:cNvSpPr txBox="1"/>
          <p:nvPr/>
        </p:nvSpPr>
        <p:spPr>
          <a:xfrm>
            <a:off x="6391601" y="3988518"/>
            <a:ext cx="1542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Requirements, KPIs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C53F6-E740-BFAC-2D19-6312BB0F9115}"/>
              </a:ext>
            </a:extLst>
          </p:cNvPr>
          <p:cNvSpPr txBox="1"/>
          <p:nvPr/>
        </p:nvSpPr>
        <p:spPr>
          <a:xfrm>
            <a:off x="6391601" y="4406708"/>
            <a:ext cx="23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stories, Acceptance criteria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A5F1E-EE6D-0B75-C905-269B39E03787}"/>
              </a:ext>
            </a:extLst>
          </p:cNvPr>
          <p:cNvCxnSpPr>
            <a:cxnSpLocks/>
            <a:stCxn id="75" idx="3"/>
            <a:endCxn id="19" idx="1"/>
          </p:cNvCxnSpPr>
          <p:nvPr/>
        </p:nvCxnSpPr>
        <p:spPr>
          <a:xfrm>
            <a:off x="7933617" y="4127018"/>
            <a:ext cx="603738" cy="3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3A2E7C0-CE57-09A9-8E53-B3317FB62259}"/>
              </a:ext>
            </a:extLst>
          </p:cNvPr>
          <p:cNvSpPr txBox="1"/>
          <p:nvPr/>
        </p:nvSpPr>
        <p:spPr>
          <a:xfrm>
            <a:off x="4419845" y="4885172"/>
            <a:ext cx="59121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 is a release-sized scope of work, not a strategy document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7BCDB4-B639-0E31-A8F9-467C3857613C}"/>
              </a:ext>
            </a:extLst>
          </p:cNvPr>
          <p:cNvCxnSpPr>
            <a:endCxn id="24" idx="0"/>
          </p:cNvCxnSpPr>
          <p:nvPr/>
        </p:nvCxnSpPr>
        <p:spPr>
          <a:xfrm>
            <a:off x="10622267" y="3919075"/>
            <a:ext cx="1" cy="43494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0A707B-E841-5EA7-251C-798341AB6FA4}"/>
              </a:ext>
            </a:extLst>
          </p:cNvPr>
          <p:cNvSpPr txBox="1"/>
          <p:nvPr/>
        </p:nvSpPr>
        <p:spPr>
          <a:xfrm>
            <a:off x="912015" y="2081537"/>
            <a:ext cx="1415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198DEAF5-9652-19F6-F969-C194E462C59F}"/>
              </a:ext>
            </a:extLst>
          </p:cNvPr>
          <p:cNvSpPr/>
          <p:nvPr/>
        </p:nvSpPr>
        <p:spPr>
          <a:xfrm>
            <a:off x="2625626" y="3262132"/>
            <a:ext cx="820097" cy="728496"/>
          </a:xfrm>
          <a:prstGeom prst="rightArrow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1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65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Nicosia</dc:creator>
  <cp:lastModifiedBy>Marco Nicosia</cp:lastModifiedBy>
  <cp:revision>9</cp:revision>
  <dcterms:created xsi:type="dcterms:W3CDTF">2025-07-30T23:05:52Z</dcterms:created>
  <dcterms:modified xsi:type="dcterms:W3CDTF">2025-07-31T02:49:46Z</dcterms:modified>
</cp:coreProperties>
</file>