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A79"/>
    <a:srgbClr val="FF7E79"/>
    <a:srgbClr val="FF4C41"/>
    <a:srgbClr val="FF4C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61"/>
    <p:restoredTop sz="94706"/>
  </p:normalViewPr>
  <p:slideViewPr>
    <p:cSldViewPr snapToGrid="0" showGuides="1">
      <p:cViewPr varScale="1">
        <p:scale>
          <a:sx n="196" d="100"/>
          <a:sy n="196" d="100"/>
        </p:scale>
        <p:origin x="184" y="2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FBC9-F313-ABA1-8030-B95820E23F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1F8710-41FE-F527-A4BE-1DFC26012E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FBFD5-5D91-A6E7-47A8-351CDE643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B970D9-2A2F-58CA-48BC-FB09BFBBD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3854B3-F230-D646-DE0C-11C223F9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747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E3E4-D4FF-CE2B-EAB7-EC067EB4C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6DA69-3F8E-1B3D-E8B3-668A9A06F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DC08-8A41-7CCD-372C-1115D7654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DC620-9E23-FBB1-5D51-E6A39278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E8F8A-6AF6-3529-A26B-A1679D5F0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66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92E2E5-BC57-456B-0820-449661D5EF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193AB-2836-A639-B40B-6E0FB11BC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B357A-6FE7-3E2F-4EB4-E45ED1C45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ECA2F-9A9C-2159-F3B8-7F60CB9FA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0DC43-4C22-D22F-7539-864468B45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42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AE8E4-00D9-1569-B24F-A02E4FAB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D9F17-3364-610A-C411-B8E6E7012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6E8AC-3643-AFD5-0FFF-6D62E46A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F13CF-7178-A828-790A-C5742B00B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2F5FE-9F85-0954-0500-145712C3D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8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491D-2C7F-F2BE-ED68-95B2528BE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A80BC-E41E-C0DA-FE5E-78D77D8E3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00BF9D-77B9-84BD-C35A-081B48DBE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C4C7-40B0-8A23-9E67-7DA8711A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D4D51-33E7-EEE9-17B5-98BE6AC57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7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709A-D9D9-984C-4527-183E6B3DF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3C12F-A5A6-1A74-E9E4-7133E44727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078BD6-B3B2-EF46-7B0D-1EA5C7D85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CF349E-9BEE-61FC-3B31-D0185E1B3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1E232-A29A-EBB9-72DD-A42A0597B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30833C-38FA-2947-61B4-D9F251216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66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024CD-AB97-2ABF-329A-93784AD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1F9BE-7886-3AFD-F073-C4BF7850F5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D87F9A-F860-BB8F-4B22-2218D8F81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607F74-F8EC-113A-64D4-CBDB95805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48F130-063A-EF88-E286-B19B509A5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7E672A-9F3F-2417-387F-AA6360F7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2F78E4-CFD1-1A0B-CADA-348E0B44A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E1A133-2A39-063B-23E3-73D1A2FB9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6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D29CB-FE57-AD4C-D257-9D3C11D8B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A18C2F-F087-CCD2-2826-36AAB6969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099F2-60D4-2914-D53E-5D01BA953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23236-F25E-A060-331B-2E5783D40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053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8C6CA-8E45-BE37-4F45-9FA9EDCB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DA7611-C1DE-ED0D-39A7-754B0A4D1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8E8E0A-1091-FD22-680C-B932F99FF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10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A447-248C-78BC-86E7-41A1AA66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94574-F8F5-DE9F-C89F-0BDC9A879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727558-E50C-C147-FFD9-6C97BA3DE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0295A-7746-7ED5-771A-E225E462D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383E69-59A6-BDC2-59C9-68265D1CA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36DE9-3E68-536A-4950-C445EAFE1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03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B3096-0F9A-9697-941D-49070AD7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1F7D82-28B9-658A-27BD-FFDFBFAED7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1BCB3-6AEF-0391-0683-70CB17828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D1BD2-4B2C-556A-BCDB-3E5548DF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F7B73C-A9B0-EA4F-DC1B-5755023F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2EB5A-12F6-3999-6F2C-A1F4B92D8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07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584B35-BC43-1D72-4AD9-B0B52D40A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CF7D71-C949-4D29-6DED-571971C17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5A6FD-2F42-868E-67BF-CF1D002C9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5B66D-289B-2540-A696-F79735D7A0E7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6ADC-1048-AC4E-F176-39CD185D1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50FC2-FDC6-53C8-F452-7488D7D164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5F4B39-87DE-F24C-8E2D-DA720C3A5C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99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ouble Bracket 5">
            <a:extLst>
              <a:ext uri="{FF2B5EF4-FFF2-40B4-BE49-F238E27FC236}">
                <a16:creationId xmlns:a16="http://schemas.microsoft.com/office/drawing/2014/main" id="{6CD2A2DF-04F0-F52F-89B0-806708742859}"/>
              </a:ext>
            </a:extLst>
          </p:cNvPr>
          <p:cNvSpPr/>
          <p:nvPr/>
        </p:nvSpPr>
        <p:spPr>
          <a:xfrm>
            <a:off x="623692" y="1706548"/>
            <a:ext cx="1956148" cy="3450392"/>
          </a:xfrm>
          <a:prstGeom prst="bracketPair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Manager</a:t>
            </a:r>
          </a:p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 Life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C6F24586-3A7D-C8AC-0365-A64487F8F425}"/>
              </a:ext>
            </a:extLst>
          </p:cNvPr>
          <p:cNvSpPr/>
          <p:nvPr/>
        </p:nvSpPr>
        <p:spPr>
          <a:xfrm>
            <a:off x="3159874" y="1197902"/>
            <a:ext cx="8354860" cy="4078835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Quarterly Cycle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BC30BE0-8EEE-6C23-A541-A047AF2EE1F2}"/>
              </a:ext>
            </a:extLst>
          </p:cNvPr>
          <p:cNvSpPr/>
          <p:nvPr/>
        </p:nvSpPr>
        <p:spPr>
          <a:xfrm>
            <a:off x="3422921" y="2029875"/>
            <a:ext cx="1177447" cy="447086"/>
          </a:xfrm>
          <a:prstGeom prst="roundRect">
            <a:avLst/>
          </a:prstGeom>
          <a:solidFill>
            <a:srgbClr val="FF7E7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for priority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C63415F-65E9-8508-0462-664DC64829D7}"/>
              </a:ext>
            </a:extLst>
          </p:cNvPr>
          <p:cNvSpPr/>
          <p:nvPr/>
        </p:nvSpPr>
        <p:spPr>
          <a:xfrm>
            <a:off x="3422921" y="3205457"/>
            <a:ext cx="1177447" cy="4470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1-pager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9EDE9C64-F991-E83B-0BF0-E1B7FCC15702}"/>
              </a:ext>
            </a:extLst>
          </p:cNvPr>
          <p:cNvSpPr/>
          <p:nvPr/>
        </p:nvSpPr>
        <p:spPr>
          <a:xfrm>
            <a:off x="4919108" y="3164996"/>
            <a:ext cx="1177447" cy="52800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</a:p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Narrative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F51D5D0-324C-5063-BEE8-6E2A41B9218B}"/>
              </a:ext>
            </a:extLst>
          </p:cNvPr>
          <p:cNvSpPr/>
          <p:nvPr/>
        </p:nvSpPr>
        <p:spPr>
          <a:xfrm>
            <a:off x="6415295" y="3205457"/>
            <a:ext cx="1177447" cy="447085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E80013-8679-A39B-ABA9-2DDE6BF2B8F8}"/>
              </a:ext>
            </a:extLst>
          </p:cNvPr>
          <p:cNvSpPr/>
          <p:nvPr/>
        </p:nvSpPr>
        <p:spPr>
          <a:xfrm>
            <a:off x="7908732" y="3294754"/>
            <a:ext cx="268494" cy="268490"/>
          </a:xfrm>
          <a:prstGeom prst="ellipse">
            <a:avLst/>
          </a:prstGeom>
          <a:solidFill>
            <a:srgbClr val="FF7E79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AEB42B-D615-5250-AFF7-33D23B858B3E}"/>
              </a:ext>
            </a:extLst>
          </p:cNvPr>
          <p:cNvGrpSpPr/>
          <p:nvPr/>
        </p:nvGrpSpPr>
        <p:grpSpPr>
          <a:xfrm>
            <a:off x="8498716" y="2695154"/>
            <a:ext cx="1177448" cy="1467691"/>
            <a:chOff x="8609552" y="2965730"/>
            <a:chExt cx="1177448" cy="1467691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81C06E9A-191C-633E-9BC9-31AB1723C68C}"/>
                </a:ext>
              </a:extLst>
            </p:cNvPr>
            <p:cNvSpPr/>
            <p:nvPr/>
          </p:nvSpPr>
          <p:spPr>
            <a:xfrm>
              <a:off x="8609553" y="3476033"/>
              <a:ext cx="1177447" cy="4470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Epic</a:t>
              </a:r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35DF9E7A-B75F-C7F4-2CED-5A9828CC2CAC}"/>
                </a:ext>
              </a:extLst>
            </p:cNvPr>
            <p:cNvSpPr/>
            <p:nvPr/>
          </p:nvSpPr>
          <p:spPr>
            <a:xfrm>
              <a:off x="8609552" y="2965730"/>
              <a:ext cx="1177447" cy="4470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Epic</a:t>
              </a:r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F173F9CE-7F8F-627E-A6CC-83731B880FA6}"/>
                </a:ext>
              </a:extLst>
            </p:cNvPr>
            <p:cNvSpPr/>
            <p:nvPr/>
          </p:nvSpPr>
          <p:spPr>
            <a:xfrm>
              <a:off x="8609552" y="3986336"/>
              <a:ext cx="1177447" cy="447085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Epic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CD7A2E1-DF7C-F6B0-AB14-D960F373A735}"/>
              </a:ext>
            </a:extLst>
          </p:cNvPr>
          <p:cNvGrpSpPr/>
          <p:nvPr/>
        </p:nvGrpSpPr>
        <p:grpSpPr>
          <a:xfrm>
            <a:off x="9994905" y="2442776"/>
            <a:ext cx="1177449" cy="1972447"/>
            <a:chOff x="10129376" y="2712072"/>
            <a:chExt cx="1177449" cy="1972447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BA4580AC-A6DD-AE57-929A-EDB048B11F88}"/>
                </a:ext>
              </a:extLst>
            </p:cNvPr>
            <p:cNvSpPr/>
            <p:nvPr/>
          </p:nvSpPr>
          <p:spPr>
            <a:xfrm>
              <a:off x="10129377" y="2712072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Story</a:t>
              </a:r>
            </a:p>
          </p:txBody>
        </p:sp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220B0278-9F92-ED3C-86C7-C65166398B29}"/>
                </a:ext>
              </a:extLst>
            </p:cNvPr>
            <p:cNvSpPr/>
            <p:nvPr/>
          </p:nvSpPr>
          <p:spPr>
            <a:xfrm>
              <a:off x="10129378" y="3055985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Story</a:t>
              </a:r>
            </a:p>
          </p:txBody>
        </p:sp>
        <p:sp>
          <p:nvSpPr>
            <p:cNvPr id="21" name="Rounded Rectangle 20">
              <a:extLst>
                <a:ext uri="{FF2B5EF4-FFF2-40B4-BE49-F238E27FC236}">
                  <a16:creationId xmlns:a16="http://schemas.microsoft.com/office/drawing/2014/main" id="{77EC4744-7C96-617F-0DB8-C760D3EC0987}"/>
                </a:ext>
              </a:extLst>
            </p:cNvPr>
            <p:cNvSpPr/>
            <p:nvPr/>
          </p:nvSpPr>
          <p:spPr>
            <a:xfrm>
              <a:off x="10129378" y="3399898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Story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68A37CE1-4F48-C828-4E02-F47FBD144DED}"/>
                </a:ext>
              </a:extLst>
            </p:cNvPr>
            <p:cNvSpPr/>
            <p:nvPr/>
          </p:nvSpPr>
          <p:spPr>
            <a:xfrm>
              <a:off x="10129378" y="3743811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Story</a:t>
              </a:r>
            </a:p>
          </p:txBody>
        </p:sp>
        <p:sp>
          <p:nvSpPr>
            <p:cNvPr id="24" name="Rounded Rectangle 23">
              <a:extLst>
                <a:ext uri="{FF2B5EF4-FFF2-40B4-BE49-F238E27FC236}">
                  <a16:creationId xmlns:a16="http://schemas.microsoft.com/office/drawing/2014/main" id="{D42FB017-E030-1B81-1036-1A7FB8D9EF29}"/>
                </a:ext>
              </a:extLst>
            </p:cNvPr>
            <p:cNvSpPr/>
            <p:nvPr/>
          </p:nvSpPr>
          <p:spPr>
            <a:xfrm>
              <a:off x="10129376" y="4431639"/>
              <a:ext cx="1177447" cy="252880"/>
            </a:xfrm>
            <a:prstGeom prst="roundRec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Story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30F4C8C-74FA-17CE-5102-191F56E9C5A1}"/>
              </a:ext>
            </a:extLst>
          </p:cNvPr>
          <p:cNvSpPr/>
          <p:nvPr/>
        </p:nvSpPr>
        <p:spPr>
          <a:xfrm>
            <a:off x="7457005" y="2029875"/>
            <a:ext cx="1177447" cy="447086"/>
          </a:xfrm>
          <a:prstGeom prst="roundRect">
            <a:avLst/>
          </a:prstGeom>
          <a:solidFill>
            <a:srgbClr val="FF7E79"/>
          </a:solidFill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&amp; Approval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0578D3F-D6ED-B0C2-67DF-242D2DA9192F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11645" y="2476961"/>
            <a:ext cx="0" cy="728496"/>
          </a:xfrm>
          <a:prstGeom prst="straightConnector1">
            <a:avLst/>
          </a:prstGeom>
          <a:ln w="22225">
            <a:solidFill>
              <a:srgbClr val="FF7E7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11B690-BF05-4B44-ADE8-9C806AC7D46C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 flipH="1">
            <a:off x="8042979" y="2476961"/>
            <a:ext cx="2750" cy="817793"/>
          </a:xfrm>
          <a:prstGeom prst="straightConnector1">
            <a:avLst/>
          </a:prstGeom>
          <a:ln w="22225">
            <a:solidFill>
              <a:srgbClr val="FF7E79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45548E9-2883-E49D-E1FA-C5331805BB1E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579840" y="3429000"/>
            <a:ext cx="843081" cy="274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459C260-9ABC-DD64-C4A9-77C6F4750888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4600368" y="3428999"/>
            <a:ext cx="31874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E75FB8F-D421-1AAF-27F6-19370CBC9A2F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6096555" y="3428999"/>
            <a:ext cx="31874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4BF9FAF-13AD-4AF1-7BB0-76E56CFDA1EF}"/>
              </a:ext>
            </a:extLst>
          </p:cNvPr>
          <p:cNvCxnSpPr>
            <a:stCxn id="13" idx="3"/>
            <a:endCxn id="17" idx="2"/>
          </p:cNvCxnSpPr>
          <p:nvPr/>
        </p:nvCxnSpPr>
        <p:spPr>
          <a:xfrm flipV="1">
            <a:off x="7592742" y="3428999"/>
            <a:ext cx="315990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8B1F19-D3EA-6ACB-F22F-5F2CEFB5A1C4}"/>
              </a:ext>
            </a:extLst>
          </p:cNvPr>
          <p:cNvCxnSpPr>
            <a:stCxn id="17" idx="6"/>
            <a:endCxn id="15" idx="1"/>
          </p:cNvCxnSpPr>
          <p:nvPr/>
        </p:nvCxnSpPr>
        <p:spPr>
          <a:xfrm>
            <a:off x="8177226" y="3428999"/>
            <a:ext cx="321491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D247AF0-810B-96FB-73C4-1B6F77928B70}"/>
              </a:ext>
            </a:extLst>
          </p:cNvPr>
          <p:cNvCxnSpPr>
            <a:endCxn id="16" idx="1"/>
          </p:cNvCxnSpPr>
          <p:nvPr/>
        </p:nvCxnSpPr>
        <p:spPr>
          <a:xfrm flipV="1">
            <a:off x="9676163" y="2569216"/>
            <a:ext cx="318743" cy="31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F37086D-1163-5604-E748-9EDF76F3ECAC}"/>
              </a:ext>
            </a:extLst>
          </p:cNvPr>
          <p:cNvCxnSpPr>
            <a:stCxn id="18" idx="3"/>
            <a:endCxn id="20" idx="1"/>
          </p:cNvCxnSpPr>
          <p:nvPr/>
        </p:nvCxnSpPr>
        <p:spPr>
          <a:xfrm flipV="1">
            <a:off x="9676163" y="2913129"/>
            <a:ext cx="318744" cy="5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1AF5E4-EEC1-C4D9-004B-0448807DEB4F}"/>
              </a:ext>
            </a:extLst>
          </p:cNvPr>
          <p:cNvCxnSpPr>
            <a:stCxn id="15" idx="3"/>
            <a:endCxn id="21" idx="1"/>
          </p:cNvCxnSpPr>
          <p:nvPr/>
        </p:nvCxnSpPr>
        <p:spPr>
          <a:xfrm flipV="1">
            <a:off x="9676164" y="3257042"/>
            <a:ext cx="318743" cy="171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385223B-0525-0682-E33D-380F9675EA91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9676164" y="3429000"/>
            <a:ext cx="318743" cy="17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75AA61E-CCBE-F3C1-447B-877C2FE527B3}"/>
              </a:ext>
            </a:extLst>
          </p:cNvPr>
          <p:cNvSpPr txBox="1"/>
          <p:nvPr/>
        </p:nvSpPr>
        <p:spPr>
          <a:xfrm>
            <a:off x="3548023" y="3837859"/>
            <a:ext cx="995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Justification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Why us?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Why now?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1F98525-29AB-E338-1769-98D0BF90C8A3}"/>
              </a:ext>
            </a:extLst>
          </p:cNvPr>
          <p:cNvSpPr txBox="1"/>
          <p:nvPr/>
        </p:nvSpPr>
        <p:spPr>
          <a:xfrm>
            <a:off x="5083671" y="3837859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Workflows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Current</a:t>
            </a:r>
          </a:p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Proposed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8C403D-63D6-76EE-8ADE-9177F5EBB2D5}"/>
              </a:ext>
            </a:extLst>
          </p:cNvPr>
          <p:cNvSpPr txBox="1"/>
          <p:nvPr/>
        </p:nvSpPr>
        <p:spPr>
          <a:xfrm>
            <a:off x="6352962" y="3796838"/>
            <a:ext cx="1379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Requirements, KPIs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DC53F6-E740-BFAC-2D19-6312BB0F9115}"/>
              </a:ext>
            </a:extLst>
          </p:cNvPr>
          <p:cNvSpPr txBox="1"/>
          <p:nvPr/>
        </p:nvSpPr>
        <p:spPr>
          <a:xfrm>
            <a:off x="6352962" y="4215028"/>
            <a:ext cx="2386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stories, Acceptance criteria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EEA5F1E-EE6D-0B75-C905-269B39E03787}"/>
              </a:ext>
            </a:extLst>
          </p:cNvPr>
          <p:cNvCxnSpPr>
            <a:cxnSpLocks/>
            <a:stCxn id="75" idx="3"/>
            <a:endCxn id="19" idx="1"/>
          </p:cNvCxnSpPr>
          <p:nvPr/>
        </p:nvCxnSpPr>
        <p:spPr>
          <a:xfrm flipV="1">
            <a:off x="7732058" y="3939303"/>
            <a:ext cx="766658" cy="883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A3A2E7C0-CE57-09A9-8E53-B3317FB62259}"/>
              </a:ext>
            </a:extLst>
          </p:cNvPr>
          <p:cNvSpPr txBox="1"/>
          <p:nvPr/>
        </p:nvSpPr>
        <p:spPr>
          <a:xfrm>
            <a:off x="4987248" y="4745882"/>
            <a:ext cx="4469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PRD is a release-sized scope of work, not a strategy document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D7BCDB4-B639-0E31-A8F9-467C3857613C}"/>
              </a:ext>
            </a:extLst>
          </p:cNvPr>
          <p:cNvCxnSpPr>
            <a:endCxn id="24" idx="0"/>
          </p:cNvCxnSpPr>
          <p:nvPr/>
        </p:nvCxnSpPr>
        <p:spPr>
          <a:xfrm>
            <a:off x="10583628" y="3727395"/>
            <a:ext cx="1" cy="434948"/>
          </a:xfrm>
          <a:prstGeom prst="line">
            <a:avLst/>
          </a:prstGeom>
          <a:ln w="254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60A707B-E841-5EA7-251C-798341AB6FA4}"/>
              </a:ext>
            </a:extLst>
          </p:cNvPr>
          <p:cNvSpPr txBox="1"/>
          <p:nvPr/>
        </p:nvSpPr>
        <p:spPr>
          <a:xfrm>
            <a:off x="890961" y="2083533"/>
            <a:ext cx="141577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Customers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Competition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Roadmaps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Vision</a:t>
            </a:r>
          </a:p>
          <a:p>
            <a:pPr algn="ctr"/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100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64</Words>
  <Application>Microsoft Macintosh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Nicosia</dc:creator>
  <cp:lastModifiedBy>Marco Nicosia</cp:lastModifiedBy>
  <cp:revision>7</cp:revision>
  <dcterms:created xsi:type="dcterms:W3CDTF">2025-07-30T23:05:52Z</dcterms:created>
  <dcterms:modified xsi:type="dcterms:W3CDTF">2025-07-31T02:37:10Z</dcterms:modified>
</cp:coreProperties>
</file>