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>
        <p:scale>
          <a:sx n="100" d="100"/>
          <a:sy n="100" d="100"/>
        </p:scale>
        <p:origin x="7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258FC-3DF9-48C5-A795-2C5D6CCDC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CF3F33-2618-46BC-876D-E8D6FABA2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5DF8E-7AA3-4ABF-ABE3-67C6CC6F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ECC0-82F6-4D93-A7CB-43001FD120D5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7710C-FEA3-4EFC-8EC7-3C25B94D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5DD28-EF48-4048-989D-EC5CDEBC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7B69-C83E-4C8B-9463-5F0AE7D5D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7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11BA-1E84-4657-BB7C-97E32FDB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16003E-D98B-41C8-8EDA-8B8AB7FFF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A1E43-0860-4DCF-83E2-84E4DBE2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ECC0-82F6-4D93-A7CB-43001FD120D5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561DC-A021-496B-A6DC-47078936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3D05D-D001-49A5-8256-78E3797A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7B69-C83E-4C8B-9463-5F0AE7D5D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6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803952-57D1-49AB-97B7-91374CEC8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20612F-E817-4658-A13D-03FD806B5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A0420-EAF0-4B70-B1FA-FAC123E3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ECC0-82F6-4D93-A7CB-43001FD120D5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08D1E-7191-4E1C-ABAD-F58F0A35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0203E-EAD8-4218-A17E-5BD5C350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7B69-C83E-4C8B-9463-5F0AE7D5D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F9F01-9FFE-4D95-B69A-9B28BE4E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FB673-4B3D-4D6B-B177-C6889037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FE428-2878-4B52-A55C-3153B439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ECC0-82F6-4D93-A7CB-43001FD120D5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E3C73-6F2D-487F-8358-B10E967E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6B4C8-66A0-4CBC-B600-32DCC61A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7B69-C83E-4C8B-9463-5F0AE7D5D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7CC54-DCA5-47C8-9AA4-623233E2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BF5DA-593A-4C33-876B-5211866BE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662BC-D5BF-4A2A-A82B-B44068DC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ECC0-82F6-4D93-A7CB-43001FD120D5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9B0B4-4FB9-4766-B0D7-C4401F0E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3A07B-3EA5-499F-AEA1-546DE7D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7B69-C83E-4C8B-9463-5F0AE7D5D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5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5ED05-C07E-4481-B78C-02041102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F8B73-CD71-4A95-88F3-8F7434EFC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63117-5418-4049-BC3E-34BEB3730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4F409-7B21-4B88-A8A8-98396B6E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ECC0-82F6-4D93-A7CB-43001FD120D5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81FFB-6F01-444D-903E-8CB4B094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47A5A-009C-45D3-AACA-7FEFFA0B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7B69-C83E-4C8B-9463-5F0AE7D5D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0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F2080-35EB-4E43-A9A7-E51A4DE5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C9155-848C-421A-AF72-F8E428C00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43E14-1425-45CE-9FA1-4BC561A0D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98C5A6-F9EE-4297-B031-68217D9A9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5C72E9-26AB-40EA-9CCB-01BDD88D2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2F4BF8-3C4E-4770-AE80-EFF93CB7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ECC0-82F6-4D93-A7CB-43001FD120D5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0B2F46-17B1-4149-A422-95F4A050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87711D-BAF8-4B1E-AAB5-2EF67E90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7B69-C83E-4C8B-9463-5F0AE7D5D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9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D6A1C-4137-4BED-812C-D2970331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52495E-5595-4063-BF5A-97DB3E59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ECC0-82F6-4D93-A7CB-43001FD120D5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85CFC8-40F1-498A-887F-22286789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A80EA5-AB9E-4B18-A6BD-CE42269F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7B69-C83E-4C8B-9463-5F0AE7D5D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290293-C9B3-439C-9465-41C16191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ECC0-82F6-4D93-A7CB-43001FD120D5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FD28A8-F965-48AB-AD23-15757D36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840C07-3D55-4325-A56A-C9AEB4D8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7B69-C83E-4C8B-9463-5F0AE7D5D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A65F0-B9C8-4285-AE8A-02021325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DECC8-9662-40BE-90A5-4633E5E8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2D545-4A19-42C5-9B87-3E8B342F0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5B1351-6F96-4CF3-954E-1A139466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ECC0-82F6-4D93-A7CB-43001FD120D5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85597-9891-4021-8884-D04A08AE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E58C2C-8341-403B-B800-DB79050D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7B69-C83E-4C8B-9463-5F0AE7D5D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A3C1F-E733-49D4-B449-6599359D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F64E31-D645-409F-847D-29F274462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DDF98-955B-4DDF-9BEF-9A8E8EFE4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40E77-42A2-4FC9-9068-A12DFCA8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ECC0-82F6-4D93-A7CB-43001FD120D5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E2B1F-3280-4CD2-AC81-B6B6281F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25F89-31A7-4387-9913-7A4EEB1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7B69-C83E-4C8B-9463-5F0AE7D5D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9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75FDA4-24AA-446C-B12C-6125E87D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2E6CC-6477-4B1D-9BCA-D8FF5D3E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E387A-BD05-4C84-9F2F-D1408CC9F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3ECC0-82F6-4D93-A7CB-43001FD120D5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CE1FAF-0AD7-45F3-BBC7-5339FC068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37D12-91A2-4456-AF34-BBE9EFCFB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7B69-C83E-4C8B-9463-5F0AE7D5D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8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0FFD0B9-8EDD-4F51-BB32-E7BF256EC54B}"/>
              </a:ext>
            </a:extLst>
          </p:cNvPr>
          <p:cNvSpPr/>
          <p:nvPr/>
        </p:nvSpPr>
        <p:spPr>
          <a:xfrm>
            <a:off x="9831119" y="4012139"/>
            <a:ext cx="1228725" cy="1189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Database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6A0734-00B7-469F-99D7-132E5A9AC464}"/>
              </a:ext>
            </a:extLst>
          </p:cNvPr>
          <p:cNvSpPr/>
          <p:nvPr/>
        </p:nvSpPr>
        <p:spPr>
          <a:xfrm>
            <a:off x="5031806" y="3255870"/>
            <a:ext cx="2551258" cy="33600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8651D-C33F-4C04-B544-471E6D02A6AF}"/>
              </a:ext>
            </a:extLst>
          </p:cNvPr>
          <p:cNvSpPr txBox="1"/>
          <p:nvPr/>
        </p:nvSpPr>
        <p:spPr>
          <a:xfrm>
            <a:off x="5529133" y="3255870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Schedule</a:t>
            </a:r>
          </a:p>
          <a:p>
            <a:pPr algn="ctr"/>
            <a:r>
              <a:rPr lang="en-US" altLang="ko-KR" b="1" dirty="0"/>
              <a:t>Management</a:t>
            </a:r>
            <a:endParaRPr lang="ko-KR" altLang="en-US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84E1F95-51AF-428B-AF5F-DE86FF405560}"/>
              </a:ext>
            </a:extLst>
          </p:cNvPr>
          <p:cNvGrpSpPr/>
          <p:nvPr/>
        </p:nvGrpSpPr>
        <p:grpSpPr>
          <a:xfrm>
            <a:off x="5912718" y="3946554"/>
            <a:ext cx="1499024" cy="1502534"/>
            <a:chOff x="9645826" y="991349"/>
            <a:chExt cx="1499024" cy="150253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03426B-38DA-4F23-B00A-4F017A1EE63D}"/>
                </a:ext>
              </a:extLst>
            </p:cNvPr>
            <p:cNvSpPr/>
            <p:nvPr/>
          </p:nvSpPr>
          <p:spPr>
            <a:xfrm>
              <a:off x="9645826" y="991349"/>
              <a:ext cx="1228725" cy="1189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CDCB8C3-BAC2-4931-BBEB-FF3CD2A8DEF4}"/>
                </a:ext>
              </a:extLst>
            </p:cNvPr>
            <p:cNvSpPr/>
            <p:nvPr/>
          </p:nvSpPr>
          <p:spPr>
            <a:xfrm>
              <a:off x="9780603" y="1158322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B557F70-E611-4579-84C2-53E0F85D7B7A}"/>
                </a:ext>
              </a:extLst>
            </p:cNvPr>
            <p:cNvSpPr/>
            <p:nvPr/>
          </p:nvSpPr>
          <p:spPr>
            <a:xfrm>
              <a:off x="9916125" y="1304007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Database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AA35C475-F1AF-4960-BFC7-98610B748A08}"/>
              </a:ext>
            </a:extLst>
          </p:cNvPr>
          <p:cNvSpPr/>
          <p:nvPr/>
        </p:nvSpPr>
        <p:spPr>
          <a:xfrm>
            <a:off x="5123534" y="5873426"/>
            <a:ext cx="639747" cy="639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D61CB24-D8F3-4922-8015-83D6EE6A4964}"/>
              </a:ext>
            </a:extLst>
          </p:cNvPr>
          <p:cNvSpPr/>
          <p:nvPr/>
        </p:nvSpPr>
        <p:spPr>
          <a:xfrm>
            <a:off x="5873196" y="5873426"/>
            <a:ext cx="639747" cy="639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CB280FA-61B6-44A6-8C19-F9B544CF1C4B}"/>
              </a:ext>
            </a:extLst>
          </p:cNvPr>
          <p:cNvSpPr/>
          <p:nvPr/>
        </p:nvSpPr>
        <p:spPr>
          <a:xfrm>
            <a:off x="6626236" y="5847763"/>
            <a:ext cx="639747" cy="639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DEFD852-EB44-4A93-9310-FFB0EB84DC94}"/>
              </a:ext>
            </a:extLst>
          </p:cNvPr>
          <p:cNvCxnSpPr>
            <a:cxnSpLocks/>
          </p:cNvCxnSpPr>
          <p:nvPr/>
        </p:nvCxnSpPr>
        <p:spPr>
          <a:xfrm>
            <a:off x="3904949" y="4844625"/>
            <a:ext cx="0" cy="574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55CEB9-9413-4C22-BED1-3493EFFEF05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443408" y="5571661"/>
            <a:ext cx="1182828" cy="301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71BD35-9382-4DC9-91FC-049A3A24A531}"/>
              </a:ext>
            </a:extLst>
          </p:cNvPr>
          <p:cNvCxnSpPr>
            <a:cxnSpLocks/>
          </p:cNvCxnSpPr>
          <p:nvPr/>
        </p:nvCxnSpPr>
        <p:spPr>
          <a:xfrm flipV="1">
            <a:off x="6202303" y="5577852"/>
            <a:ext cx="619587" cy="301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55FB7F-C51A-4ECC-947F-E1B348A1D410}"/>
              </a:ext>
            </a:extLst>
          </p:cNvPr>
          <p:cNvCxnSpPr>
            <a:cxnSpLocks/>
          </p:cNvCxnSpPr>
          <p:nvPr/>
        </p:nvCxnSpPr>
        <p:spPr>
          <a:xfrm flipH="1" flipV="1">
            <a:off x="6961197" y="5557455"/>
            <a:ext cx="1" cy="295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9B14EE-D92C-4786-B871-6A41C936822C}"/>
              </a:ext>
            </a:extLst>
          </p:cNvPr>
          <p:cNvSpPr/>
          <p:nvPr/>
        </p:nvSpPr>
        <p:spPr>
          <a:xfrm>
            <a:off x="5031806" y="297468"/>
            <a:ext cx="2734563" cy="2734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A0016F-D934-4F37-8BDE-44C2BECB15EB}"/>
              </a:ext>
            </a:extLst>
          </p:cNvPr>
          <p:cNvSpPr txBox="1"/>
          <p:nvPr/>
        </p:nvSpPr>
        <p:spPr>
          <a:xfrm>
            <a:off x="5824251" y="297468"/>
            <a:ext cx="11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Calendar</a:t>
            </a:r>
            <a:endParaRPr lang="ko-KR" altLang="en-US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99AC62-A529-4FCE-A1AC-63581254FAE8}"/>
              </a:ext>
            </a:extLst>
          </p:cNvPr>
          <p:cNvGrpSpPr/>
          <p:nvPr/>
        </p:nvGrpSpPr>
        <p:grpSpPr>
          <a:xfrm>
            <a:off x="6518767" y="1797395"/>
            <a:ext cx="1089415" cy="1091966"/>
            <a:chOff x="9645826" y="991349"/>
            <a:chExt cx="1499024" cy="150253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A378C2-8507-49EC-B37F-E4D6FFEDD626}"/>
                </a:ext>
              </a:extLst>
            </p:cNvPr>
            <p:cNvSpPr/>
            <p:nvPr/>
          </p:nvSpPr>
          <p:spPr>
            <a:xfrm>
              <a:off x="9645826" y="991349"/>
              <a:ext cx="1228725" cy="11898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4E95CF-E869-45FC-B0B9-277D4BAF3B1B}"/>
                </a:ext>
              </a:extLst>
            </p:cNvPr>
            <p:cNvSpPr/>
            <p:nvPr/>
          </p:nvSpPr>
          <p:spPr>
            <a:xfrm>
              <a:off x="9780603" y="1158322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92A7CA-36AA-49F1-9258-BCB830077900}"/>
                </a:ext>
              </a:extLst>
            </p:cNvPr>
            <p:cNvSpPr/>
            <p:nvPr/>
          </p:nvSpPr>
          <p:spPr>
            <a:xfrm>
              <a:off x="9916125" y="1304007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Ref. of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Database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CB9842-FF45-4014-8768-A697541997C6}"/>
              </a:ext>
            </a:extLst>
          </p:cNvPr>
          <p:cNvCxnSpPr>
            <a:cxnSpLocks/>
          </p:cNvCxnSpPr>
          <p:nvPr/>
        </p:nvCxnSpPr>
        <p:spPr>
          <a:xfrm flipH="1">
            <a:off x="7752417" y="2433805"/>
            <a:ext cx="553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C42B55A-14B3-4821-9FCC-8F3C80463DD8}"/>
              </a:ext>
            </a:extLst>
          </p:cNvPr>
          <p:cNvSpPr/>
          <p:nvPr/>
        </p:nvSpPr>
        <p:spPr>
          <a:xfrm>
            <a:off x="5145229" y="637307"/>
            <a:ext cx="848855" cy="8488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Enroll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0B63D8-316D-4EFE-8CE2-5D4A3734716C}"/>
              </a:ext>
            </a:extLst>
          </p:cNvPr>
          <p:cNvSpPr/>
          <p:nvPr/>
        </p:nvSpPr>
        <p:spPr>
          <a:xfrm>
            <a:off x="6027808" y="613315"/>
            <a:ext cx="848855" cy="8488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Delete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976DFA8-F459-4EE5-97A5-58D76EECB942}"/>
              </a:ext>
            </a:extLst>
          </p:cNvPr>
          <p:cNvSpPr/>
          <p:nvPr/>
        </p:nvSpPr>
        <p:spPr>
          <a:xfrm>
            <a:off x="6903562" y="613314"/>
            <a:ext cx="848855" cy="8488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Config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E56D288-6A36-4EFA-804A-27E5712107EB}"/>
              </a:ext>
            </a:extLst>
          </p:cNvPr>
          <p:cNvCxnSpPr>
            <a:cxnSpLocks/>
          </p:cNvCxnSpPr>
          <p:nvPr/>
        </p:nvCxnSpPr>
        <p:spPr>
          <a:xfrm>
            <a:off x="7063203" y="1486162"/>
            <a:ext cx="0" cy="305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E67FB4B-9446-4C7D-8469-103665B9166E}"/>
              </a:ext>
            </a:extLst>
          </p:cNvPr>
          <p:cNvCxnSpPr>
            <a:cxnSpLocks/>
          </p:cNvCxnSpPr>
          <p:nvPr/>
        </p:nvCxnSpPr>
        <p:spPr>
          <a:xfrm>
            <a:off x="6518767" y="1551290"/>
            <a:ext cx="461190" cy="240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EBA09E6-6F79-4467-A84A-A2B9A1B7CDEC}"/>
              </a:ext>
            </a:extLst>
          </p:cNvPr>
          <p:cNvCxnSpPr>
            <a:cxnSpLocks/>
          </p:cNvCxnSpPr>
          <p:nvPr/>
        </p:nvCxnSpPr>
        <p:spPr>
          <a:xfrm>
            <a:off x="5569656" y="1551290"/>
            <a:ext cx="1252234" cy="23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C6F5440-98E4-44F2-9D78-EFBEE527235E}"/>
              </a:ext>
            </a:extLst>
          </p:cNvPr>
          <p:cNvCxnSpPr>
            <a:cxnSpLocks/>
          </p:cNvCxnSpPr>
          <p:nvPr/>
        </p:nvCxnSpPr>
        <p:spPr>
          <a:xfrm flipH="1" flipV="1">
            <a:off x="4474475" y="2419425"/>
            <a:ext cx="2044292" cy="10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4B2D8-0984-496A-93AE-A08A0889EABF}"/>
              </a:ext>
            </a:extLst>
          </p:cNvPr>
          <p:cNvSpPr/>
          <p:nvPr/>
        </p:nvSpPr>
        <p:spPr>
          <a:xfrm>
            <a:off x="5145229" y="1791435"/>
            <a:ext cx="1116860" cy="1116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(Calendar)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76D7E87-0F82-4B54-A652-F3C1D98369CF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6262089" y="2346659"/>
            <a:ext cx="219105" cy="3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E6E0D6B-7AA0-4505-9564-FEB21DD9FBAE}"/>
              </a:ext>
            </a:extLst>
          </p:cNvPr>
          <p:cNvSpPr/>
          <p:nvPr/>
        </p:nvSpPr>
        <p:spPr>
          <a:xfrm>
            <a:off x="1753522" y="304080"/>
            <a:ext cx="2734563" cy="2734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F97104-8069-439A-A5DF-5E770C90DDFC}"/>
              </a:ext>
            </a:extLst>
          </p:cNvPr>
          <p:cNvSpPr txBox="1"/>
          <p:nvPr/>
        </p:nvSpPr>
        <p:spPr>
          <a:xfrm>
            <a:off x="2492189" y="306253"/>
            <a:ext cx="11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Task List</a:t>
            </a:r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3E12BB-5EC8-42FB-BDA6-D2CDBE562969}"/>
              </a:ext>
            </a:extLst>
          </p:cNvPr>
          <p:cNvSpPr/>
          <p:nvPr/>
        </p:nvSpPr>
        <p:spPr>
          <a:xfrm>
            <a:off x="1906702" y="1764685"/>
            <a:ext cx="1116860" cy="1116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View GUI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(Task List)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B380894-1CC3-4C0A-87B7-7B5D5FE89C48}"/>
              </a:ext>
            </a:extLst>
          </p:cNvPr>
          <p:cNvGrpSpPr/>
          <p:nvPr/>
        </p:nvGrpSpPr>
        <p:grpSpPr>
          <a:xfrm>
            <a:off x="3262021" y="1774210"/>
            <a:ext cx="1089415" cy="1091966"/>
            <a:chOff x="9645826" y="991349"/>
            <a:chExt cx="1499024" cy="150253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EEA2729-344E-4102-83FE-A4125E0D2826}"/>
                </a:ext>
              </a:extLst>
            </p:cNvPr>
            <p:cNvSpPr/>
            <p:nvPr/>
          </p:nvSpPr>
          <p:spPr>
            <a:xfrm>
              <a:off x="9645826" y="991349"/>
              <a:ext cx="1228725" cy="11898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EEA2C2A-A606-4B7A-9E0C-5E6C954CA6BC}"/>
                </a:ext>
              </a:extLst>
            </p:cNvPr>
            <p:cNvSpPr/>
            <p:nvPr/>
          </p:nvSpPr>
          <p:spPr>
            <a:xfrm>
              <a:off x="9780603" y="1158322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95D6792-B184-4A6B-9713-A207FFACA2C7}"/>
                </a:ext>
              </a:extLst>
            </p:cNvPr>
            <p:cNvSpPr/>
            <p:nvPr/>
          </p:nvSpPr>
          <p:spPr>
            <a:xfrm>
              <a:off x="9916125" y="1304007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Ref. of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Database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6D06954-3A6D-49D3-821B-EBA898953B6C}"/>
              </a:ext>
            </a:extLst>
          </p:cNvPr>
          <p:cNvCxnSpPr>
            <a:cxnSpLocks/>
          </p:cNvCxnSpPr>
          <p:nvPr/>
        </p:nvCxnSpPr>
        <p:spPr>
          <a:xfrm flipH="1">
            <a:off x="3023298" y="2260569"/>
            <a:ext cx="219105" cy="3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FF78FC4-1A41-479E-B889-B578C9B82378}"/>
              </a:ext>
            </a:extLst>
          </p:cNvPr>
          <p:cNvSpPr/>
          <p:nvPr/>
        </p:nvSpPr>
        <p:spPr>
          <a:xfrm>
            <a:off x="1906702" y="675585"/>
            <a:ext cx="2444734" cy="311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To do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2A112E-DFFD-47E2-8511-149E04874EFD}"/>
              </a:ext>
            </a:extLst>
          </p:cNvPr>
          <p:cNvSpPr/>
          <p:nvPr/>
        </p:nvSpPr>
        <p:spPr>
          <a:xfrm>
            <a:off x="1908404" y="1029524"/>
            <a:ext cx="2444734" cy="311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Doing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505ACB0-E313-40D4-AC61-268574C357E1}"/>
              </a:ext>
            </a:extLst>
          </p:cNvPr>
          <p:cNvSpPr/>
          <p:nvPr/>
        </p:nvSpPr>
        <p:spPr>
          <a:xfrm>
            <a:off x="1908404" y="1383463"/>
            <a:ext cx="2444734" cy="311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Done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8120453-7EA5-4563-988A-E660F67F2728}"/>
              </a:ext>
            </a:extLst>
          </p:cNvPr>
          <p:cNvCxnSpPr>
            <a:cxnSpLocks/>
          </p:cNvCxnSpPr>
          <p:nvPr/>
        </p:nvCxnSpPr>
        <p:spPr>
          <a:xfrm>
            <a:off x="8295341" y="2433805"/>
            <a:ext cx="934" cy="2401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8F3BFC5-9C2D-4FE1-BBDD-7B27061E0942}"/>
              </a:ext>
            </a:extLst>
          </p:cNvPr>
          <p:cNvSpPr/>
          <p:nvPr/>
        </p:nvSpPr>
        <p:spPr>
          <a:xfrm>
            <a:off x="1739912" y="3255871"/>
            <a:ext cx="2734563" cy="152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4A0B086-4F04-41EE-B080-1ACADA3B7940}"/>
              </a:ext>
            </a:extLst>
          </p:cNvPr>
          <p:cNvCxnSpPr>
            <a:cxnSpLocks/>
          </p:cNvCxnSpPr>
          <p:nvPr/>
        </p:nvCxnSpPr>
        <p:spPr>
          <a:xfrm flipH="1">
            <a:off x="7411742" y="4844625"/>
            <a:ext cx="8940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F18BDAE-14FC-4E37-869E-0BFE73659922}"/>
              </a:ext>
            </a:extLst>
          </p:cNvPr>
          <p:cNvSpPr txBox="1"/>
          <p:nvPr/>
        </p:nvSpPr>
        <p:spPr>
          <a:xfrm>
            <a:off x="2520025" y="327047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Time Line</a:t>
            </a:r>
            <a:endParaRPr lang="ko-KR" altLang="en-US" b="1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234DA3F-10E1-4155-91A5-A809EDF3A065}"/>
              </a:ext>
            </a:extLst>
          </p:cNvPr>
          <p:cNvSpPr/>
          <p:nvPr/>
        </p:nvSpPr>
        <p:spPr>
          <a:xfrm>
            <a:off x="1739912" y="4998724"/>
            <a:ext cx="2734563" cy="1611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FD708A-1FCD-4A36-8E86-A9ED3895725C}"/>
              </a:ext>
            </a:extLst>
          </p:cNvPr>
          <p:cNvSpPr txBox="1"/>
          <p:nvPr/>
        </p:nvSpPr>
        <p:spPr>
          <a:xfrm>
            <a:off x="2675034" y="4985093"/>
            <a:ext cx="90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Search</a:t>
            </a:r>
            <a:endParaRPr lang="ko-KR" altLang="en-US" b="1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E17CD12-157C-4032-A59C-6D40199E8B8F}"/>
              </a:ext>
            </a:extLst>
          </p:cNvPr>
          <p:cNvGrpSpPr/>
          <p:nvPr/>
        </p:nvGrpSpPr>
        <p:grpSpPr>
          <a:xfrm>
            <a:off x="3262021" y="3634452"/>
            <a:ext cx="1089415" cy="1091966"/>
            <a:chOff x="9645826" y="991349"/>
            <a:chExt cx="1499024" cy="15025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814F30A-F2BA-454C-82D1-9B732D5215D4}"/>
                </a:ext>
              </a:extLst>
            </p:cNvPr>
            <p:cNvSpPr/>
            <p:nvPr/>
          </p:nvSpPr>
          <p:spPr>
            <a:xfrm>
              <a:off x="9645826" y="991349"/>
              <a:ext cx="1228725" cy="11898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80F30A5-3B2C-47B3-A4F4-1B859D5ED524}"/>
                </a:ext>
              </a:extLst>
            </p:cNvPr>
            <p:cNvSpPr/>
            <p:nvPr/>
          </p:nvSpPr>
          <p:spPr>
            <a:xfrm>
              <a:off x="9780603" y="1158322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98953FC-CF68-4012-A942-94F23A2F5976}"/>
                </a:ext>
              </a:extLst>
            </p:cNvPr>
            <p:cNvSpPr/>
            <p:nvPr/>
          </p:nvSpPr>
          <p:spPr>
            <a:xfrm>
              <a:off x="9916125" y="1304007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Ref. of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Database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6F18A43-18D9-485A-AAB8-A7FC93276042}"/>
              </a:ext>
            </a:extLst>
          </p:cNvPr>
          <p:cNvGrpSpPr/>
          <p:nvPr/>
        </p:nvGrpSpPr>
        <p:grpSpPr>
          <a:xfrm>
            <a:off x="3295186" y="5398898"/>
            <a:ext cx="1089415" cy="1091966"/>
            <a:chOff x="9645826" y="991349"/>
            <a:chExt cx="1499024" cy="150253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67D4108-A9DE-443E-A3C7-0FF3F5E4187D}"/>
                </a:ext>
              </a:extLst>
            </p:cNvPr>
            <p:cNvSpPr/>
            <p:nvPr/>
          </p:nvSpPr>
          <p:spPr>
            <a:xfrm>
              <a:off x="9645826" y="991349"/>
              <a:ext cx="1228725" cy="11898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B0DF609-1778-4644-80DF-94A41C3C5152}"/>
                </a:ext>
              </a:extLst>
            </p:cNvPr>
            <p:cNvSpPr/>
            <p:nvPr/>
          </p:nvSpPr>
          <p:spPr>
            <a:xfrm>
              <a:off x="9780603" y="1158322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C000875-963F-401F-AF50-925331468FD9}"/>
                </a:ext>
              </a:extLst>
            </p:cNvPr>
            <p:cNvSpPr/>
            <p:nvPr/>
          </p:nvSpPr>
          <p:spPr>
            <a:xfrm>
              <a:off x="9916125" y="1304007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Ref. of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Database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AC0D726-9F6D-4BFD-BFB6-8461C3FA297A}"/>
              </a:ext>
            </a:extLst>
          </p:cNvPr>
          <p:cNvSpPr/>
          <p:nvPr/>
        </p:nvSpPr>
        <p:spPr>
          <a:xfrm>
            <a:off x="9121043" y="3292111"/>
            <a:ext cx="2602134" cy="2228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A9CE914-FB0C-4545-94A9-A5D3F476F94F}"/>
              </a:ext>
            </a:extLst>
          </p:cNvPr>
          <p:cNvSpPr txBox="1"/>
          <p:nvPr/>
        </p:nvSpPr>
        <p:spPr>
          <a:xfrm>
            <a:off x="9352426" y="3308572"/>
            <a:ext cx="218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Firebase Database</a:t>
            </a:r>
            <a:endParaRPr lang="ko-KR" altLang="en-US" b="1" dirty="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91FBD14-AF6F-4785-B3B8-9B1B871C9669}"/>
              </a:ext>
            </a:extLst>
          </p:cNvPr>
          <p:cNvGrpSpPr/>
          <p:nvPr/>
        </p:nvGrpSpPr>
        <p:grpSpPr>
          <a:xfrm>
            <a:off x="9371109" y="280737"/>
            <a:ext cx="2179826" cy="2100602"/>
            <a:chOff x="9303150" y="173246"/>
            <a:chExt cx="2179826" cy="2100602"/>
          </a:xfrm>
        </p:grpSpPr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B36958C8-BD62-4CE6-A023-FBDA7D93F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3150" y="173246"/>
              <a:ext cx="1831288" cy="1780770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0D7FCBD1-7743-493F-93FF-612B1852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1879" y="322552"/>
              <a:ext cx="1831288" cy="1780770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32B82ADA-0F01-4CEF-9FA5-81147836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1688" y="493078"/>
              <a:ext cx="1831288" cy="1780770"/>
            </a:xfrm>
            <a:prstGeom prst="rect">
              <a:avLst/>
            </a:prstGeom>
          </p:spPr>
        </p:pic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7A4DCD-DC27-4AAF-A941-E2CF6F0B6BA6}"/>
              </a:ext>
            </a:extLst>
          </p:cNvPr>
          <p:cNvSpPr/>
          <p:nvPr/>
        </p:nvSpPr>
        <p:spPr>
          <a:xfrm>
            <a:off x="9141902" y="135613"/>
            <a:ext cx="2581275" cy="239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firebaseì ëí ì´ë¯¸ì§ ê²ìê²°ê³¼">
            <a:extLst>
              <a:ext uri="{FF2B5EF4-FFF2-40B4-BE49-F238E27FC236}">
                <a16:creationId xmlns:a16="http://schemas.microsoft.com/office/drawing/2014/main" id="{60C6C95E-B508-49EF-BB6C-1CECEF515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990" y="3737676"/>
            <a:ext cx="712572" cy="7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4A33C05-3DEF-4846-9F69-7B3B362C1A02}"/>
              </a:ext>
            </a:extLst>
          </p:cNvPr>
          <p:cNvCxnSpPr>
            <a:cxnSpLocks/>
          </p:cNvCxnSpPr>
          <p:nvPr/>
        </p:nvCxnSpPr>
        <p:spPr>
          <a:xfrm flipH="1" flipV="1">
            <a:off x="7410998" y="5039200"/>
            <a:ext cx="2420121" cy="95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DB6BE8F-8A9E-45DD-9BCF-FD4E34430B96}"/>
              </a:ext>
            </a:extLst>
          </p:cNvPr>
          <p:cNvCxnSpPr>
            <a:cxnSpLocks/>
            <a:stCxn id="92" idx="0"/>
            <a:endCxn id="96" idx="2"/>
          </p:cNvCxnSpPr>
          <p:nvPr/>
        </p:nvCxnSpPr>
        <p:spPr>
          <a:xfrm flipH="1" flipV="1">
            <a:off x="10432540" y="2526463"/>
            <a:ext cx="10025" cy="7821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C934C54-AEDD-47B1-8178-D479D735032F}"/>
              </a:ext>
            </a:extLst>
          </p:cNvPr>
          <p:cNvSpPr/>
          <p:nvPr/>
        </p:nvSpPr>
        <p:spPr>
          <a:xfrm>
            <a:off x="1920502" y="3604723"/>
            <a:ext cx="1116860" cy="1116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View GUI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(Time Line)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C8B4A7B-5742-4727-9709-556C8BCB69B0}"/>
              </a:ext>
            </a:extLst>
          </p:cNvPr>
          <p:cNvSpPr/>
          <p:nvPr/>
        </p:nvSpPr>
        <p:spPr>
          <a:xfrm>
            <a:off x="1896080" y="5722543"/>
            <a:ext cx="1269327" cy="311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Search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4F13226-84B6-4C0C-A893-237BA8FF1427}"/>
              </a:ext>
            </a:extLst>
          </p:cNvPr>
          <p:cNvCxnSpPr>
            <a:cxnSpLocks/>
          </p:cNvCxnSpPr>
          <p:nvPr/>
        </p:nvCxnSpPr>
        <p:spPr>
          <a:xfrm flipH="1">
            <a:off x="3904949" y="3154639"/>
            <a:ext cx="7811" cy="479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8AC5EBE-4EC2-47F9-96A1-45C1A05059E3}"/>
              </a:ext>
            </a:extLst>
          </p:cNvPr>
          <p:cNvSpPr txBox="1"/>
          <p:nvPr/>
        </p:nvSpPr>
        <p:spPr>
          <a:xfrm>
            <a:off x="7805426" y="4988774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Synchronize</a:t>
            </a:r>
            <a:endParaRPr lang="ko-KR" altLang="en-US" b="1" dirty="0"/>
          </a:p>
        </p:txBody>
      </p:sp>
      <p:cxnSp>
        <p:nvCxnSpPr>
          <p:cNvPr id="1027" name="직선 연결선 1026">
            <a:extLst>
              <a:ext uri="{FF2B5EF4-FFF2-40B4-BE49-F238E27FC236}">
                <a16:creationId xmlns:a16="http://schemas.microsoft.com/office/drawing/2014/main" id="{3659C569-2CA7-4354-A300-A65AF3A2741E}"/>
              </a:ext>
            </a:extLst>
          </p:cNvPr>
          <p:cNvCxnSpPr>
            <a:cxnSpLocks/>
          </p:cNvCxnSpPr>
          <p:nvPr/>
        </p:nvCxnSpPr>
        <p:spPr>
          <a:xfrm>
            <a:off x="4819650" y="2419425"/>
            <a:ext cx="0" cy="735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897891A-A497-47BA-BAB8-CCA71D9535B8}"/>
              </a:ext>
            </a:extLst>
          </p:cNvPr>
          <p:cNvCxnSpPr>
            <a:cxnSpLocks/>
          </p:cNvCxnSpPr>
          <p:nvPr/>
        </p:nvCxnSpPr>
        <p:spPr>
          <a:xfrm flipH="1">
            <a:off x="3912760" y="3149995"/>
            <a:ext cx="906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3093C41-790D-4B51-BC37-D44357FACC39}"/>
              </a:ext>
            </a:extLst>
          </p:cNvPr>
          <p:cNvCxnSpPr>
            <a:cxnSpLocks/>
          </p:cNvCxnSpPr>
          <p:nvPr/>
        </p:nvCxnSpPr>
        <p:spPr>
          <a:xfrm flipH="1">
            <a:off x="3904948" y="4854150"/>
            <a:ext cx="906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513D6FB-714B-4C5B-8069-6942AC967F4A}"/>
              </a:ext>
            </a:extLst>
          </p:cNvPr>
          <p:cNvCxnSpPr>
            <a:cxnSpLocks/>
          </p:cNvCxnSpPr>
          <p:nvPr/>
        </p:nvCxnSpPr>
        <p:spPr>
          <a:xfrm flipH="1">
            <a:off x="4802682" y="3149995"/>
            <a:ext cx="9156" cy="17041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0529D36-2FD9-41B3-9799-7B887BFD70BC}"/>
              </a:ext>
            </a:extLst>
          </p:cNvPr>
          <p:cNvCxnSpPr>
            <a:cxnSpLocks/>
          </p:cNvCxnSpPr>
          <p:nvPr/>
        </p:nvCxnSpPr>
        <p:spPr>
          <a:xfrm>
            <a:off x="7509691" y="5039200"/>
            <a:ext cx="2321428" cy="95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8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E9F408-3593-4D6B-A4D0-550BF3DEA1E5}"/>
              </a:ext>
            </a:extLst>
          </p:cNvPr>
          <p:cNvSpPr/>
          <p:nvPr/>
        </p:nvSpPr>
        <p:spPr>
          <a:xfrm>
            <a:off x="4501345" y="3310951"/>
            <a:ext cx="1409700" cy="952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Kim </a:t>
            </a:r>
            <a:r>
              <a:rPr lang="en-US" altLang="ko-KR" b="1" dirty="0" err="1">
                <a:solidFill>
                  <a:schemeClr val="bg1"/>
                </a:solidFill>
              </a:rPr>
              <a:t>Seongmin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77B03F-E226-4389-BADF-67CE836A8E1E}"/>
              </a:ext>
            </a:extLst>
          </p:cNvPr>
          <p:cNvSpPr/>
          <p:nvPr/>
        </p:nvSpPr>
        <p:spPr>
          <a:xfrm>
            <a:off x="6541533" y="1409869"/>
            <a:ext cx="1409700" cy="952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Lee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Jaehong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0178FC-68AE-455F-965A-ECC527A79AC8}"/>
              </a:ext>
            </a:extLst>
          </p:cNvPr>
          <p:cNvSpPr/>
          <p:nvPr/>
        </p:nvSpPr>
        <p:spPr>
          <a:xfrm>
            <a:off x="4493447" y="4929766"/>
            <a:ext cx="1409700" cy="952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Choi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Jihyeok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E415C3-0950-4615-809B-129316B59EDF}"/>
              </a:ext>
            </a:extLst>
          </p:cNvPr>
          <p:cNvSpPr/>
          <p:nvPr/>
        </p:nvSpPr>
        <p:spPr>
          <a:xfrm>
            <a:off x="6526326" y="3324941"/>
            <a:ext cx="1409700" cy="952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Kim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Sebin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B6C23-6598-436F-96C5-817F68A79A0A}"/>
              </a:ext>
            </a:extLst>
          </p:cNvPr>
          <p:cNvSpPr/>
          <p:nvPr/>
        </p:nvSpPr>
        <p:spPr>
          <a:xfrm>
            <a:off x="4501345" y="1407976"/>
            <a:ext cx="1409700" cy="952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Song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Junho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ADA18-F801-4A9B-8494-2065653F8152}"/>
              </a:ext>
            </a:extLst>
          </p:cNvPr>
          <p:cNvSpPr txBox="1"/>
          <p:nvPr/>
        </p:nvSpPr>
        <p:spPr>
          <a:xfrm>
            <a:off x="4401728" y="2677301"/>
            <a:ext cx="1816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Project Manager</a:t>
            </a:r>
          </a:p>
          <a:p>
            <a:pPr algn="ctr"/>
            <a:r>
              <a:rPr lang="en-US" altLang="ko-KR" sz="1400" dirty="0"/>
              <a:t>Calendar </a:t>
            </a:r>
            <a:r>
              <a:rPr lang="en-US" altLang="ko-KR" sz="1400" dirty="0" err="1"/>
              <a:t>Deveoper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/>
              <a:t>TL,DB Tester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52E233-BB68-4C2A-9B47-AA7CB9CDBA86}"/>
              </a:ext>
            </a:extLst>
          </p:cNvPr>
          <p:cNvSpPr/>
          <p:nvPr/>
        </p:nvSpPr>
        <p:spPr>
          <a:xfrm>
            <a:off x="1465961" y="4610755"/>
            <a:ext cx="2734562" cy="1351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3FDE3F-2905-4177-A560-C2DAFFC75FB6}"/>
              </a:ext>
            </a:extLst>
          </p:cNvPr>
          <p:cNvSpPr txBox="1"/>
          <p:nvPr/>
        </p:nvSpPr>
        <p:spPr>
          <a:xfrm>
            <a:off x="2204627" y="4612927"/>
            <a:ext cx="11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Task List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616FCE-A166-46F6-8D9C-E745DAFDADBD}"/>
              </a:ext>
            </a:extLst>
          </p:cNvPr>
          <p:cNvSpPr/>
          <p:nvPr/>
        </p:nvSpPr>
        <p:spPr>
          <a:xfrm>
            <a:off x="3304718" y="5043125"/>
            <a:ext cx="585487" cy="58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View GUI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(Task List)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D90FE32-4495-4C19-BE8B-97D9F93E8D08}"/>
              </a:ext>
            </a:extLst>
          </p:cNvPr>
          <p:cNvGrpSpPr/>
          <p:nvPr/>
        </p:nvGrpSpPr>
        <p:grpSpPr>
          <a:xfrm>
            <a:off x="2559046" y="4997146"/>
            <a:ext cx="617317" cy="618763"/>
            <a:chOff x="9645826" y="991349"/>
            <a:chExt cx="1499024" cy="150253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301B95D-4265-49AE-A1FA-05C6444E6ECE}"/>
                </a:ext>
              </a:extLst>
            </p:cNvPr>
            <p:cNvSpPr/>
            <p:nvPr/>
          </p:nvSpPr>
          <p:spPr>
            <a:xfrm>
              <a:off x="9645826" y="991349"/>
              <a:ext cx="1228725" cy="11898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494C5D0-97D2-41A0-85B0-B8B8BB3B0317}"/>
                </a:ext>
              </a:extLst>
            </p:cNvPr>
            <p:cNvSpPr/>
            <p:nvPr/>
          </p:nvSpPr>
          <p:spPr>
            <a:xfrm>
              <a:off x="9780603" y="1158322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5A3F8ED-9A45-42B5-BBA7-354D11D6EFBD}"/>
                </a:ext>
              </a:extLst>
            </p:cNvPr>
            <p:cNvSpPr/>
            <p:nvPr/>
          </p:nvSpPr>
          <p:spPr>
            <a:xfrm>
              <a:off x="9916125" y="1304007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Ref. of</a:t>
              </a:r>
            </a:p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Database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C64B00-8EF7-439C-AAA6-3E63FC3E3DD1}"/>
              </a:ext>
            </a:extLst>
          </p:cNvPr>
          <p:cNvSpPr/>
          <p:nvPr/>
        </p:nvSpPr>
        <p:spPr>
          <a:xfrm>
            <a:off x="1854599" y="4983830"/>
            <a:ext cx="637563" cy="236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To do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B3A0A9-42D1-4984-8FED-155D88C94417}"/>
              </a:ext>
            </a:extLst>
          </p:cNvPr>
          <p:cNvSpPr/>
          <p:nvPr/>
        </p:nvSpPr>
        <p:spPr>
          <a:xfrm>
            <a:off x="1856301" y="5261569"/>
            <a:ext cx="637563" cy="236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Doing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900BE5-58A9-41F9-93B4-729717FBCAEE}"/>
              </a:ext>
            </a:extLst>
          </p:cNvPr>
          <p:cNvSpPr/>
          <p:nvPr/>
        </p:nvSpPr>
        <p:spPr>
          <a:xfrm>
            <a:off x="1856301" y="5539308"/>
            <a:ext cx="637563" cy="236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Done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E4CE8-BCBB-42E6-A882-4DA4AA6F52B2}"/>
              </a:ext>
            </a:extLst>
          </p:cNvPr>
          <p:cNvSpPr/>
          <p:nvPr/>
        </p:nvSpPr>
        <p:spPr>
          <a:xfrm>
            <a:off x="8186586" y="3085130"/>
            <a:ext cx="2734562" cy="152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9B589F-1031-4CD5-A19B-C77F101C9254}"/>
              </a:ext>
            </a:extLst>
          </p:cNvPr>
          <p:cNvSpPr txBox="1"/>
          <p:nvPr/>
        </p:nvSpPr>
        <p:spPr>
          <a:xfrm>
            <a:off x="8966698" y="309973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Time Line</a:t>
            </a:r>
            <a:endParaRPr lang="ko-KR" altLang="en-US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548E09C-E91B-420B-8FDA-69969762350E}"/>
              </a:ext>
            </a:extLst>
          </p:cNvPr>
          <p:cNvGrpSpPr/>
          <p:nvPr/>
        </p:nvGrpSpPr>
        <p:grpSpPr>
          <a:xfrm>
            <a:off x="9708694" y="3463711"/>
            <a:ext cx="1089415" cy="1091966"/>
            <a:chOff x="9645826" y="991349"/>
            <a:chExt cx="1499024" cy="150253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0BE9291-FC4A-4C38-A92A-C67E46F74DEF}"/>
                </a:ext>
              </a:extLst>
            </p:cNvPr>
            <p:cNvSpPr/>
            <p:nvPr/>
          </p:nvSpPr>
          <p:spPr>
            <a:xfrm>
              <a:off x="9645826" y="991349"/>
              <a:ext cx="1228725" cy="11898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FC1747-5990-4020-9FC1-189F4AD4B0B8}"/>
                </a:ext>
              </a:extLst>
            </p:cNvPr>
            <p:cNvSpPr/>
            <p:nvPr/>
          </p:nvSpPr>
          <p:spPr>
            <a:xfrm>
              <a:off x="9780603" y="1158322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C02C79E-2514-418B-B5E4-3FBF94755739}"/>
                </a:ext>
              </a:extLst>
            </p:cNvPr>
            <p:cNvSpPr/>
            <p:nvPr/>
          </p:nvSpPr>
          <p:spPr>
            <a:xfrm>
              <a:off x="9916125" y="1304007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Ref. of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Database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A227B1-64A9-448F-A663-F965BEBB8C50}"/>
              </a:ext>
            </a:extLst>
          </p:cNvPr>
          <p:cNvSpPr/>
          <p:nvPr/>
        </p:nvSpPr>
        <p:spPr>
          <a:xfrm>
            <a:off x="8367175" y="3433982"/>
            <a:ext cx="1116860" cy="1116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View GUI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(Time Line)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C72831-2AB7-4193-8D60-C9233EE9DACC}"/>
              </a:ext>
            </a:extLst>
          </p:cNvPr>
          <p:cNvSpPr/>
          <p:nvPr/>
        </p:nvSpPr>
        <p:spPr>
          <a:xfrm>
            <a:off x="1465960" y="2880772"/>
            <a:ext cx="2734563" cy="1612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B222E9-4B81-4DBA-A701-5C41CF52426D}"/>
              </a:ext>
            </a:extLst>
          </p:cNvPr>
          <p:cNvSpPr txBox="1"/>
          <p:nvPr/>
        </p:nvSpPr>
        <p:spPr>
          <a:xfrm>
            <a:off x="2258405" y="2880772"/>
            <a:ext cx="11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Calendar</a:t>
            </a:r>
            <a:endParaRPr lang="ko-KR" altLang="en-US" b="1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6ED0DC0-3CBE-4839-9364-EC8B7702F806}"/>
              </a:ext>
            </a:extLst>
          </p:cNvPr>
          <p:cNvGrpSpPr/>
          <p:nvPr/>
        </p:nvGrpSpPr>
        <p:grpSpPr>
          <a:xfrm>
            <a:off x="3005533" y="3263839"/>
            <a:ext cx="1089415" cy="1091966"/>
            <a:chOff x="9645826" y="991349"/>
            <a:chExt cx="1499024" cy="150253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7D6F7DC-0752-4713-97DE-925185B60F2B}"/>
                </a:ext>
              </a:extLst>
            </p:cNvPr>
            <p:cNvSpPr/>
            <p:nvPr/>
          </p:nvSpPr>
          <p:spPr>
            <a:xfrm>
              <a:off x="9645826" y="991349"/>
              <a:ext cx="1228725" cy="11898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9D38BA7-A0AA-483A-9A82-65EFE5BC4D46}"/>
                </a:ext>
              </a:extLst>
            </p:cNvPr>
            <p:cNvSpPr/>
            <p:nvPr/>
          </p:nvSpPr>
          <p:spPr>
            <a:xfrm>
              <a:off x="9780603" y="1158322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25F6563-307B-49D9-8A4D-E56990317B53}"/>
                </a:ext>
              </a:extLst>
            </p:cNvPr>
            <p:cNvSpPr/>
            <p:nvPr/>
          </p:nvSpPr>
          <p:spPr>
            <a:xfrm>
              <a:off x="9916125" y="1304007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Ref. of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Database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A03ACF-7B70-4CB0-9B88-ABACB761BEFC}"/>
              </a:ext>
            </a:extLst>
          </p:cNvPr>
          <p:cNvSpPr/>
          <p:nvPr/>
        </p:nvSpPr>
        <p:spPr>
          <a:xfrm>
            <a:off x="1631995" y="3257879"/>
            <a:ext cx="1116860" cy="1116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(Calendar)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AA375E8-06D4-425C-9B1D-6FD77F021D43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2748855" y="3813103"/>
            <a:ext cx="219105" cy="3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94B34A-1685-49F5-A40B-F7904137FDC9}"/>
              </a:ext>
            </a:extLst>
          </p:cNvPr>
          <p:cNvSpPr/>
          <p:nvPr/>
        </p:nvSpPr>
        <p:spPr>
          <a:xfrm>
            <a:off x="1460047" y="819241"/>
            <a:ext cx="2734562" cy="19677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2F657B-6612-43A3-AC8B-5402D08541C1}"/>
              </a:ext>
            </a:extLst>
          </p:cNvPr>
          <p:cNvSpPr txBox="1"/>
          <p:nvPr/>
        </p:nvSpPr>
        <p:spPr>
          <a:xfrm>
            <a:off x="1492799" y="853573"/>
            <a:ext cx="2628988" cy="64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Schedule</a:t>
            </a:r>
          </a:p>
          <a:p>
            <a:pPr algn="ctr"/>
            <a:r>
              <a:rPr lang="en-US" altLang="ko-KR" b="1" dirty="0"/>
              <a:t>Management</a:t>
            </a:r>
            <a:endParaRPr lang="ko-KR" altLang="en-US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467A976-8312-4499-9DF5-BEB0511B492D}"/>
              </a:ext>
            </a:extLst>
          </p:cNvPr>
          <p:cNvGrpSpPr/>
          <p:nvPr/>
        </p:nvGrpSpPr>
        <p:grpSpPr>
          <a:xfrm>
            <a:off x="2031228" y="1774106"/>
            <a:ext cx="1458695" cy="875622"/>
            <a:chOff x="9645826" y="991349"/>
            <a:chExt cx="1499024" cy="150253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25828CE-866A-4A58-911E-1188CB055C04}"/>
                </a:ext>
              </a:extLst>
            </p:cNvPr>
            <p:cNvSpPr/>
            <p:nvPr/>
          </p:nvSpPr>
          <p:spPr>
            <a:xfrm>
              <a:off x="9645826" y="991349"/>
              <a:ext cx="1228725" cy="1189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B87C9C1-6D3E-4499-9687-BF63C96E54A4}"/>
                </a:ext>
              </a:extLst>
            </p:cNvPr>
            <p:cNvSpPr/>
            <p:nvPr/>
          </p:nvSpPr>
          <p:spPr>
            <a:xfrm>
              <a:off x="9780603" y="1158322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CA3A6C-E43E-4D81-95AD-2D69005AAA48}"/>
                </a:ext>
              </a:extLst>
            </p:cNvPr>
            <p:cNvSpPr/>
            <p:nvPr/>
          </p:nvSpPr>
          <p:spPr>
            <a:xfrm>
              <a:off x="9916125" y="1304007"/>
              <a:ext cx="1228725" cy="118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Database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0B0203-D48C-42D1-ACA0-1CE7451FA45E}"/>
              </a:ext>
            </a:extLst>
          </p:cNvPr>
          <p:cNvSpPr/>
          <p:nvPr/>
        </p:nvSpPr>
        <p:spPr>
          <a:xfrm>
            <a:off x="8901562" y="1469933"/>
            <a:ext cx="1228725" cy="1189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Database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D4A5FAC-5AF0-425A-8C96-2985D03F6A32}"/>
              </a:ext>
            </a:extLst>
          </p:cNvPr>
          <p:cNvSpPr/>
          <p:nvPr/>
        </p:nvSpPr>
        <p:spPr>
          <a:xfrm>
            <a:off x="8191486" y="749905"/>
            <a:ext cx="2729662" cy="2228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1041E8-4496-4114-A6EA-532BA73CC549}"/>
              </a:ext>
            </a:extLst>
          </p:cNvPr>
          <p:cNvSpPr txBox="1"/>
          <p:nvPr/>
        </p:nvSpPr>
        <p:spPr>
          <a:xfrm>
            <a:off x="8422869" y="766366"/>
            <a:ext cx="218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Firebase Database</a:t>
            </a:r>
            <a:endParaRPr lang="ko-KR" altLang="en-US" b="1" dirty="0"/>
          </a:p>
        </p:txBody>
      </p:sp>
      <p:pic>
        <p:nvPicPr>
          <p:cNvPr id="69" name="Picture 2" descr="firebaseì ëí ì´ë¯¸ì§ ê²ìê²°ê³¼">
            <a:extLst>
              <a:ext uri="{FF2B5EF4-FFF2-40B4-BE49-F238E27FC236}">
                <a16:creationId xmlns:a16="http://schemas.microsoft.com/office/drawing/2014/main" id="{C9F7743A-26D1-4288-B3F5-B647B4C6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433" y="1195470"/>
            <a:ext cx="712572" cy="7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3E059EF-DCF3-4F4D-9E64-EEEEB4696E1A}"/>
              </a:ext>
            </a:extLst>
          </p:cNvPr>
          <p:cNvSpPr txBox="1"/>
          <p:nvPr/>
        </p:nvSpPr>
        <p:spPr>
          <a:xfrm>
            <a:off x="4357134" y="4437753"/>
            <a:ext cx="1818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Task List Developer/</a:t>
            </a:r>
          </a:p>
          <a:p>
            <a:pPr algn="ctr"/>
            <a:r>
              <a:rPr lang="en-US" altLang="ko-KR" sz="1400" dirty="0"/>
              <a:t>TL,DB Tester</a:t>
            </a:r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5E2A0B-C8DA-4309-9354-6DBBB2722269}"/>
              </a:ext>
            </a:extLst>
          </p:cNvPr>
          <p:cNvSpPr txBox="1"/>
          <p:nvPr/>
        </p:nvSpPr>
        <p:spPr>
          <a:xfrm>
            <a:off x="4161105" y="884756"/>
            <a:ext cx="207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Schedule Manager</a:t>
            </a:r>
          </a:p>
          <a:p>
            <a:pPr algn="ctr"/>
            <a:r>
              <a:rPr lang="en-US" altLang="ko-KR" sz="1400" dirty="0"/>
              <a:t>Developer/TL,DB Tester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C4B243-CD0B-403B-AF7F-A066967C5EE9}"/>
              </a:ext>
            </a:extLst>
          </p:cNvPr>
          <p:cNvSpPr txBox="1"/>
          <p:nvPr/>
        </p:nvSpPr>
        <p:spPr>
          <a:xfrm>
            <a:off x="6399663" y="559384"/>
            <a:ext cx="1801775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DB Manager</a:t>
            </a:r>
          </a:p>
          <a:p>
            <a:pPr algn="ctr"/>
            <a:r>
              <a:rPr lang="en-US" altLang="ko-KR" sz="1400" dirty="0"/>
              <a:t>Firebase Database </a:t>
            </a:r>
          </a:p>
          <a:p>
            <a:pPr algn="ctr"/>
            <a:r>
              <a:rPr lang="en-US" altLang="ko-KR" sz="1400" dirty="0"/>
              <a:t>Sync Developer/</a:t>
            </a:r>
          </a:p>
          <a:p>
            <a:pPr algn="ctr"/>
            <a:r>
              <a:rPr lang="en-US" altLang="ko-KR" sz="1400" dirty="0"/>
              <a:t>SM, Cal, </a:t>
            </a:r>
            <a:r>
              <a:rPr lang="en-US" altLang="ko-KR" sz="1400" dirty="0" err="1"/>
              <a:t>TaLi</a:t>
            </a:r>
            <a:r>
              <a:rPr lang="en-US" altLang="ko-KR" sz="1400" dirty="0"/>
              <a:t> Tester 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00BFC09-9462-4E08-82A8-00118DD2A395}"/>
              </a:ext>
            </a:extLst>
          </p:cNvPr>
          <p:cNvSpPr txBox="1"/>
          <p:nvPr/>
        </p:nvSpPr>
        <p:spPr>
          <a:xfrm>
            <a:off x="6318317" y="2818505"/>
            <a:ext cx="1935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Time Line Developer/</a:t>
            </a:r>
          </a:p>
          <a:p>
            <a:pPr algn="ctr"/>
            <a:r>
              <a:rPr lang="en-US" altLang="ko-KR" sz="1400" dirty="0"/>
              <a:t>SM, Cal, </a:t>
            </a:r>
            <a:r>
              <a:rPr lang="en-US" altLang="ko-KR" sz="1400" dirty="0" err="1"/>
              <a:t>TaLi</a:t>
            </a:r>
            <a:r>
              <a:rPr lang="en-US" altLang="ko-KR" sz="1400" dirty="0"/>
              <a:t> Tester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432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157</Words>
  <Application>Microsoft Office PowerPoint</Application>
  <PresentationFormat>와이드스크린</PresentationFormat>
  <Paragraphs>79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성민</dc:creator>
  <cp:lastModifiedBy>김 성민</cp:lastModifiedBy>
  <cp:revision>7</cp:revision>
  <dcterms:created xsi:type="dcterms:W3CDTF">2019-05-02T15:26:40Z</dcterms:created>
  <dcterms:modified xsi:type="dcterms:W3CDTF">2019-05-02T17:15:15Z</dcterms:modified>
</cp:coreProperties>
</file>