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9" r:id="rId4"/>
  </p:sldMasterIdLst>
  <p:notesMasterIdLst>
    <p:notesMasterId r:id="rId18"/>
  </p:notesMasterIdLst>
  <p:handoutMasterIdLst>
    <p:handoutMasterId r:id="rId19"/>
  </p:handoutMasterIdLst>
  <p:sldIdLst>
    <p:sldId id="291" r:id="rId5"/>
    <p:sldId id="1120" r:id="rId6"/>
    <p:sldId id="1121" r:id="rId7"/>
    <p:sldId id="1122" r:id="rId8"/>
    <p:sldId id="1124" r:id="rId9"/>
    <p:sldId id="1123" r:id="rId10"/>
    <p:sldId id="1125" r:id="rId11"/>
    <p:sldId id="1126" r:id="rId12"/>
    <p:sldId id="1127" r:id="rId13"/>
    <p:sldId id="1128" r:id="rId14"/>
    <p:sldId id="1164" r:id="rId15"/>
    <p:sldId id="1129" r:id="rId16"/>
    <p:sldId id="1130" r:id="rId17"/>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lker" initials="MW" lastIdx="9" clrIdx="0">
    <p:extLst>
      <p:ext uri="{19B8F6BF-5375-455C-9EA6-DF929625EA0E}">
        <p15:presenceInfo xmlns:p15="http://schemas.microsoft.com/office/powerpoint/2012/main" userId="S::michael.walker@softwire.com::065f31f9-3c65-4867-9180-4cac9075349f" providerId="AD"/>
      </p:ext>
    </p:extLst>
  </p:cmAuthor>
  <p:cmAuthor id="2" name="Alexander Jones" initials="AJ" lastIdx="10" clrIdx="1">
    <p:extLst>
      <p:ext uri="{19B8F6BF-5375-455C-9EA6-DF929625EA0E}">
        <p15:presenceInfo xmlns:p15="http://schemas.microsoft.com/office/powerpoint/2012/main" userId="S::Alexander.Jones@softwire.com::a61d8b4d-54ed-4028-a69c-9242de093e75" providerId="AD"/>
      </p:ext>
    </p:extLst>
  </p:cmAuthor>
  <p:cmAuthor id="3" name="Stephen Shaw" initials="SS" lastIdx="2" clrIdx="2">
    <p:extLst>
      <p:ext uri="{19B8F6BF-5375-455C-9EA6-DF929625EA0E}">
        <p15:presenceInfo xmlns:p15="http://schemas.microsoft.com/office/powerpoint/2012/main" userId="S::stephen.shaw@softwire.com::b3b29c5f-8893-4911-924e-0ba533e55a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942"/>
    <a:srgbClr val="268135"/>
    <a:srgbClr val="151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263B4-DF24-1C49-8A8D-613099432771}" v="57" dt="2020-05-18T16:34:46.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888"/>
    <p:restoredTop sz="86485" autoAdjust="0"/>
  </p:normalViewPr>
  <p:slideViewPr>
    <p:cSldViewPr snapToGrid="0">
      <p:cViewPr varScale="1">
        <p:scale>
          <a:sx n="113" d="100"/>
          <a:sy n="113" d="100"/>
        </p:scale>
        <p:origin x="192" y="952"/>
      </p:cViewPr>
      <p:guideLst>
        <p:guide orient="horz" pos="1800"/>
        <p:guide pos="320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Shaw" userId="b3b29c5f-8893-4911-924e-0ba533e55a6f" providerId="ADAL" clId="{9C997266-B973-4B23-B5D3-D42D5374A441}"/>
    <pc:docChg chg="modSld">
      <pc:chgData name="Stephen Shaw" userId="b3b29c5f-8893-4911-924e-0ba533e55a6f" providerId="ADAL" clId="{9C997266-B973-4B23-B5D3-D42D5374A441}" dt="2020-05-14T09:01:55.203" v="76" actId="20577"/>
      <pc:docMkLst>
        <pc:docMk/>
      </pc:docMkLst>
      <pc:sldChg chg="modSp mod">
        <pc:chgData name="Stephen Shaw" userId="b3b29c5f-8893-4911-924e-0ba533e55a6f" providerId="ADAL" clId="{9C997266-B973-4B23-B5D3-D42D5374A441}" dt="2020-05-14T09:01:55.203" v="76" actId="20577"/>
        <pc:sldMkLst>
          <pc:docMk/>
          <pc:sldMk cId="282952815" sldId="283"/>
        </pc:sldMkLst>
        <pc:spChg chg="mod">
          <ac:chgData name="Stephen Shaw" userId="b3b29c5f-8893-4911-924e-0ba533e55a6f" providerId="ADAL" clId="{9C997266-B973-4B23-B5D3-D42D5374A441}" dt="2020-05-14T09:01:55.203" v="76" actId="20577"/>
          <ac:spMkLst>
            <pc:docMk/>
            <pc:sldMk cId="282952815" sldId="283"/>
            <ac:spMk id="7" creationId="{4CA69B0F-2359-47A3-8C18-CA63F4168261}"/>
          </ac:spMkLst>
        </pc:spChg>
      </pc:sldChg>
      <pc:sldChg chg="modSp mod">
        <pc:chgData name="Stephen Shaw" userId="b3b29c5f-8893-4911-924e-0ba533e55a6f" providerId="ADAL" clId="{9C997266-B973-4B23-B5D3-D42D5374A441}" dt="2020-05-14T08:57:34.223" v="52" actId="1076"/>
        <pc:sldMkLst>
          <pc:docMk/>
          <pc:sldMk cId="478784035" sldId="1118"/>
        </pc:sldMkLst>
        <pc:spChg chg="mod">
          <ac:chgData name="Stephen Shaw" userId="b3b29c5f-8893-4911-924e-0ba533e55a6f" providerId="ADAL" clId="{9C997266-B973-4B23-B5D3-D42D5374A441}" dt="2020-05-14T08:57:34.223" v="52" actId="1076"/>
          <ac:spMkLst>
            <pc:docMk/>
            <pc:sldMk cId="478784035" sldId="1118"/>
            <ac:spMk id="24" creationId="{4D99B616-7290-49D8-B637-21A9D1CBD68C}"/>
          </ac:spMkLst>
        </pc:spChg>
      </pc:sldChg>
    </pc:docChg>
  </pc:docChgLst>
  <pc:docChgLst>
    <pc:chgData name="Stephen Shaw" userId="b3b29c5f-8893-4911-924e-0ba533e55a6f" providerId="ADAL" clId="{2BF84E9D-67AB-7649-96AB-E6C08F605EAB}"/>
    <pc:docChg chg="undo custSel modSld">
      <pc:chgData name="Stephen Shaw" userId="b3b29c5f-8893-4911-924e-0ba533e55a6f" providerId="ADAL" clId="{2BF84E9D-67AB-7649-96AB-E6C08F605EAB}" dt="2020-05-13T16:10:06.157" v="419" actId="20577"/>
      <pc:docMkLst>
        <pc:docMk/>
      </pc:docMkLst>
      <pc:sldChg chg="addCm delCm modCm">
        <pc:chgData name="Stephen Shaw" userId="b3b29c5f-8893-4911-924e-0ba533e55a6f" providerId="ADAL" clId="{2BF84E9D-67AB-7649-96AB-E6C08F605EAB}" dt="2020-05-13T15:26:53.703" v="3" actId="1592"/>
        <pc:sldMkLst>
          <pc:docMk/>
          <pc:sldMk cId="2102202037" sldId="1127"/>
        </pc:sldMkLst>
      </pc:sldChg>
      <pc:sldChg chg="modSp">
        <pc:chgData name="Stephen Shaw" userId="b3b29c5f-8893-4911-924e-0ba533e55a6f" providerId="ADAL" clId="{2BF84E9D-67AB-7649-96AB-E6C08F605EAB}" dt="2020-05-13T15:56:51.252" v="67" actId="20577"/>
        <pc:sldMkLst>
          <pc:docMk/>
          <pc:sldMk cId="1189348319" sldId="1140"/>
        </pc:sldMkLst>
        <pc:spChg chg="mod">
          <ac:chgData name="Stephen Shaw" userId="b3b29c5f-8893-4911-924e-0ba533e55a6f" providerId="ADAL" clId="{2BF84E9D-67AB-7649-96AB-E6C08F605EAB}" dt="2020-05-13T15:56:51.252" v="67" actId="20577"/>
          <ac:spMkLst>
            <pc:docMk/>
            <pc:sldMk cId="1189348319" sldId="1140"/>
            <ac:spMk id="8" creationId="{FC79C199-EE4D-4B5F-8D0A-955A284696CD}"/>
          </ac:spMkLst>
        </pc:spChg>
      </pc:sldChg>
      <pc:sldChg chg="addSp delSp modSp">
        <pc:chgData name="Stephen Shaw" userId="b3b29c5f-8893-4911-924e-0ba533e55a6f" providerId="ADAL" clId="{2BF84E9D-67AB-7649-96AB-E6C08F605EAB}" dt="2020-05-13T16:04:45.116" v="231" actId="20577"/>
        <pc:sldMkLst>
          <pc:docMk/>
          <pc:sldMk cId="4112736376" sldId="1141"/>
        </pc:sldMkLst>
        <pc:spChg chg="del mod">
          <ac:chgData name="Stephen Shaw" userId="b3b29c5f-8893-4911-924e-0ba533e55a6f" providerId="ADAL" clId="{2BF84E9D-67AB-7649-96AB-E6C08F605EAB}" dt="2020-05-13T16:03:17.748" v="220" actId="478"/>
          <ac:spMkLst>
            <pc:docMk/>
            <pc:sldMk cId="4112736376" sldId="1141"/>
            <ac:spMk id="2" creationId="{DD2BD7C5-23E9-4C3E-8C26-B90B4121067C}"/>
          </ac:spMkLst>
        </pc:spChg>
        <pc:spChg chg="mod">
          <ac:chgData name="Stephen Shaw" userId="b3b29c5f-8893-4911-924e-0ba533e55a6f" providerId="ADAL" clId="{2BF84E9D-67AB-7649-96AB-E6C08F605EAB}" dt="2020-05-13T16:02:53.289" v="215"/>
          <ac:spMkLst>
            <pc:docMk/>
            <pc:sldMk cId="4112736376" sldId="1141"/>
            <ac:spMk id="3" creationId="{23C7818B-9736-7348-AFF4-3B8DD36AB0C8}"/>
          </ac:spMkLst>
        </pc:spChg>
        <pc:spChg chg="add mod">
          <ac:chgData name="Stephen Shaw" userId="b3b29c5f-8893-4911-924e-0ba533e55a6f" providerId="ADAL" clId="{2BF84E9D-67AB-7649-96AB-E6C08F605EAB}" dt="2020-05-13T16:04:45.116" v="231" actId="20577"/>
          <ac:spMkLst>
            <pc:docMk/>
            <pc:sldMk cId="4112736376" sldId="1141"/>
            <ac:spMk id="4" creationId="{5D80ADF2-0A81-4D4D-A82F-6088CF590681}"/>
          </ac:spMkLst>
        </pc:spChg>
        <pc:spChg chg="add del mod">
          <ac:chgData name="Stephen Shaw" userId="b3b29c5f-8893-4911-924e-0ba533e55a6f" providerId="ADAL" clId="{2BF84E9D-67AB-7649-96AB-E6C08F605EAB}" dt="2020-05-13T16:03:37.875" v="223" actId="478"/>
          <ac:spMkLst>
            <pc:docMk/>
            <pc:sldMk cId="4112736376" sldId="1141"/>
            <ac:spMk id="5" creationId="{39231D77-026C-2540-A4B0-7BC3CF15C0B6}"/>
          </ac:spMkLst>
        </pc:spChg>
        <pc:spChg chg="add mod">
          <ac:chgData name="Stephen Shaw" userId="b3b29c5f-8893-4911-924e-0ba533e55a6f" providerId="ADAL" clId="{2BF84E9D-67AB-7649-96AB-E6C08F605EAB}" dt="2020-05-13T16:03:42.717" v="224" actId="1076"/>
          <ac:spMkLst>
            <pc:docMk/>
            <pc:sldMk cId="4112736376" sldId="1141"/>
            <ac:spMk id="8" creationId="{6C88959B-B5C3-B149-85D0-FB641FA9F6CE}"/>
          </ac:spMkLst>
        </pc:spChg>
        <pc:spChg chg="del mod">
          <ac:chgData name="Stephen Shaw" userId="b3b29c5f-8893-4911-924e-0ba533e55a6f" providerId="ADAL" clId="{2BF84E9D-67AB-7649-96AB-E6C08F605EAB}" dt="2020-05-13T16:02:58.851" v="217" actId="478"/>
          <ac:spMkLst>
            <pc:docMk/>
            <pc:sldMk cId="4112736376" sldId="1141"/>
            <ac:spMk id="9" creationId="{D7A9943A-ECE7-4070-A1A8-A3AC629520E9}"/>
          </ac:spMkLst>
        </pc:spChg>
        <pc:picChg chg="del">
          <ac:chgData name="Stephen Shaw" userId="b3b29c5f-8893-4911-924e-0ba533e55a6f" providerId="ADAL" clId="{2BF84E9D-67AB-7649-96AB-E6C08F605EAB}" dt="2020-05-13T16:03:53.489" v="225" actId="478"/>
          <ac:picMkLst>
            <pc:docMk/>
            <pc:sldMk cId="4112736376" sldId="1141"/>
            <ac:picMk id="6" creationId="{67303410-FCB9-0A4A-B201-A6C3C25632F9}"/>
          </ac:picMkLst>
        </pc:picChg>
        <pc:cxnChg chg="del">
          <ac:chgData name="Stephen Shaw" userId="b3b29c5f-8893-4911-924e-0ba533e55a6f" providerId="ADAL" clId="{2BF84E9D-67AB-7649-96AB-E6C08F605EAB}" dt="2020-05-13T16:03:53.489" v="225" actId="478"/>
          <ac:cxnSpMkLst>
            <pc:docMk/>
            <pc:sldMk cId="4112736376" sldId="1141"/>
            <ac:cxnSpMk id="7" creationId="{2B5611FD-7C32-0948-82DA-11A5D472EE5B}"/>
          </ac:cxnSpMkLst>
        </pc:cxnChg>
      </pc:sldChg>
      <pc:sldChg chg="addSp delSp modSp">
        <pc:chgData name="Stephen Shaw" userId="b3b29c5f-8893-4911-924e-0ba533e55a6f" providerId="ADAL" clId="{2BF84E9D-67AB-7649-96AB-E6C08F605EAB}" dt="2020-05-13T16:05:08.372" v="241" actId="478"/>
        <pc:sldMkLst>
          <pc:docMk/>
          <pc:sldMk cId="2313282082" sldId="1142"/>
        </pc:sldMkLst>
        <pc:spChg chg="del mod">
          <ac:chgData name="Stephen Shaw" userId="b3b29c5f-8893-4911-924e-0ba533e55a6f" providerId="ADAL" clId="{2BF84E9D-67AB-7649-96AB-E6C08F605EAB}" dt="2020-05-13T16:05:06.658" v="240"/>
          <ac:spMkLst>
            <pc:docMk/>
            <pc:sldMk cId="2313282082" sldId="1142"/>
            <ac:spMk id="2" creationId="{DD2BD7C5-23E9-4C3E-8C26-B90B4121067C}"/>
          </ac:spMkLst>
        </pc:spChg>
        <pc:spChg chg="mod">
          <ac:chgData name="Stephen Shaw" userId="b3b29c5f-8893-4911-924e-0ba533e55a6f" providerId="ADAL" clId="{2BF84E9D-67AB-7649-96AB-E6C08F605EAB}" dt="2020-05-13T16:04:34.375" v="226"/>
          <ac:spMkLst>
            <pc:docMk/>
            <pc:sldMk cId="2313282082" sldId="1142"/>
            <ac:spMk id="3" creationId="{23C7818B-9736-7348-AFF4-3B8DD36AB0C8}"/>
          </ac:spMkLst>
        </pc:spChg>
        <pc:spChg chg="add mod">
          <ac:chgData name="Stephen Shaw" userId="b3b29c5f-8893-4911-924e-0ba533e55a6f" providerId="ADAL" clId="{2BF84E9D-67AB-7649-96AB-E6C08F605EAB}" dt="2020-05-13T16:04:39.507" v="230" actId="20577"/>
          <ac:spMkLst>
            <pc:docMk/>
            <pc:sldMk cId="2313282082" sldId="1142"/>
            <ac:spMk id="4" creationId="{5A12FA0D-4CAA-3C40-B2E0-E81F4661E495}"/>
          </ac:spMkLst>
        </pc:spChg>
        <pc:spChg chg="add del mod">
          <ac:chgData name="Stephen Shaw" userId="b3b29c5f-8893-4911-924e-0ba533e55a6f" providerId="ADAL" clId="{2BF84E9D-67AB-7649-96AB-E6C08F605EAB}" dt="2020-05-13T16:04:53.664" v="234" actId="478"/>
          <ac:spMkLst>
            <pc:docMk/>
            <pc:sldMk cId="2313282082" sldId="1142"/>
            <ac:spMk id="5" creationId="{5FD73D07-1A75-8D46-9233-7FCA90FF1247}"/>
          </ac:spMkLst>
        </pc:spChg>
        <pc:spChg chg="add mod">
          <ac:chgData name="Stephen Shaw" userId="b3b29c5f-8893-4911-924e-0ba533e55a6f" providerId="ADAL" clId="{2BF84E9D-67AB-7649-96AB-E6C08F605EAB}" dt="2020-05-13T16:04:58.159" v="235" actId="1076"/>
          <ac:spMkLst>
            <pc:docMk/>
            <pc:sldMk cId="2313282082" sldId="1142"/>
            <ac:spMk id="8" creationId="{DA8ADAB0-38FC-8545-8CE9-5A300BBAC70F}"/>
          </ac:spMkLst>
        </pc:spChg>
        <pc:spChg chg="del mod">
          <ac:chgData name="Stephen Shaw" userId="b3b29c5f-8893-4911-924e-0ba533e55a6f" providerId="ADAL" clId="{2BF84E9D-67AB-7649-96AB-E6C08F605EAB}" dt="2020-05-13T16:05:06.106" v="238" actId="478"/>
          <ac:spMkLst>
            <pc:docMk/>
            <pc:sldMk cId="2313282082" sldId="1142"/>
            <ac:spMk id="9" creationId="{D7A9943A-ECE7-4070-A1A8-A3AC629520E9}"/>
          </ac:spMkLst>
        </pc:spChg>
        <pc:picChg chg="del">
          <ac:chgData name="Stephen Shaw" userId="b3b29c5f-8893-4911-924e-0ba533e55a6f" providerId="ADAL" clId="{2BF84E9D-67AB-7649-96AB-E6C08F605EAB}" dt="2020-05-13T16:05:08.372" v="241" actId="478"/>
          <ac:picMkLst>
            <pc:docMk/>
            <pc:sldMk cId="2313282082" sldId="1142"/>
            <ac:picMk id="6" creationId="{67303410-FCB9-0A4A-B201-A6C3C25632F9}"/>
          </ac:picMkLst>
        </pc:picChg>
        <pc:picChg chg="mod">
          <ac:chgData name="Stephen Shaw" userId="b3b29c5f-8893-4911-924e-0ba533e55a6f" providerId="ADAL" clId="{2BF84E9D-67AB-7649-96AB-E6C08F605EAB}" dt="2020-05-13T16:05:03.311" v="237" actId="1076"/>
          <ac:picMkLst>
            <pc:docMk/>
            <pc:sldMk cId="2313282082" sldId="1142"/>
            <ac:picMk id="10" creationId="{F259C1E5-FF0A-4702-AFFF-0C082497F5EF}"/>
          </ac:picMkLst>
        </pc:picChg>
        <pc:cxnChg chg="del">
          <ac:chgData name="Stephen Shaw" userId="b3b29c5f-8893-4911-924e-0ba533e55a6f" providerId="ADAL" clId="{2BF84E9D-67AB-7649-96AB-E6C08F605EAB}" dt="2020-05-13T16:05:08.372" v="241" actId="478"/>
          <ac:cxnSpMkLst>
            <pc:docMk/>
            <pc:sldMk cId="2313282082" sldId="1142"/>
            <ac:cxnSpMk id="7" creationId="{2B5611FD-7C32-0948-82DA-11A5D472EE5B}"/>
          </ac:cxnSpMkLst>
        </pc:cxnChg>
      </pc:sldChg>
      <pc:sldChg chg="addSp delSp modSp">
        <pc:chgData name="Stephen Shaw" userId="b3b29c5f-8893-4911-924e-0ba533e55a6f" providerId="ADAL" clId="{2BF84E9D-67AB-7649-96AB-E6C08F605EAB}" dt="2020-05-13T16:06:42.590" v="305" actId="478"/>
        <pc:sldMkLst>
          <pc:docMk/>
          <pc:sldMk cId="158462770" sldId="1143"/>
        </pc:sldMkLst>
        <pc:spChg chg="del mod">
          <ac:chgData name="Stephen Shaw" userId="b3b29c5f-8893-4911-924e-0ba533e55a6f" providerId="ADAL" clId="{2BF84E9D-67AB-7649-96AB-E6C08F605EAB}" dt="2020-05-13T16:05:30.124" v="247"/>
          <ac:spMkLst>
            <pc:docMk/>
            <pc:sldMk cId="158462770" sldId="1143"/>
            <ac:spMk id="2" creationId="{DD2BD7C5-23E9-4C3E-8C26-B90B4121067C}"/>
          </ac:spMkLst>
        </pc:spChg>
        <pc:spChg chg="mod">
          <ac:chgData name="Stephen Shaw" userId="b3b29c5f-8893-4911-924e-0ba533e55a6f" providerId="ADAL" clId="{2BF84E9D-67AB-7649-96AB-E6C08F605EAB}" dt="2020-05-13T16:05:17.737" v="242"/>
          <ac:spMkLst>
            <pc:docMk/>
            <pc:sldMk cId="158462770" sldId="1143"/>
            <ac:spMk id="3" creationId="{23C7818B-9736-7348-AFF4-3B8DD36AB0C8}"/>
          </ac:spMkLst>
        </pc:spChg>
        <pc:spChg chg="add mod">
          <ac:chgData name="Stephen Shaw" userId="b3b29c5f-8893-4911-924e-0ba533e55a6f" providerId="ADAL" clId="{2BF84E9D-67AB-7649-96AB-E6C08F605EAB}" dt="2020-05-13T16:05:34.095" v="251" actId="20577"/>
          <ac:spMkLst>
            <pc:docMk/>
            <pc:sldMk cId="158462770" sldId="1143"/>
            <ac:spMk id="4" creationId="{1C8CDA32-3B00-814F-B316-0863B01A4A87}"/>
          </ac:spMkLst>
        </pc:spChg>
        <pc:spChg chg="add del mod">
          <ac:chgData name="Stephen Shaw" userId="b3b29c5f-8893-4911-924e-0ba533e55a6f" providerId="ADAL" clId="{2BF84E9D-67AB-7649-96AB-E6C08F605EAB}" dt="2020-05-13T16:05:29.216" v="245" actId="478"/>
          <ac:spMkLst>
            <pc:docMk/>
            <pc:sldMk cId="158462770" sldId="1143"/>
            <ac:spMk id="5" creationId="{567C3F35-29F6-E942-B37E-2DEFCD7D9F9D}"/>
          </ac:spMkLst>
        </pc:spChg>
        <pc:spChg chg="del mod">
          <ac:chgData name="Stephen Shaw" userId="b3b29c5f-8893-4911-924e-0ba533e55a6f" providerId="ADAL" clId="{2BF84E9D-67AB-7649-96AB-E6C08F605EAB}" dt="2020-05-13T16:05:36.600" v="252" actId="478"/>
          <ac:spMkLst>
            <pc:docMk/>
            <pc:sldMk cId="158462770" sldId="1143"/>
            <ac:spMk id="9" creationId="{D7A9943A-ECE7-4070-A1A8-A3AC629520E9}"/>
          </ac:spMkLst>
        </pc:spChg>
        <pc:spChg chg="add mod">
          <ac:chgData name="Stephen Shaw" userId="b3b29c5f-8893-4911-924e-0ba533e55a6f" providerId="ADAL" clId="{2BF84E9D-67AB-7649-96AB-E6C08F605EAB}" dt="2020-05-13T16:06:36.233" v="299" actId="1035"/>
          <ac:spMkLst>
            <pc:docMk/>
            <pc:sldMk cId="158462770" sldId="1143"/>
            <ac:spMk id="10" creationId="{B26DA271-9DFF-514E-99BE-58403FD5EA7A}"/>
          </ac:spMkLst>
        </pc:spChg>
        <pc:picChg chg="del">
          <ac:chgData name="Stephen Shaw" userId="b3b29c5f-8893-4911-924e-0ba533e55a6f" providerId="ADAL" clId="{2BF84E9D-67AB-7649-96AB-E6C08F605EAB}" dt="2020-05-13T16:06:42.590" v="305" actId="478"/>
          <ac:picMkLst>
            <pc:docMk/>
            <pc:sldMk cId="158462770" sldId="1143"/>
            <ac:picMk id="6" creationId="{67303410-FCB9-0A4A-B201-A6C3C25632F9}"/>
          </ac:picMkLst>
        </pc:picChg>
        <pc:picChg chg="mod">
          <ac:chgData name="Stephen Shaw" userId="b3b29c5f-8893-4911-924e-0ba533e55a6f" providerId="ADAL" clId="{2BF84E9D-67AB-7649-96AB-E6C08F605EAB}" dt="2020-05-13T16:06:39.088" v="304" actId="1035"/>
          <ac:picMkLst>
            <pc:docMk/>
            <pc:sldMk cId="158462770" sldId="1143"/>
            <ac:picMk id="8" creationId="{2F141F53-01AF-4CC4-853A-90CAA91A4D02}"/>
          </ac:picMkLst>
        </pc:picChg>
        <pc:cxnChg chg="del">
          <ac:chgData name="Stephen Shaw" userId="b3b29c5f-8893-4911-924e-0ba533e55a6f" providerId="ADAL" clId="{2BF84E9D-67AB-7649-96AB-E6C08F605EAB}" dt="2020-05-13T16:06:42.590" v="305" actId="478"/>
          <ac:cxnSpMkLst>
            <pc:docMk/>
            <pc:sldMk cId="158462770" sldId="1143"/>
            <ac:cxnSpMk id="7" creationId="{2B5611FD-7C32-0948-82DA-11A5D472EE5B}"/>
          </ac:cxnSpMkLst>
        </pc:cxnChg>
      </pc:sldChg>
      <pc:sldChg chg="addSp delSp modSp">
        <pc:chgData name="Stephen Shaw" userId="b3b29c5f-8893-4911-924e-0ba533e55a6f" providerId="ADAL" clId="{2BF84E9D-67AB-7649-96AB-E6C08F605EAB}" dt="2020-05-13T16:07:23.587" v="335" actId="478"/>
        <pc:sldMkLst>
          <pc:docMk/>
          <pc:sldMk cId="1839265630" sldId="1144"/>
        </pc:sldMkLst>
        <pc:spChg chg="del mod">
          <ac:chgData name="Stephen Shaw" userId="b3b29c5f-8893-4911-924e-0ba533e55a6f" providerId="ADAL" clId="{2BF84E9D-67AB-7649-96AB-E6C08F605EAB}" dt="2020-05-13T16:07:20.515" v="334"/>
          <ac:spMkLst>
            <pc:docMk/>
            <pc:sldMk cId="1839265630" sldId="1144"/>
            <ac:spMk id="2" creationId="{DD2BD7C5-23E9-4C3E-8C26-B90B4121067C}"/>
          </ac:spMkLst>
        </pc:spChg>
        <pc:spChg chg="mod">
          <ac:chgData name="Stephen Shaw" userId="b3b29c5f-8893-4911-924e-0ba533e55a6f" providerId="ADAL" clId="{2BF84E9D-67AB-7649-96AB-E6C08F605EAB}" dt="2020-05-13T16:06:50.108" v="306"/>
          <ac:spMkLst>
            <pc:docMk/>
            <pc:sldMk cId="1839265630" sldId="1144"/>
            <ac:spMk id="3" creationId="{23C7818B-9736-7348-AFF4-3B8DD36AB0C8}"/>
          </ac:spMkLst>
        </pc:spChg>
        <pc:spChg chg="add mod">
          <ac:chgData name="Stephen Shaw" userId="b3b29c5f-8893-4911-924e-0ba533e55a6f" providerId="ADAL" clId="{2BF84E9D-67AB-7649-96AB-E6C08F605EAB}" dt="2020-05-13T16:06:52.141" v="312" actId="20577"/>
          <ac:spMkLst>
            <pc:docMk/>
            <pc:sldMk cId="1839265630" sldId="1144"/>
            <ac:spMk id="5" creationId="{8A65C934-9694-054A-9B2F-8D639803074F}"/>
          </ac:spMkLst>
        </pc:spChg>
        <pc:spChg chg="add del mod">
          <ac:chgData name="Stephen Shaw" userId="b3b29c5f-8893-4911-924e-0ba533e55a6f" providerId="ADAL" clId="{2BF84E9D-67AB-7649-96AB-E6C08F605EAB}" dt="2020-05-13T16:06:59.420" v="316" actId="478"/>
          <ac:spMkLst>
            <pc:docMk/>
            <pc:sldMk cId="1839265630" sldId="1144"/>
            <ac:spMk id="8" creationId="{0899F4EE-2F33-5742-8308-04EE322B511B}"/>
          </ac:spMkLst>
        </pc:spChg>
        <pc:spChg chg="del">
          <ac:chgData name="Stephen Shaw" userId="b3b29c5f-8893-4911-924e-0ba533e55a6f" providerId="ADAL" clId="{2BF84E9D-67AB-7649-96AB-E6C08F605EAB}" dt="2020-05-13T16:06:53.648" v="313" actId="478"/>
          <ac:spMkLst>
            <pc:docMk/>
            <pc:sldMk cId="1839265630" sldId="1144"/>
            <ac:spMk id="9" creationId="{D7A9943A-ECE7-4070-A1A8-A3AC629520E9}"/>
          </ac:spMkLst>
        </pc:spChg>
        <pc:spChg chg="add mod">
          <ac:chgData name="Stephen Shaw" userId="b3b29c5f-8893-4911-924e-0ba533e55a6f" providerId="ADAL" clId="{2BF84E9D-67AB-7649-96AB-E6C08F605EAB}" dt="2020-05-13T16:07:15.130" v="322" actId="404"/>
          <ac:spMkLst>
            <pc:docMk/>
            <pc:sldMk cId="1839265630" sldId="1144"/>
            <ac:spMk id="10" creationId="{DEE3A470-716F-EC44-8D6F-7CF33D3A0C57}"/>
          </ac:spMkLst>
        </pc:spChg>
        <pc:picChg chg="mod">
          <ac:chgData name="Stephen Shaw" userId="b3b29c5f-8893-4911-924e-0ba533e55a6f" providerId="ADAL" clId="{2BF84E9D-67AB-7649-96AB-E6C08F605EAB}" dt="2020-05-13T16:07:19.187" v="332" actId="1035"/>
          <ac:picMkLst>
            <pc:docMk/>
            <pc:sldMk cId="1839265630" sldId="1144"/>
            <ac:picMk id="4" creationId="{5347FB0F-30F2-4CA7-99EC-0696BB897123}"/>
          </ac:picMkLst>
        </pc:picChg>
        <pc:picChg chg="del">
          <ac:chgData name="Stephen Shaw" userId="b3b29c5f-8893-4911-924e-0ba533e55a6f" providerId="ADAL" clId="{2BF84E9D-67AB-7649-96AB-E6C08F605EAB}" dt="2020-05-13T16:07:23.587" v="335" actId="478"/>
          <ac:picMkLst>
            <pc:docMk/>
            <pc:sldMk cId="1839265630" sldId="1144"/>
            <ac:picMk id="6" creationId="{67303410-FCB9-0A4A-B201-A6C3C25632F9}"/>
          </ac:picMkLst>
        </pc:picChg>
        <pc:cxnChg chg="del">
          <ac:chgData name="Stephen Shaw" userId="b3b29c5f-8893-4911-924e-0ba533e55a6f" providerId="ADAL" clId="{2BF84E9D-67AB-7649-96AB-E6C08F605EAB}" dt="2020-05-13T16:07:23.587" v="335" actId="478"/>
          <ac:cxnSpMkLst>
            <pc:docMk/>
            <pc:sldMk cId="1839265630" sldId="1144"/>
            <ac:cxnSpMk id="7" creationId="{2B5611FD-7C32-0948-82DA-11A5D472EE5B}"/>
          </ac:cxnSpMkLst>
        </pc:cxnChg>
      </pc:sldChg>
      <pc:sldChg chg="addSp delSp modSp">
        <pc:chgData name="Stephen Shaw" userId="b3b29c5f-8893-4911-924e-0ba533e55a6f" providerId="ADAL" clId="{2BF84E9D-67AB-7649-96AB-E6C08F605EAB}" dt="2020-05-13T16:10:06.157" v="419" actId="20577"/>
        <pc:sldMkLst>
          <pc:docMk/>
          <pc:sldMk cId="1295504444" sldId="1145"/>
        </pc:sldMkLst>
        <pc:spChg chg="del mod">
          <ac:chgData name="Stephen Shaw" userId="b3b29c5f-8893-4911-924e-0ba533e55a6f" providerId="ADAL" clId="{2BF84E9D-67AB-7649-96AB-E6C08F605EAB}" dt="2020-05-13T16:08:48.033" v="373"/>
          <ac:spMkLst>
            <pc:docMk/>
            <pc:sldMk cId="1295504444" sldId="1145"/>
            <ac:spMk id="2" creationId="{DD2BD7C5-23E9-4C3E-8C26-B90B4121067C}"/>
          </ac:spMkLst>
        </pc:spChg>
        <pc:spChg chg="mod">
          <ac:chgData name="Stephen Shaw" userId="b3b29c5f-8893-4911-924e-0ba533e55a6f" providerId="ADAL" clId="{2BF84E9D-67AB-7649-96AB-E6C08F605EAB}" dt="2020-05-13T16:07:39.994" v="338"/>
          <ac:spMkLst>
            <pc:docMk/>
            <pc:sldMk cId="1295504444" sldId="1145"/>
            <ac:spMk id="3" creationId="{23C7818B-9736-7348-AFF4-3B8DD36AB0C8}"/>
          </ac:spMkLst>
        </pc:spChg>
        <pc:spChg chg="add mod">
          <ac:chgData name="Stephen Shaw" userId="b3b29c5f-8893-4911-924e-0ba533e55a6f" providerId="ADAL" clId="{2BF84E9D-67AB-7649-96AB-E6C08F605EAB}" dt="2020-05-13T16:07:47.697" v="342" actId="20577"/>
          <ac:spMkLst>
            <pc:docMk/>
            <pc:sldMk cId="1295504444" sldId="1145"/>
            <ac:spMk id="4" creationId="{F3A3B60D-8A92-2B4C-84AE-49373290FF19}"/>
          </ac:spMkLst>
        </pc:spChg>
        <pc:spChg chg="add del mod">
          <ac:chgData name="Stephen Shaw" userId="b3b29c5f-8893-4911-924e-0ba533e55a6f" providerId="ADAL" clId="{2BF84E9D-67AB-7649-96AB-E6C08F605EAB}" dt="2020-05-13T16:08:04.631" v="345" actId="478"/>
          <ac:spMkLst>
            <pc:docMk/>
            <pc:sldMk cId="1295504444" sldId="1145"/>
            <ac:spMk id="8" creationId="{6F9E8BB8-D888-CD47-B16F-FD391F3D1A3D}"/>
          </ac:spMkLst>
        </pc:spChg>
        <pc:spChg chg="del mod">
          <ac:chgData name="Stephen Shaw" userId="b3b29c5f-8893-4911-924e-0ba533e55a6f" providerId="ADAL" clId="{2BF84E9D-67AB-7649-96AB-E6C08F605EAB}" dt="2020-05-13T16:07:45.312" v="341" actId="478"/>
          <ac:spMkLst>
            <pc:docMk/>
            <pc:sldMk cId="1295504444" sldId="1145"/>
            <ac:spMk id="9" creationId="{D7A9943A-ECE7-4070-A1A8-A3AC629520E9}"/>
          </ac:spMkLst>
        </pc:spChg>
        <pc:spChg chg="add mod">
          <ac:chgData name="Stephen Shaw" userId="b3b29c5f-8893-4911-924e-0ba533e55a6f" providerId="ADAL" clId="{2BF84E9D-67AB-7649-96AB-E6C08F605EAB}" dt="2020-05-13T16:10:06.157" v="419" actId="20577"/>
          <ac:spMkLst>
            <pc:docMk/>
            <pc:sldMk cId="1295504444" sldId="1145"/>
            <ac:spMk id="10" creationId="{67188A0B-0731-184A-82EE-0255D762FF81}"/>
          </ac:spMkLst>
        </pc:spChg>
        <pc:picChg chg="mod">
          <ac:chgData name="Stephen Shaw" userId="b3b29c5f-8893-4911-924e-0ba533e55a6f" providerId="ADAL" clId="{2BF84E9D-67AB-7649-96AB-E6C08F605EAB}" dt="2020-05-13T16:09:49.898" v="416" actId="1035"/>
          <ac:picMkLst>
            <pc:docMk/>
            <pc:sldMk cId="1295504444" sldId="1145"/>
            <ac:picMk id="5" creationId="{774B0664-1632-4AA6-A2F0-27C1C8725CB6}"/>
          </ac:picMkLst>
        </pc:picChg>
        <pc:picChg chg="del">
          <ac:chgData name="Stephen Shaw" userId="b3b29c5f-8893-4911-924e-0ba533e55a6f" providerId="ADAL" clId="{2BF84E9D-67AB-7649-96AB-E6C08F605EAB}" dt="2020-05-13T16:07:36.200" v="337" actId="478"/>
          <ac:picMkLst>
            <pc:docMk/>
            <pc:sldMk cId="1295504444" sldId="1145"/>
            <ac:picMk id="6" creationId="{67303410-FCB9-0A4A-B201-A6C3C25632F9}"/>
          </ac:picMkLst>
        </pc:picChg>
        <pc:cxnChg chg="del">
          <ac:chgData name="Stephen Shaw" userId="b3b29c5f-8893-4911-924e-0ba533e55a6f" providerId="ADAL" clId="{2BF84E9D-67AB-7649-96AB-E6C08F605EAB}" dt="2020-05-13T16:07:34.780" v="336" actId="478"/>
          <ac:cxnSpMkLst>
            <pc:docMk/>
            <pc:sldMk cId="1295504444" sldId="1145"/>
            <ac:cxnSpMk id="7" creationId="{2B5611FD-7C32-0948-82DA-11A5D472EE5B}"/>
          </ac:cxnSpMkLst>
        </pc:cxnChg>
      </pc:sldChg>
      <pc:sldChg chg="addSp delSp modSp">
        <pc:chgData name="Stephen Shaw" userId="b3b29c5f-8893-4911-924e-0ba533e55a6f" providerId="ADAL" clId="{2BF84E9D-67AB-7649-96AB-E6C08F605EAB}" dt="2020-05-13T16:09:36.469" v="399" actId="20577"/>
        <pc:sldMkLst>
          <pc:docMk/>
          <pc:sldMk cId="4245298204" sldId="1146"/>
        </pc:sldMkLst>
        <pc:spChg chg="del mod">
          <ac:chgData name="Stephen Shaw" userId="b3b29c5f-8893-4911-924e-0ba533e55a6f" providerId="ADAL" clId="{2BF84E9D-67AB-7649-96AB-E6C08F605EAB}" dt="2020-05-13T16:09:04.878" v="382" actId="478"/>
          <ac:spMkLst>
            <pc:docMk/>
            <pc:sldMk cId="4245298204" sldId="1146"/>
            <ac:spMk id="2" creationId="{DD2BD7C5-23E9-4C3E-8C26-B90B4121067C}"/>
          </ac:spMkLst>
        </pc:spChg>
        <pc:spChg chg="mod">
          <ac:chgData name="Stephen Shaw" userId="b3b29c5f-8893-4911-924e-0ba533e55a6f" providerId="ADAL" clId="{2BF84E9D-67AB-7649-96AB-E6C08F605EAB}" dt="2020-05-13T16:08:49.882" v="374"/>
          <ac:spMkLst>
            <pc:docMk/>
            <pc:sldMk cId="4245298204" sldId="1146"/>
            <ac:spMk id="3" creationId="{23C7818B-9736-7348-AFF4-3B8DD36AB0C8}"/>
          </ac:spMkLst>
        </pc:spChg>
        <pc:spChg chg="add mod">
          <ac:chgData name="Stephen Shaw" userId="b3b29c5f-8893-4911-924e-0ba533e55a6f" providerId="ADAL" clId="{2BF84E9D-67AB-7649-96AB-E6C08F605EAB}" dt="2020-05-13T16:08:54.100" v="377" actId="20577"/>
          <ac:spMkLst>
            <pc:docMk/>
            <pc:sldMk cId="4245298204" sldId="1146"/>
            <ac:spMk id="4" creationId="{C888DC98-92F8-2D4E-BA3C-7D71EFCB93DB}"/>
          </ac:spMkLst>
        </pc:spChg>
        <pc:spChg chg="add del mod">
          <ac:chgData name="Stephen Shaw" userId="b3b29c5f-8893-4911-924e-0ba533e55a6f" providerId="ADAL" clId="{2BF84E9D-67AB-7649-96AB-E6C08F605EAB}" dt="2020-05-13T16:09:15.018" v="385" actId="478"/>
          <ac:spMkLst>
            <pc:docMk/>
            <pc:sldMk cId="4245298204" sldId="1146"/>
            <ac:spMk id="5" creationId="{162D5722-653C-C741-B171-C646596D1E50}"/>
          </ac:spMkLst>
        </pc:spChg>
        <pc:spChg chg="add del mod">
          <ac:chgData name="Stephen Shaw" userId="b3b29c5f-8893-4911-924e-0ba533e55a6f" providerId="ADAL" clId="{2BF84E9D-67AB-7649-96AB-E6C08F605EAB}" dt="2020-05-13T16:09:36.469" v="399" actId="20577"/>
          <ac:spMkLst>
            <pc:docMk/>
            <pc:sldMk cId="4245298204" sldId="1146"/>
            <ac:spMk id="8" creationId="{2F67569F-6756-7F4C-8259-43044011B446}"/>
          </ac:spMkLst>
        </pc:spChg>
        <pc:spChg chg="del mod">
          <ac:chgData name="Stephen Shaw" userId="b3b29c5f-8893-4911-924e-0ba533e55a6f" providerId="ADAL" clId="{2BF84E9D-67AB-7649-96AB-E6C08F605EAB}" dt="2020-05-13T16:08:55.077" v="378" actId="478"/>
          <ac:spMkLst>
            <pc:docMk/>
            <pc:sldMk cId="4245298204" sldId="1146"/>
            <ac:spMk id="9" creationId="{D7A9943A-ECE7-4070-A1A8-A3AC629520E9}"/>
          </ac:spMkLst>
        </pc:spChg>
        <pc:spChg chg="add del mod">
          <ac:chgData name="Stephen Shaw" userId="b3b29c5f-8893-4911-924e-0ba533e55a6f" providerId="ADAL" clId="{2BF84E9D-67AB-7649-96AB-E6C08F605EAB}" dt="2020-05-13T16:09:09.612" v="384" actId="478"/>
          <ac:spMkLst>
            <pc:docMk/>
            <pc:sldMk cId="4245298204" sldId="1146"/>
            <ac:spMk id="11" creationId="{90B292A3-7F99-2242-88EB-3D1743CD4F2A}"/>
          </ac:spMkLst>
        </pc:spChg>
        <pc:picChg chg="del">
          <ac:chgData name="Stephen Shaw" userId="b3b29c5f-8893-4911-924e-0ba533e55a6f" providerId="ADAL" clId="{2BF84E9D-67AB-7649-96AB-E6C08F605EAB}" dt="2020-05-13T16:09:17.966" v="386" actId="478"/>
          <ac:picMkLst>
            <pc:docMk/>
            <pc:sldMk cId="4245298204" sldId="1146"/>
            <ac:picMk id="6" creationId="{67303410-FCB9-0A4A-B201-A6C3C25632F9}"/>
          </ac:picMkLst>
        </pc:picChg>
        <pc:cxnChg chg="del">
          <ac:chgData name="Stephen Shaw" userId="b3b29c5f-8893-4911-924e-0ba533e55a6f" providerId="ADAL" clId="{2BF84E9D-67AB-7649-96AB-E6C08F605EAB}" dt="2020-05-13T16:09:17.966" v="386" actId="478"/>
          <ac:cxnSpMkLst>
            <pc:docMk/>
            <pc:sldMk cId="4245298204" sldId="1146"/>
            <ac:cxnSpMk id="7" creationId="{2B5611FD-7C32-0948-82DA-11A5D472EE5B}"/>
          </ac:cxnSpMkLst>
        </pc:cxnChg>
      </pc:sldChg>
      <pc:sldChg chg="modSp">
        <pc:chgData name="Stephen Shaw" userId="b3b29c5f-8893-4911-924e-0ba533e55a6f" providerId="ADAL" clId="{2BF84E9D-67AB-7649-96AB-E6C08F605EAB}" dt="2020-05-13T16:02:28.023" v="214" actId="1036"/>
        <pc:sldMkLst>
          <pc:docMk/>
          <pc:sldMk cId="3360555204" sldId="1147"/>
        </pc:sldMkLst>
        <pc:spChg chg="mod">
          <ac:chgData name="Stephen Shaw" userId="b3b29c5f-8893-4911-924e-0ba533e55a6f" providerId="ADAL" clId="{2BF84E9D-67AB-7649-96AB-E6C08F605EAB}" dt="2020-05-13T16:01:55.020" v="198" actId="14100"/>
          <ac:spMkLst>
            <pc:docMk/>
            <pc:sldMk cId="3360555204" sldId="1147"/>
            <ac:spMk id="3" creationId="{C91A70F6-BB44-5A41-89EB-E9A90B8E4D9B}"/>
          </ac:spMkLst>
        </pc:spChg>
        <pc:spChg chg="mod">
          <ac:chgData name="Stephen Shaw" userId="b3b29c5f-8893-4911-924e-0ba533e55a6f" providerId="ADAL" clId="{2BF84E9D-67AB-7649-96AB-E6C08F605EAB}" dt="2020-05-13T16:02:15.689" v="203" actId="1076"/>
          <ac:spMkLst>
            <pc:docMk/>
            <pc:sldMk cId="3360555204" sldId="1147"/>
            <ac:spMk id="4" creationId="{D87F2758-27B5-204C-859F-DF068ACD062A}"/>
          </ac:spMkLst>
        </pc:spChg>
        <pc:spChg chg="mod">
          <ac:chgData name="Stephen Shaw" userId="b3b29c5f-8893-4911-924e-0ba533e55a6f" providerId="ADAL" clId="{2BF84E9D-67AB-7649-96AB-E6C08F605EAB}" dt="2020-05-13T16:02:12.355" v="202" actId="1076"/>
          <ac:spMkLst>
            <pc:docMk/>
            <pc:sldMk cId="3360555204" sldId="1147"/>
            <ac:spMk id="8" creationId="{FC79C199-EE4D-4B5F-8D0A-955A284696CD}"/>
          </ac:spMkLst>
        </pc:spChg>
        <pc:picChg chg="mod">
          <ac:chgData name="Stephen Shaw" userId="b3b29c5f-8893-4911-924e-0ba533e55a6f" providerId="ADAL" clId="{2BF84E9D-67AB-7649-96AB-E6C08F605EAB}" dt="2020-05-13T16:02:28.023" v="214" actId="1036"/>
          <ac:picMkLst>
            <pc:docMk/>
            <pc:sldMk cId="3360555204" sldId="1147"/>
            <ac:picMk id="5" creationId="{676F94D2-F1B2-4071-8FC7-11956B770C26}"/>
          </ac:picMkLst>
        </pc:picChg>
        <pc:picChg chg="mod">
          <ac:chgData name="Stephen Shaw" userId="b3b29c5f-8893-4911-924e-0ba533e55a6f" providerId="ADAL" clId="{2BF84E9D-67AB-7649-96AB-E6C08F605EAB}" dt="2020-05-13T16:02:25.822" v="208" actId="1036"/>
          <ac:picMkLst>
            <pc:docMk/>
            <pc:sldMk cId="3360555204" sldId="1147"/>
            <ac:picMk id="7" creationId="{D4F1EE1A-D70B-44E5-959E-25CF9F17A99F}"/>
          </ac:picMkLst>
        </pc:picChg>
      </pc:sldChg>
      <pc:sldChg chg="addSp delSp modSp">
        <pc:chgData name="Stephen Shaw" userId="b3b29c5f-8893-4911-924e-0ba533e55a6f" providerId="ADAL" clId="{2BF84E9D-67AB-7649-96AB-E6C08F605EAB}" dt="2020-05-13T16:01:35.777" v="197" actId="12"/>
        <pc:sldMkLst>
          <pc:docMk/>
          <pc:sldMk cId="2821585745" sldId="1148"/>
        </pc:sldMkLst>
        <pc:spChg chg="add mod">
          <ac:chgData name="Stephen Shaw" userId="b3b29c5f-8893-4911-924e-0ba533e55a6f" providerId="ADAL" clId="{2BF84E9D-67AB-7649-96AB-E6C08F605EAB}" dt="2020-05-13T16:01:01.080" v="186"/>
          <ac:spMkLst>
            <pc:docMk/>
            <pc:sldMk cId="2821585745" sldId="1148"/>
            <ac:spMk id="2" creationId="{DF123846-DD2E-B143-B733-3C0F80F6978B}"/>
          </ac:spMkLst>
        </pc:spChg>
        <pc:spChg chg="mod">
          <ac:chgData name="Stephen Shaw" userId="b3b29c5f-8893-4911-924e-0ba533e55a6f" providerId="ADAL" clId="{2BF84E9D-67AB-7649-96AB-E6C08F605EAB}" dt="2020-05-13T16:01:01.080" v="186"/>
          <ac:spMkLst>
            <pc:docMk/>
            <pc:sldMk cId="2821585745" sldId="1148"/>
            <ac:spMk id="3" creationId="{23C7818B-9736-7348-AFF4-3B8DD36AB0C8}"/>
          </ac:spMkLst>
        </pc:spChg>
        <pc:spChg chg="add del mod">
          <ac:chgData name="Stephen Shaw" userId="b3b29c5f-8893-4911-924e-0ba533e55a6f" providerId="ADAL" clId="{2BF84E9D-67AB-7649-96AB-E6C08F605EAB}" dt="2020-05-13T16:01:01.080" v="186"/>
          <ac:spMkLst>
            <pc:docMk/>
            <pc:sldMk cId="2821585745" sldId="1148"/>
            <ac:spMk id="4" creationId="{9428CAFA-D367-B840-AE1A-710E776DE916}"/>
          </ac:spMkLst>
        </pc:spChg>
        <pc:spChg chg="add del mod">
          <ac:chgData name="Stephen Shaw" userId="b3b29c5f-8893-4911-924e-0ba533e55a6f" providerId="ADAL" clId="{2BF84E9D-67AB-7649-96AB-E6C08F605EAB}" dt="2020-05-13T16:01:14.543" v="189" actId="478"/>
          <ac:spMkLst>
            <pc:docMk/>
            <pc:sldMk cId="2821585745" sldId="1148"/>
            <ac:spMk id="5" creationId="{269D1605-A8E3-1242-A03D-CA1D11E2518C}"/>
          </ac:spMkLst>
        </pc:spChg>
        <pc:spChg chg="add mod">
          <ac:chgData name="Stephen Shaw" userId="b3b29c5f-8893-4911-924e-0ba533e55a6f" providerId="ADAL" clId="{2BF84E9D-67AB-7649-96AB-E6C08F605EAB}" dt="2020-05-13T16:01:35.777" v="197" actId="12"/>
          <ac:spMkLst>
            <pc:docMk/>
            <pc:sldMk cId="2821585745" sldId="1148"/>
            <ac:spMk id="8" creationId="{50963F94-68F5-3B41-85AC-F33E3DC8701C}"/>
          </ac:spMkLst>
        </pc:spChg>
        <pc:spChg chg="mod">
          <ac:chgData name="Stephen Shaw" userId="b3b29c5f-8893-4911-924e-0ba533e55a6f" providerId="ADAL" clId="{2BF84E9D-67AB-7649-96AB-E6C08F605EAB}" dt="2020-05-13T16:01:06.477" v="187"/>
          <ac:spMkLst>
            <pc:docMk/>
            <pc:sldMk cId="2821585745" sldId="1148"/>
            <ac:spMk id="9" creationId="{8BAD0FDD-6D13-4184-B305-CD73C9DAA6A9}"/>
          </ac:spMkLst>
        </pc:spChg>
        <pc:spChg chg="del">
          <ac:chgData name="Stephen Shaw" userId="b3b29c5f-8893-4911-924e-0ba533e55a6f" providerId="ADAL" clId="{2BF84E9D-67AB-7649-96AB-E6C08F605EAB}" dt="2020-05-13T16:00:51.467" v="185" actId="478"/>
          <ac:spMkLst>
            <pc:docMk/>
            <pc:sldMk cId="2821585745" sldId="1148"/>
            <ac:spMk id="11" creationId="{6B765AD4-5AE4-460E-8B7B-1B8F4A32B207}"/>
          </ac:spMkLst>
        </pc:spChg>
        <pc:picChg chg="del">
          <ac:chgData name="Stephen Shaw" userId="b3b29c5f-8893-4911-924e-0ba533e55a6f" providerId="ADAL" clId="{2BF84E9D-67AB-7649-96AB-E6C08F605EAB}" dt="2020-05-13T16:00:41.923" v="167" actId="478"/>
          <ac:picMkLst>
            <pc:docMk/>
            <pc:sldMk cId="2821585745" sldId="1148"/>
            <ac:picMk id="6" creationId="{67303410-FCB9-0A4A-B201-A6C3C25632F9}"/>
          </ac:picMkLst>
        </pc:picChg>
        <pc:cxnChg chg="del">
          <ac:chgData name="Stephen Shaw" userId="b3b29c5f-8893-4911-924e-0ba533e55a6f" providerId="ADAL" clId="{2BF84E9D-67AB-7649-96AB-E6C08F605EAB}" dt="2020-05-13T16:00:45.020" v="168" actId="478"/>
          <ac:cxnSpMkLst>
            <pc:docMk/>
            <pc:sldMk cId="2821585745" sldId="1148"/>
            <ac:cxnSpMk id="7" creationId="{2B5611FD-7C32-0948-82DA-11A5D472EE5B}"/>
          </ac:cxnSpMkLst>
        </pc:cxnChg>
      </pc:sldChg>
    </pc:docChg>
  </pc:docChgLst>
  <pc:docChgLst>
    <pc:chgData name="Stephen Shaw" userId="b3b29c5f-8893-4911-924e-0ba533e55a6f" providerId="ADAL" clId="{4F2263B4-DF24-1C49-8A8D-613099432771}"/>
    <pc:docChg chg="undo custSel addSld modSld sldOrd">
      <pc:chgData name="Stephen Shaw" userId="b3b29c5f-8893-4911-924e-0ba533e55a6f" providerId="ADAL" clId="{4F2263B4-DF24-1C49-8A8D-613099432771}" dt="2020-05-18T18:15:20.245" v="152" actId="20577"/>
      <pc:docMkLst>
        <pc:docMk/>
      </pc:docMkLst>
      <pc:sldChg chg="modSp">
        <pc:chgData name="Stephen Shaw" userId="b3b29c5f-8893-4911-924e-0ba533e55a6f" providerId="ADAL" clId="{4F2263B4-DF24-1C49-8A8D-613099432771}" dt="2020-05-18T15:40:10.485" v="57" actId="20577"/>
        <pc:sldMkLst>
          <pc:docMk/>
          <pc:sldMk cId="282952815" sldId="283"/>
        </pc:sldMkLst>
        <pc:spChg chg="mod">
          <ac:chgData name="Stephen Shaw" userId="b3b29c5f-8893-4911-924e-0ba533e55a6f" providerId="ADAL" clId="{4F2263B4-DF24-1C49-8A8D-613099432771}" dt="2020-05-18T15:40:10.485" v="57" actId="20577"/>
          <ac:spMkLst>
            <pc:docMk/>
            <pc:sldMk cId="282952815" sldId="283"/>
            <ac:spMk id="6" creationId="{4610A16A-8738-4643-8A45-AF6BFC152F46}"/>
          </ac:spMkLst>
        </pc:spChg>
        <pc:spChg chg="mod">
          <ac:chgData name="Stephen Shaw" userId="b3b29c5f-8893-4911-924e-0ba533e55a6f" providerId="ADAL" clId="{4F2263B4-DF24-1C49-8A8D-613099432771}" dt="2020-05-18T15:39:45.118" v="51" actId="15"/>
          <ac:spMkLst>
            <pc:docMk/>
            <pc:sldMk cId="282952815" sldId="283"/>
            <ac:spMk id="7" creationId="{4CA69B0F-2359-47A3-8C18-CA63F4168261}"/>
          </ac:spMkLst>
        </pc:spChg>
      </pc:sldChg>
      <pc:sldChg chg="modNotesTx">
        <pc:chgData name="Stephen Shaw" userId="b3b29c5f-8893-4911-924e-0ba533e55a6f" providerId="ADAL" clId="{4F2263B4-DF24-1C49-8A8D-613099432771}" dt="2020-05-18T15:46:59.765" v="95" actId="20577"/>
        <pc:sldMkLst>
          <pc:docMk/>
          <pc:sldMk cId="2453000058" sldId="286"/>
        </pc:sldMkLst>
      </pc:sldChg>
      <pc:sldChg chg="addSp delSp modSp mod modClrScheme chgLayout">
        <pc:chgData name="Stephen Shaw" userId="b3b29c5f-8893-4911-924e-0ba533e55a6f" providerId="ADAL" clId="{4F2263B4-DF24-1C49-8A8D-613099432771}" dt="2020-05-18T16:30:41.370" v="135" actId="14100"/>
        <pc:sldMkLst>
          <pc:docMk/>
          <pc:sldMk cId="2737550699" sldId="291"/>
        </pc:sldMkLst>
        <pc:spChg chg="mod ord">
          <ac:chgData name="Stephen Shaw" userId="b3b29c5f-8893-4911-924e-0ba533e55a6f" providerId="ADAL" clId="{4F2263B4-DF24-1C49-8A8D-613099432771}" dt="2020-05-18T16:29:48.452" v="126" actId="700"/>
          <ac:spMkLst>
            <pc:docMk/>
            <pc:sldMk cId="2737550699" sldId="291"/>
            <ac:spMk id="2" creationId="{055C5CB9-1C68-F044-93DF-39FE3B3494C0}"/>
          </ac:spMkLst>
        </pc:spChg>
        <pc:spChg chg="mod ord">
          <ac:chgData name="Stephen Shaw" userId="b3b29c5f-8893-4911-924e-0ba533e55a6f" providerId="ADAL" clId="{4F2263B4-DF24-1C49-8A8D-613099432771}" dt="2020-05-18T16:29:48.452" v="126" actId="700"/>
          <ac:spMkLst>
            <pc:docMk/>
            <pc:sldMk cId="2737550699" sldId="291"/>
            <ac:spMk id="3" creationId="{C91A70F6-BB44-5A41-89EB-E9A90B8E4D9B}"/>
          </ac:spMkLst>
        </pc:spChg>
        <pc:spChg chg="mod ord">
          <ac:chgData name="Stephen Shaw" userId="b3b29c5f-8893-4911-924e-0ba533e55a6f" providerId="ADAL" clId="{4F2263B4-DF24-1C49-8A8D-613099432771}" dt="2020-05-18T16:29:48.452" v="126" actId="700"/>
          <ac:spMkLst>
            <pc:docMk/>
            <pc:sldMk cId="2737550699" sldId="291"/>
            <ac:spMk id="4" creationId="{D87F2758-27B5-204C-859F-DF068ACD062A}"/>
          </ac:spMkLst>
        </pc:spChg>
        <pc:spChg chg="add mod ord">
          <ac:chgData name="Stephen Shaw" userId="b3b29c5f-8893-4911-924e-0ba533e55a6f" providerId="ADAL" clId="{4F2263B4-DF24-1C49-8A8D-613099432771}" dt="2020-05-18T16:30:01.073" v="130"/>
          <ac:spMkLst>
            <pc:docMk/>
            <pc:sldMk cId="2737550699" sldId="291"/>
            <ac:spMk id="5" creationId="{B3FFE074-6C43-4347-B3EF-DA17AA4FD642}"/>
          </ac:spMkLst>
        </pc:spChg>
        <pc:spChg chg="del mod">
          <ac:chgData name="Stephen Shaw" userId="b3b29c5f-8893-4911-924e-0ba533e55a6f" providerId="ADAL" clId="{4F2263B4-DF24-1C49-8A8D-613099432771}" dt="2020-05-18T16:29:59.722" v="129" actId="478"/>
          <ac:spMkLst>
            <pc:docMk/>
            <pc:sldMk cId="2737550699" sldId="291"/>
            <ac:spMk id="8" creationId="{FC79C199-EE4D-4B5F-8D0A-955A284696CD}"/>
          </ac:spMkLst>
        </pc:spChg>
        <pc:grpChg chg="mod">
          <ac:chgData name="Stephen Shaw" userId="b3b29c5f-8893-4911-924e-0ba533e55a6f" providerId="ADAL" clId="{4F2263B4-DF24-1C49-8A8D-613099432771}" dt="2020-05-18T16:30:41.370" v="135" actId="14100"/>
          <ac:grpSpMkLst>
            <pc:docMk/>
            <pc:sldMk cId="2737550699" sldId="291"/>
            <ac:grpSpMk id="11" creationId="{E32EB829-ABD4-401B-A678-D77D0D654236}"/>
          </ac:grpSpMkLst>
        </pc:grpChg>
      </pc:sldChg>
      <pc:sldChg chg="modSp">
        <pc:chgData name="Stephen Shaw" userId="b3b29c5f-8893-4911-924e-0ba533e55a6f" providerId="ADAL" clId="{4F2263B4-DF24-1C49-8A8D-613099432771}" dt="2020-05-18T16:26:53.821" v="125" actId="120"/>
        <pc:sldMkLst>
          <pc:docMk/>
          <pc:sldMk cId="2364530628" sldId="292"/>
        </pc:sldMkLst>
        <pc:spChg chg="mod">
          <ac:chgData name="Stephen Shaw" userId="b3b29c5f-8893-4911-924e-0ba533e55a6f" providerId="ADAL" clId="{4F2263B4-DF24-1C49-8A8D-613099432771}" dt="2020-05-18T16:26:53.821" v="125" actId="120"/>
          <ac:spMkLst>
            <pc:docMk/>
            <pc:sldMk cId="2364530628" sldId="292"/>
            <ac:spMk id="14" creationId="{DE8C6AB8-BD03-452A-B996-D6B02F30C530}"/>
          </ac:spMkLst>
        </pc:spChg>
      </pc:sldChg>
      <pc:sldChg chg="modSp add ord">
        <pc:chgData name="Stephen Shaw" userId="b3b29c5f-8893-4911-924e-0ba533e55a6f" providerId="ADAL" clId="{4F2263B4-DF24-1C49-8A8D-613099432771}" dt="2020-05-18T16:25:54.292" v="124" actId="108"/>
        <pc:sldMkLst>
          <pc:docMk/>
          <pc:sldMk cId="3321544691" sldId="294"/>
        </pc:sldMkLst>
        <pc:graphicFrameChg chg="mod modGraphic">
          <ac:chgData name="Stephen Shaw" userId="b3b29c5f-8893-4911-924e-0ba533e55a6f" providerId="ADAL" clId="{4F2263B4-DF24-1C49-8A8D-613099432771}" dt="2020-05-18T16:25:54.292" v="124" actId="108"/>
          <ac:graphicFrameMkLst>
            <pc:docMk/>
            <pc:sldMk cId="3321544691" sldId="294"/>
            <ac:graphicFrameMk id="7" creationId="{0BE5EBA2-825B-4FEB-A50F-40DC3C4D8C96}"/>
          </ac:graphicFrameMkLst>
        </pc:graphicFrameChg>
      </pc:sldChg>
      <pc:sldChg chg="modSp add">
        <pc:chgData name="Stephen Shaw" userId="b3b29c5f-8893-4911-924e-0ba533e55a6f" providerId="ADAL" clId="{4F2263B4-DF24-1C49-8A8D-613099432771}" dt="2020-05-18T16:34:46.164" v="151" actId="1076"/>
        <pc:sldMkLst>
          <pc:docMk/>
          <pc:sldMk cId="3963094644" sldId="1057"/>
        </pc:sldMkLst>
        <pc:spChg chg="mod">
          <ac:chgData name="Stephen Shaw" userId="b3b29c5f-8893-4911-924e-0ba533e55a6f" providerId="ADAL" clId="{4F2263B4-DF24-1C49-8A8D-613099432771}" dt="2020-05-18T16:34:33.524" v="143" actId="20577"/>
          <ac:spMkLst>
            <pc:docMk/>
            <pc:sldMk cId="3963094644" sldId="1057"/>
            <ac:spMk id="4" creationId="{C0448460-9DCD-46DE-9001-14206DC46376}"/>
          </ac:spMkLst>
        </pc:spChg>
        <pc:spChg chg="mod">
          <ac:chgData name="Stephen Shaw" userId="b3b29c5f-8893-4911-924e-0ba533e55a6f" providerId="ADAL" clId="{4F2263B4-DF24-1C49-8A8D-613099432771}" dt="2020-05-18T16:34:38.188" v="150" actId="20577"/>
          <ac:spMkLst>
            <pc:docMk/>
            <pc:sldMk cId="3963094644" sldId="1057"/>
            <ac:spMk id="5" creationId="{3C1E76A9-4F0A-4C1B-BCEE-07987C7480A4}"/>
          </ac:spMkLst>
        </pc:spChg>
        <pc:picChg chg="mod">
          <ac:chgData name="Stephen Shaw" userId="b3b29c5f-8893-4911-924e-0ba533e55a6f" providerId="ADAL" clId="{4F2263B4-DF24-1C49-8A8D-613099432771}" dt="2020-05-18T16:34:46.164" v="151" actId="1076"/>
          <ac:picMkLst>
            <pc:docMk/>
            <pc:sldMk cId="3963094644" sldId="1057"/>
            <ac:picMk id="10" creationId="{2AC8B4A0-F6D4-45E2-9118-289D6E7BE78E}"/>
          </ac:picMkLst>
        </pc:picChg>
      </pc:sldChg>
      <pc:sldChg chg="addSp delSp modSp mod ord modClrScheme chgLayout modNotesTx">
        <pc:chgData name="Stephen Shaw" userId="b3b29c5f-8893-4911-924e-0ba533e55a6f" providerId="ADAL" clId="{4F2263B4-DF24-1C49-8A8D-613099432771}" dt="2020-05-18T16:23:03.631" v="121"/>
        <pc:sldMkLst>
          <pc:docMk/>
          <pc:sldMk cId="478784035" sldId="1118"/>
        </pc:sldMkLst>
        <pc:spChg chg="add del mod ord">
          <ac:chgData name="Stephen Shaw" userId="b3b29c5f-8893-4911-924e-0ba533e55a6f" providerId="ADAL" clId="{4F2263B4-DF24-1C49-8A8D-613099432771}" dt="2020-05-18T16:21:14.323" v="118" actId="478"/>
          <ac:spMkLst>
            <pc:docMk/>
            <pc:sldMk cId="478784035" sldId="1118"/>
            <ac:spMk id="2" creationId="{507A27B1-2503-EB49-B5CE-1C41C7ECFB49}"/>
          </ac:spMkLst>
        </pc:spChg>
        <pc:spChg chg="mod ord">
          <ac:chgData name="Stephen Shaw" userId="b3b29c5f-8893-4911-924e-0ba533e55a6f" providerId="ADAL" clId="{4F2263B4-DF24-1C49-8A8D-613099432771}" dt="2020-05-18T16:21:11.031" v="117" actId="700"/>
          <ac:spMkLst>
            <pc:docMk/>
            <pc:sldMk cId="478784035" sldId="1118"/>
            <ac:spMk id="3" creationId="{020B949B-38D8-4148-A3C9-E9ABAD228300}"/>
          </ac:spMkLst>
        </pc:spChg>
        <pc:spChg chg="add del mod ord">
          <ac:chgData name="Stephen Shaw" userId="b3b29c5f-8893-4911-924e-0ba533e55a6f" providerId="ADAL" clId="{4F2263B4-DF24-1C49-8A8D-613099432771}" dt="2020-05-18T16:21:15.925" v="119" actId="478"/>
          <ac:spMkLst>
            <pc:docMk/>
            <pc:sldMk cId="478784035" sldId="1118"/>
            <ac:spMk id="4" creationId="{0C069C73-B3BB-174E-ACA3-DEE7EFE3B030}"/>
          </ac:spMkLst>
        </pc:spChg>
        <pc:spChg chg="mod ord">
          <ac:chgData name="Stephen Shaw" userId="b3b29c5f-8893-4911-924e-0ba533e55a6f" providerId="ADAL" clId="{4F2263B4-DF24-1C49-8A8D-613099432771}" dt="2020-05-18T16:21:11.031" v="117" actId="700"/>
          <ac:spMkLst>
            <pc:docMk/>
            <pc:sldMk cId="478784035" sldId="1118"/>
            <ac:spMk id="6" creationId="{84FE6B11-AD29-40A7-903E-2FBFDCE7F947}"/>
          </ac:spMkLst>
        </pc:spChg>
        <pc:spChg chg="del">
          <ac:chgData name="Stephen Shaw" userId="b3b29c5f-8893-4911-924e-0ba533e55a6f" providerId="ADAL" clId="{4F2263B4-DF24-1C49-8A8D-613099432771}" dt="2020-05-18T16:16:55.406" v="97" actId="478"/>
          <ac:spMkLst>
            <pc:docMk/>
            <pc:sldMk cId="478784035" sldId="1118"/>
            <ac:spMk id="10" creationId="{8B22135D-4B5B-43B3-8510-D57DB5B9A04A}"/>
          </ac:spMkLst>
        </pc:spChg>
        <pc:spChg chg="mod">
          <ac:chgData name="Stephen Shaw" userId="b3b29c5f-8893-4911-924e-0ba533e55a6f" providerId="ADAL" clId="{4F2263B4-DF24-1C49-8A8D-613099432771}" dt="2020-05-18T16:21:21.246" v="120" actId="1076"/>
          <ac:spMkLst>
            <pc:docMk/>
            <pc:sldMk cId="478784035" sldId="1118"/>
            <ac:spMk id="16" creationId="{654E47AD-6682-4C34-9B74-B00A45DE4C1A}"/>
          </ac:spMkLst>
        </pc:spChg>
        <pc:spChg chg="mod">
          <ac:chgData name="Stephen Shaw" userId="b3b29c5f-8893-4911-924e-0ba533e55a6f" providerId="ADAL" clId="{4F2263B4-DF24-1C49-8A8D-613099432771}" dt="2020-05-18T16:21:21.246" v="120" actId="1076"/>
          <ac:spMkLst>
            <pc:docMk/>
            <pc:sldMk cId="478784035" sldId="1118"/>
            <ac:spMk id="22" creationId="{AD5D711B-BBC5-4F69-AA59-C6C31E585526}"/>
          </ac:spMkLst>
        </pc:spChg>
        <pc:spChg chg="del">
          <ac:chgData name="Stephen Shaw" userId="b3b29c5f-8893-4911-924e-0ba533e55a6f" providerId="ADAL" clId="{4F2263B4-DF24-1C49-8A8D-613099432771}" dt="2020-05-18T16:20:35.801" v="114" actId="478"/>
          <ac:spMkLst>
            <pc:docMk/>
            <pc:sldMk cId="478784035" sldId="1118"/>
            <ac:spMk id="24" creationId="{4D99B616-7290-49D8-B637-21A9D1CBD68C}"/>
          </ac:spMkLst>
        </pc:spChg>
        <pc:spChg chg="del">
          <ac:chgData name="Stephen Shaw" userId="b3b29c5f-8893-4911-924e-0ba533e55a6f" providerId="ADAL" clId="{4F2263B4-DF24-1C49-8A8D-613099432771}" dt="2020-05-18T16:20:35.801" v="114" actId="478"/>
          <ac:spMkLst>
            <pc:docMk/>
            <pc:sldMk cId="478784035" sldId="1118"/>
            <ac:spMk id="25" creationId="{D2407457-D85C-439A-9840-20E1B1FE9273}"/>
          </ac:spMkLst>
        </pc:spChg>
        <pc:picChg chg="mod">
          <ac:chgData name="Stephen Shaw" userId="b3b29c5f-8893-4911-924e-0ba533e55a6f" providerId="ADAL" clId="{4F2263B4-DF24-1C49-8A8D-613099432771}" dt="2020-05-18T16:21:21.246" v="120" actId="1076"/>
          <ac:picMkLst>
            <pc:docMk/>
            <pc:sldMk cId="478784035" sldId="1118"/>
            <ac:picMk id="18" creationId="{895F0E64-1EFA-4F01-87EF-6837A05039C9}"/>
          </ac:picMkLst>
        </pc:picChg>
        <pc:picChg chg="mod">
          <ac:chgData name="Stephen Shaw" userId="b3b29c5f-8893-4911-924e-0ba533e55a6f" providerId="ADAL" clId="{4F2263B4-DF24-1C49-8A8D-613099432771}" dt="2020-05-18T16:21:21.246" v="120" actId="1076"/>
          <ac:picMkLst>
            <pc:docMk/>
            <pc:sldMk cId="478784035" sldId="1118"/>
            <ac:picMk id="23" creationId="{708369AE-C13A-4A0B-953A-2B28A49316BE}"/>
          </ac:picMkLst>
        </pc:picChg>
      </pc:sldChg>
      <pc:sldChg chg="delSp modSp mod modClrScheme chgLayout">
        <pc:chgData name="Stephen Shaw" userId="b3b29c5f-8893-4911-924e-0ba533e55a6f" providerId="ADAL" clId="{4F2263B4-DF24-1C49-8A8D-613099432771}" dt="2020-05-18T16:32:30.924" v="137" actId="478"/>
        <pc:sldMkLst>
          <pc:docMk/>
          <pc:sldMk cId="1574412174" sldId="1121"/>
        </pc:sldMkLst>
        <pc:spChg chg="mod ord">
          <ac:chgData name="Stephen Shaw" userId="b3b29c5f-8893-4911-924e-0ba533e55a6f" providerId="ADAL" clId="{4F2263B4-DF24-1C49-8A8D-613099432771}" dt="2020-05-18T16:32:27.192" v="136" actId="700"/>
          <ac:spMkLst>
            <pc:docMk/>
            <pc:sldMk cId="1574412174" sldId="1121"/>
            <ac:spMk id="3" creationId="{23C7818B-9736-7348-AFF4-3B8DD36AB0C8}"/>
          </ac:spMkLst>
        </pc:spChg>
        <pc:picChg chg="del">
          <ac:chgData name="Stephen Shaw" userId="b3b29c5f-8893-4911-924e-0ba533e55a6f" providerId="ADAL" clId="{4F2263B4-DF24-1C49-8A8D-613099432771}" dt="2020-05-18T16:32:30.924" v="137" actId="478"/>
          <ac:picMkLst>
            <pc:docMk/>
            <pc:sldMk cId="1574412174" sldId="1121"/>
            <ac:picMk id="6" creationId="{67303410-FCB9-0A4A-B201-A6C3C25632F9}"/>
          </ac:picMkLst>
        </pc:picChg>
        <pc:cxnChg chg="del">
          <ac:chgData name="Stephen Shaw" userId="b3b29c5f-8893-4911-924e-0ba533e55a6f" providerId="ADAL" clId="{4F2263B4-DF24-1C49-8A8D-613099432771}" dt="2020-05-18T16:32:30.924" v="137" actId="478"/>
          <ac:cxnSpMkLst>
            <pc:docMk/>
            <pc:sldMk cId="1574412174" sldId="1121"/>
            <ac:cxnSpMk id="7" creationId="{2B5611FD-7C32-0948-82DA-11A5D472EE5B}"/>
          </ac:cxnSpMkLst>
        </pc:cxnChg>
      </pc:sldChg>
      <pc:sldChg chg="modSp">
        <pc:chgData name="Stephen Shaw" userId="b3b29c5f-8893-4911-924e-0ba533e55a6f" providerId="ADAL" clId="{4F2263B4-DF24-1C49-8A8D-613099432771}" dt="2020-05-18T18:15:20.245" v="152" actId="20577"/>
        <pc:sldMkLst>
          <pc:docMk/>
          <pc:sldMk cId="2883411059" sldId="1150"/>
        </pc:sldMkLst>
        <pc:spChg chg="mod">
          <ac:chgData name="Stephen Shaw" userId="b3b29c5f-8893-4911-924e-0ba533e55a6f" providerId="ADAL" clId="{4F2263B4-DF24-1C49-8A8D-613099432771}" dt="2020-05-18T18:15:20.245" v="152" actId="20577"/>
          <ac:spMkLst>
            <pc:docMk/>
            <pc:sldMk cId="2883411059" sldId="1150"/>
            <ac:spMk id="9" creationId="{8BAD0FDD-6D13-4184-B305-CD73C9DAA6A9}"/>
          </ac:spMkLst>
        </pc:spChg>
      </pc:sldChg>
      <pc:sldChg chg="addSp delSp modSp">
        <pc:chgData name="Stephen Shaw" userId="b3b29c5f-8893-4911-924e-0ba533e55a6f" providerId="ADAL" clId="{4F2263B4-DF24-1C49-8A8D-613099432771}" dt="2020-05-18T15:46:13.103" v="60" actId="1076"/>
        <pc:sldMkLst>
          <pc:docMk/>
          <pc:sldMk cId="754703251" sldId="1165"/>
        </pc:sldMkLst>
        <pc:spChg chg="mod">
          <ac:chgData name="Stephen Shaw" userId="b3b29c5f-8893-4911-924e-0ba533e55a6f" providerId="ADAL" clId="{4F2263B4-DF24-1C49-8A8D-613099432771}" dt="2020-05-18T15:46:13.103" v="60" actId="1076"/>
          <ac:spMkLst>
            <pc:docMk/>
            <pc:sldMk cId="754703251" sldId="1165"/>
            <ac:spMk id="3" creationId="{836151B9-768F-F645-821F-E180FF46B68E}"/>
          </ac:spMkLst>
        </pc:spChg>
        <pc:spChg chg="del">
          <ac:chgData name="Stephen Shaw" userId="b3b29c5f-8893-4911-924e-0ba533e55a6f" providerId="ADAL" clId="{4F2263B4-DF24-1C49-8A8D-613099432771}" dt="2020-05-18T15:46:05.725" v="58" actId="478"/>
          <ac:spMkLst>
            <pc:docMk/>
            <pc:sldMk cId="754703251" sldId="1165"/>
            <ac:spMk id="4" creationId="{EFDF13C0-B816-414B-8E12-1DAB1470E93C}"/>
          </ac:spMkLst>
        </pc:spChg>
        <pc:spChg chg="add del mod">
          <ac:chgData name="Stephen Shaw" userId="b3b29c5f-8893-4911-924e-0ba533e55a6f" providerId="ADAL" clId="{4F2263B4-DF24-1C49-8A8D-613099432771}" dt="2020-05-18T15:46:09.294" v="59" actId="478"/>
          <ac:spMkLst>
            <pc:docMk/>
            <pc:sldMk cId="754703251" sldId="1165"/>
            <ac:spMk id="6" creationId="{C03208B7-D685-714B-8641-E75C557A47CC}"/>
          </ac:spMkLst>
        </pc:spChg>
      </pc:sldChg>
    </pc:docChg>
  </pc:docChgLst>
  <pc:docChgLst>
    <pc:chgData name="Alexander Jones" userId="a61d8b4d-54ed-4028-a69c-9242de093e75" providerId="ADAL" clId="{B1997956-7653-4A1A-8128-3DBB7D5CBAEB}"/>
    <pc:docChg chg="delSld">
      <pc:chgData name="Alexander Jones" userId="a61d8b4d-54ed-4028-a69c-9242de093e75" providerId="ADAL" clId="{B1997956-7653-4A1A-8128-3DBB7D5CBAEB}" dt="2020-05-19T08:27:37.903" v="2" actId="47"/>
      <pc:docMkLst>
        <pc:docMk/>
      </pc:docMkLst>
      <pc:sldChg chg="del">
        <pc:chgData name="Alexander Jones" userId="a61d8b4d-54ed-4028-a69c-9242de093e75" providerId="ADAL" clId="{B1997956-7653-4A1A-8128-3DBB7D5CBAEB}" dt="2020-05-19T08:27:34.348" v="1" actId="47"/>
        <pc:sldMkLst>
          <pc:docMk/>
          <pc:sldMk cId="3130934995" sldId="273"/>
        </pc:sldMkLst>
      </pc:sldChg>
      <pc:sldChg chg="del">
        <pc:chgData name="Alexander Jones" userId="a61d8b4d-54ed-4028-a69c-9242de093e75" providerId="ADAL" clId="{B1997956-7653-4A1A-8128-3DBB7D5CBAEB}" dt="2020-05-19T08:27:26.601" v="0" actId="47"/>
        <pc:sldMkLst>
          <pc:docMk/>
          <pc:sldMk cId="282952815" sldId="283"/>
        </pc:sldMkLst>
      </pc:sldChg>
      <pc:sldChg chg="del">
        <pc:chgData name="Alexander Jones" userId="a61d8b4d-54ed-4028-a69c-9242de093e75" providerId="ADAL" clId="{B1997956-7653-4A1A-8128-3DBB7D5CBAEB}" dt="2020-05-19T08:27:26.601" v="0" actId="47"/>
        <pc:sldMkLst>
          <pc:docMk/>
          <pc:sldMk cId="2453000058" sldId="286"/>
        </pc:sldMkLst>
      </pc:sldChg>
      <pc:sldChg chg="del">
        <pc:chgData name="Alexander Jones" userId="a61d8b4d-54ed-4028-a69c-9242de093e75" providerId="ADAL" clId="{B1997956-7653-4A1A-8128-3DBB7D5CBAEB}" dt="2020-05-19T08:27:26.601" v="0" actId="47"/>
        <pc:sldMkLst>
          <pc:docMk/>
          <pc:sldMk cId="2364530628" sldId="292"/>
        </pc:sldMkLst>
      </pc:sldChg>
      <pc:sldChg chg="del">
        <pc:chgData name="Alexander Jones" userId="a61d8b4d-54ed-4028-a69c-9242de093e75" providerId="ADAL" clId="{B1997956-7653-4A1A-8128-3DBB7D5CBAEB}" dt="2020-05-19T08:27:26.601" v="0" actId="47"/>
        <pc:sldMkLst>
          <pc:docMk/>
          <pc:sldMk cId="3321544691" sldId="294"/>
        </pc:sldMkLst>
      </pc:sldChg>
      <pc:sldChg chg="del">
        <pc:chgData name="Alexander Jones" userId="a61d8b4d-54ed-4028-a69c-9242de093e75" providerId="ADAL" clId="{B1997956-7653-4A1A-8128-3DBB7D5CBAEB}" dt="2020-05-19T08:27:37.903" v="2" actId="47"/>
        <pc:sldMkLst>
          <pc:docMk/>
          <pc:sldMk cId="3963094644" sldId="1057"/>
        </pc:sldMkLst>
      </pc:sldChg>
      <pc:sldChg chg="del">
        <pc:chgData name="Alexander Jones" userId="a61d8b4d-54ed-4028-a69c-9242de093e75" providerId="ADAL" clId="{B1997956-7653-4A1A-8128-3DBB7D5CBAEB}" dt="2020-05-19T08:27:26.601" v="0" actId="47"/>
        <pc:sldMkLst>
          <pc:docMk/>
          <pc:sldMk cId="478784035" sldId="1118"/>
        </pc:sldMkLst>
      </pc:sldChg>
      <pc:sldChg chg="del">
        <pc:chgData name="Alexander Jones" userId="a61d8b4d-54ed-4028-a69c-9242de093e75" providerId="ADAL" clId="{B1997956-7653-4A1A-8128-3DBB7D5CBAEB}" dt="2020-05-19T08:27:34.348" v="1" actId="47"/>
        <pc:sldMkLst>
          <pc:docMk/>
          <pc:sldMk cId="3345864935" sldId="1131"/>
        </pc:sldMkLst>
      </pc:sldChg>
      <pc:sldChg chg="del">
        <pc:chgData name="Alexander Jones" userId="a61d8b4d-54ed-4028-a69c-9242de093e75" providerId="ADAL" clId="{B1997956-7653-4A1A-8128-3DBB7D5CBAEB}" dt="2020-05-19T08:27:34.348" v="1" actId="47"/>
        <pc:sldMkLst>
          <pc:docMk/>
          <pc:sldMk cId="3695491847" sldId="1132"/>
        </pc:sldMkLst>
      </pc:sldChg>
      <pc:sldChg chg="del">
        <pc:chgData name="Alexander Jones" userId="a61d8b4d-54ed-4028-a69c-9242de093e75" providerId="ADAL" clId="{B1997956-7653-4A1A-8128-3DBB7D5CBAEB}" dt="2020-05-19T08:27:34.348" v="1" actId="47"/>
        <pc:sldMkLst>
          <pc:docMk/>
          <pc:sldMk cId="1442113460" sldId="1133"/>
        </pc:sldMkLst>
      </pc:sldChg>
      <pc:sldChg chg="del">
        <pc:chgData name="Alexander Jones" userId="a61d8b4d-54ed-4028-a69c-9242de093e75" providerId="ADAL" clId="{B1997956-7653-4A1A-8128-3DBB7D5CBAEB}" dt="2020-05-19T08:27:34.348" v="1" actId="47"/>
        <pc:sldMkLst>
          <pc:docMk/>
          <pc:sldMk cId="121183933" sldId="1135"/>
        </pc:sldMkLst>
      </pc:sldChg>
      <pc:sldChg chg="del">
        <pc:chgData name="Alexander Jones" userId="a61d8b4d-54ed-4028-a69c-9242de093e75" providerId="ADAL" clId="{B1997956-7653-4A1A-8128-3DBB7D5CBAEB}" dt="2020-05-19T08:27:34.348" v="1" actId="47"/>
        <pc:sldMkLst>
          <pc:docMk/>
          <pc:sldMk cId="1136673617" sldId="1136"/>
        </pc:sldMkLst>
      </pc:sldChg>
      <pc:sldChg chg="del">
        <pc:chgData name="Alexander Jones" userId="a61d8b4d-54ed-4028-a69c-9242de093e75" providerId="ADAL" clId="{B1997956-7653-4A1A-8128-3DBB7D5CBAEB}" dt="2020-05-19T08:27:34.348" v="1" actId="47"/>
        <pc:sldMkLst>
          <pc:docMk/>
          <pc:sldMk cId="992011847" sldId="1137"/>
        </pc:sldMkLst>
      </pc:sldChg>
      <pc:sldChg chg="del">
        <pc:chgData name="Alexander Jones" userId="a61d8b4d-54ed-4028-a69c-9242de093e75" providerId="ADAL" clId="{B1997956-7653-4A1A-8128-3DBB7D5CBAEB}" dt="2020-05-19T08:27:34.348" v="1" actId="47"/>
        <pc:sldMkLst>
          <pc:docMk/>
          <pc:sldMk cId="3367291642" sldId="1138"/>
        </pc:sldMkLst>
      </pc:sldChg>
      <pc:sldChg chg="del">
        <pc:chgData name="Alexander Jones" userId="a61d8b4d-54ed-4028-a69c-9242de093e75" providerId="ADAL" clId="{B1997956-7653-4A1A-8128-3DBB7D5CBAEB}" dt="2020-05-19T08:27:34.348" v="1" actId="47"/>
        <pc:sldMkLst>
          <pc:docMk/>
          <pc:sldMk cId="3409722063" sldId="1139"/>
        </pc:sldMkLst>
      </pc:sldChg>
      <pc:sldChg chg="del">
        <pc:chgData name="Alexander Jones" userId="a61d8b4d-54ed-4028-a69c-9242de093e75" providerId="ADAL" clId="{B1997956-7653-4A1A-8128-3DBB7D5CBAEB}" dt="2020-05-19T08:27:34.348" v="1" actId="47"/>
        <pc:sldMkLst>
          <pc:docMk/>
          <pc:sldMk cId="1189348319" sldId="1140"/>
        </pc:sldMkLst>
      </pc:sldChg>
      <pc:sldChg chg="del">
        <pc:chgData name="Alexander Jones" userId="a61d8b4d-54ed-4028-a69c-9242de093e75" providerId="ADAL" clId="{B1997956-7653-4A1A-8128-3DBB7D5CBAEB}" dt="2020-05-19T08:27:34.348" v="1" actId="47"/>
        <pc:sldMkLst>
          <pc:docMk/>
          <pc:sldMk cId="158462770" sldId="1143"/>
        </pc:sldMkLst>
      </pc:sldChg>
      <pc:sldChg chg="del">
        <pc:chgData name="Alexander Jones" userId="a61d8b4d-54ed-4028-a69c-9242de093e75" providerId="ADAL" clId="{B1997956-7653-4A1A-8128-3DBB7D5CBAEB}" dt="2020-05-19T08:27:34.348" v="1" actId="47"/>
        <pc:sldMkLst>
          <pc:docMk/>
          <pc:sldMk cId="1839265630" sldId="1144"/>
        </pc:sldMkLst>
      </pc:sldChg>
      <pc:sldChg chg="del">
        <pc:chgData name="Alexander Jones" userId="a61d8b4d-54ed-4028-a69c-9242de093e75" providerId="ADAL" clId="{B1997956-7653-4A1A-8128-3DBB7D5CBAEB}" dt="2020-05-19T08:27:34.348" v="1" actId="47"/>
        <pc:sldMkLst>
          <pc:docMk/>
          <pc:sldMk cId="1295504444" sldId="1145"/>
        </pc:sldMkLst>
      </pc:sldChg>
      <pc:sldChg chg="del">
        <pc:chgData name="Alexander Jones" userId="a61d8b4d-54ed-4028-a69c-9242de093e75" providerId="ADAL" clId="{B1997956-7653-4A1A-8128-3DBB7D5CBAEB}" dt="2020-05-19T08:27:34.348" v="1" actId="47"/>
        <pc:sldMkLst>
          <pc:docMk/>
          <pc:sldMk cId="4245298204" sldId="1146"/>
        </pc:sldMkLst>
      </pc:sldChg>
      <pc:sldChg chg="del">
        <pc:chgData name="Alexander Jones" userId="a61d8b4d-54ed-4028-a69c-9242de093e75" providerId="ADAL" clId="{B1997956-7653-4A1A-8128-3DBB7D5CBAEB}" dt="2020-05-19T08:27:34.348" v="1" actId="47"/>
        <pc:sldMkLst>
          <pc:docMk/>
          <pc:sldMk cId="3360555204" sldId="1147"/>
        </pc:sldMkLst>
      </pc:sldChg>
      <pc:sldChg chg="del">
        <pc:chgData name="Alexander Jones" userId="a61d8b4d-54ed-4028-a69c-9242de093e75" providerId="ADAL" clId="{B1997956-7653-4A1A-8128-3DBB7D5CBAEB}" dt="2020-05-19T08:27:34.348" v="1" actId="47"/>
        <pc:sldMkLst>
          <pc:docMk/>
          <pc:sldMk cId="2821585745" sldId="1148"/>
        </pc:sldMkLst>
      </pc:sldChg>
      <pc:sldChg chg="del">
        <pc:chgData name="Alexander Jones" userId="a61d8b4d-54ed-4028-a69c-9242de093e75" providerId="ADAL" clId="{B1997956-7653-4A1A-8128-3DBB7D5CBAEB}" dt="2020-05-19T08:27:34.348" v="1" actId="47"/>
        <pc:sldMkLst>
          <pc:docMk/>
          <pc:sldMk cId="3078727545" sldId="1149"/>
        </pc:sldMkLst>
      </pc:sldChg>
      <pc:sldChg chg="del">
        <pc:chgData name="Alexander Jones" userId="a61d8b4d-54ed-4028-a69c-9242de093e75" providerId="ADAL" clId="{B1997956-7653-4A1A-8128-3DBB7D5CBAEB}" dt="2020-05-19T08:27:34.348" v="1" actId="47"/>
        <pc:sldMkLst>
          <pc:docMk/>
          <pc:sldMk cId="2883411059" sldId="1150"/>
        </pc:sldMkLst>
      </pc:sldChg>
      <pc:sldChg chg="del">
        <pc:chgData name="Alexander Jones" userId="a61d8b4d-54ed-4028-a69c-9242de093e75" providerId="ADAL" clId="{B1997956-7653-4A1A-8128-3DBB7D5CBAEB}" dt="2020-05-19T08:27:34.348" v="1" actId="47"/>
        <pc:sldMkLst>
          <pc:docMk/>
          <pc:sldMk cId="325403605" sldId="1151"/>
        </pc:sldMkLst>
      </pc:sldChg>
      <pc:sldChg chg="del">
        <pc:chgData name="Alexander Jones" userId="a61d8b4d-54ed-4028-a69c-9242de093e75" providerId="ADAL" clId="{B1997956-7653-4A1A-8128-3DBB7D5CBAEB}" dt="2020-05-19T08:27:34.348" v="1" actId="47"/>
        <pc:sldMkLst>
          <pc:docMk/>
          <pc:sldMk cId="2330071283" sldId="1153"/>
        </pc:sldMkLst>
      </pc:sldChg>
      <pc:sldChg chg="del">
        <pc:chgData name="Alexander Jones" userId="a61d8b4d-54ed-4028-a69c-9242de093e75" providerId="ADAL" clId="{B1997956-7653-4A1A-8128-3DBB7D5CBAEB}" dt="2020-05-19T08:27:34.348" v="1" actId="47"/>
        <pc:sldMkLst>
          <pc:docMk/>
          <pc:sldMk cId="3286690604" sldId="1154"/>
        </pc:sldMkLst>
      </pc:sldChg>
      <pc:sldChg chg="del">
        <pc:chgData name="Alexander Jones" userId="a61d8b4d-54ed-4028-a69c-9242de093e75" providerId="ADAL" clId="{B1997956-7653-4A1A-8128-3DBB7D5CBAEB}" dt="2020-05-19T08:27:34.348" v="1" actId="47"/>
        <pc:sldMkLst>
          <pc:docMk/>
          <pc:sldMk cId="3799521868" sldId="1155"/>
        </pc:sldMkLst>
      </pc:sldChg>
      <pc:sldChg chg="del">
        <pc:chgData name="Alexander Jones" userId="a61d8b4d-54ed-4028-a69c-9242de093e75" providerId="ADAL" clId="{B1997956-7653-4A1A-8128-3DBB7D5CBAEB}" dt="2020-05-19T08:27:34.348" v="1" actId="47"/>
        <pc:sldMkLst>
          <pc:docMk/>
          <pc:sldMk cId="3469261779" sldId="1156"/>
        </pc:sldMkLst>
      </pc:sldChg>
      <pc:sldChg chg="del">
        <pc:chgData name="Alexander Jones" userId="a61d8b4d-54ed-4028-a69c-9242de093e75" providerId="ADAL" clId="{B1997956-7653-4A1A-8128-3DBB7D5CBAEB}" dt="2020-05-19T08:27:34.348" v="1" actId="47"/>
        <pc:sldMkLst>
          <pc:docMk/>
          <pc:sldMk cId="3773369991" sldId="1157"/>
        </pc:sldMkLst>
      </pc:sldChg>
      <pc:sldChg chg="del">
        <pc:chgData name="Alexander Jones" userId="a61d8b4d-54ed-4028-a69c-9242de093e75" providerId="ADAL" clId="{B1997956-7653-4A1A-8128-3DBB7D5CBAEB}" dt="2020-05-19T08:27:34.348" v="1" actId="47"/>
        <pc:sldMkLst>
          <pc:docMk/>
          <pc:sldMk cId="30971878" sldId="1159"/>
        </pc:sldMkLst>
      </pc:sldChg>
      <pc:sldChg chg="del">
        <pc:chgData name="Alexander Jones" userId="a61d8b4d-54ed-4028-a69c-9242de093e75" providerId="ADAL" clId="{B1997956-7653-4A1A-8128-3DBB7D5CBAEB}" dt="2020-05-19T08:27:34.348" v="1" actId="47"/>
        <pc:sldMkLst>
          <pc:docMk/>
          <pc:sldMk cId="486710069" sldId="1161"/>
        </pc:sldMkLst>
      </pc:sldChg>
      <pc:sldChg chg="del">
        <pc:chgData name="Alexander Jones" userId="a61d8b4d-54ed-4028-a69c-9242de093e75" providerId="ADAL" clId="{B1997956-7653-4A1A-8128-3DBB7D5CBAEB}" dt="2020-05-19T08:27:34.348" v="1" actId="47"/>
        <pc:sldMkLst>
          <pc:docMk/>
          <pc:sldMk cId="2348104552" sldId="1162"/>
        </pc:sldMkLst>
      </pc:sldChg>
      <pc:sldChg chg="del">
        <pc:chgData name="Alexander Jones" userId="a61d8b4d-54ed-4028-a69c-9242de093e75" providerId="ADAL" clId="{B1997956-7653-4A1A-8128-3DBB7D5CBAEB}" dt="2020-05-19T08:27:34.348" v="1" actId="47"/>
        <pc:sldMkLst>
          <pc:docMk/>
          <pc:sldMk cId="1688523069" sldId="1163"/>
        </pc:sldMkLst>
      </pc:sldChg>
      <pc:sldChg chg="del">
        <pc:chgData name="Alexander Jones" userId="a61d8b4d-54ed-4028-a69c-9242de093e75" providerId="ADAL" clId="{B1997956-7653-4A1A-8128-3DBB7D5CBAEB}" dt="2020-05-19T08:27:34.348" v="1" actId="47"/>
        <pc:sldMkLst>
          <pc:docMk/>
          <pc:sldMk cId="754703251" sldId="1165"/>
        </pc:sldMkLst>
      </pc:sldChg>
      <pc:sldChg chg="del">
        <pc:chgData name="Alexander Jones" userId="a61d8b4d-54ed-4028-a69c-9242de093e75" providerId="ADAL" clId="{B1997956-7653-4A1A-8128-3DBB7D5CBAEB}" dt="2020-05-19T08:27:34.348" v="1" actId="47"/>
        <pc:sldMkLst>
          <pc:docMk/>
          <pc:sldMk cId="240666198" sldId="1166"/>
        </pc:sldMkLst>
      </pc:sldChg>
      <pc:sldChg chg="del">
        <pc:chgData name="Alexander Jones" userId="a61d8b4d-54ed-4028-a69c-9242de093e75" providerId="ADAL" clId="{B1997956-7653-4A1A-8128-3DBB7D5CBAEB}" dt="2020-05-19T08:27:34.348" v="1" actId="47"/>
        <pc:sldMkLst>
          <pc:docMk/>
          <pc:sldMk cId="1084447826" sldId="1167"/>
        </pc:sldMkLst>
      </pc:sldChg>
      <pc:sldChg chg="del">
        <pc:chgData name="Alexander Jones" userId="a61d8b4d-54ed-4028-a69c-9242de093e75" providerId="ADAL" clId="{B1997956-7653-4A1A-8128-3DBB7D5CBAEB}" dt="2020-05-19T08:27:34.348" v="1" actId="47"/>
        <pc:sldMkLst>
          <pc:docMk/>
          <pc:sldMk cId="3667084473" sldId="1168"/>
        </pc:sldMkLst>
      </pc:sldChg>
      <pc:sldChg chg="del">
        <pc:chgData name="Alexander Jones" userId="a61d8b4d-54ed-4028-a69c-9242de093e75" providerId="ADAL" clId="{B1997956-7653-4A1A-8128-3DBB7D5CBAEB}" dt="2020-05-19T08:27:34.348" v="1" actId="47"/>
        <pc:sldMkLst>
          <pc:docMk/>
          <pc:sldMk cId="444546175" sldId="1169"/>
        </pc:sldMkLst>
      </pc:sldChg>
      <pc:sldChg chg="del">
        <pc:chgData name="Alexander Jones" userId="a61d8b4d-54ed-4028-a69c-9242de093e75" providerId="ADAL" clId="{B1997956-7653-4A1A-8128-3DBB7D5CBAEB}" dt="2020-05-19T08:27:34.348" v="1" actId="47"/>
        <pc:sldMkLst>
          <pc:docMk/>
          <pc:sldMk cId="3761888104" sldId="1170"/>
        </pc:sldMkLst>
      </pc:sldChg>
      <pc:sldChg chg="del">
        <pc:chgData name="Alexander Jones" userId="a61d8b4d-54ed-4028-a69c-9242de093e75" providerId="ADAL" clId="{B1997956-7653-4A1A-8128-3DBB7D5CBAEB}" dt="2020-05-19T08:27:34.348" v="1" actId="47"/>
        <pc:sldMkLst>
          <pc:docMk/>
          <pc:sldMk cId="2698195140" sldId="1171"/>
        </pc:sldMkLst>
      </pc:sldChg>
      <pc:sldMasterChg chg="delSldLayout">
        <pc:chgData name="Alexander Jones" userId="a61d8b4d-54ed-4028-a69c-9242de093e75" providerId="ADAL" clId="{B1997956-7653-4A1A-8128-3DBB7D5CBAEB}" dt="2020-05-19T08:27:26.601" v="0" actId="47"/>
        <pc:sldMasterMkLst>
          <pc:docMk/>
          <pc:sldMasterMk cId="4050108189" sldId="2147483679"/>
        </pc:sldMasterMkLst>
        <pc:sldLayoutChg chg="del">
          <pc:chgData name="Alexander Jones" userId="a61d8b4d-54ed-4028-a69c-9242de093e75" providerId="ADAL" clId="{B1997956-7653-4A1A-8128-3DBB7D5CBAEB}" dt="2020-05-19T08:27:26.601" v="0" actId="47"/>
          <pc:sldLayoutMkLst>
            <pc:docMk/>
            <pc:sldMasterMk cId="4050108189" sldId="2147483679"/>
            <pc:sldLayoutMk cId="2586142554" sldId="2147483691"/>
          </pc:sldLayoutMkLst>
        </pc:sldLayoutChg>
      </pc:sldMasterChg>
    </pc:docChg>
  </pc:docChgLst>
  <pc:docChgLst>
    <pc:chgData name="Alexander Jones" userId="a61d8b4d-54ed-4028-a69c-9242de093e75" providerId="ADAL" clId="{07A87673-3941-43C9-A0A6-82EA4CC778AB}"/>
    <pc:docChg chg="addSld delSld modSld sldOrd">
      <pc:chgData name="Alexander Jones" userId="a61d8b4d-54ed-4028-a69c-9242de093e75" providerId="ADAL" clId="{07A87673-3941-43C9-A0A6-82EA4CC778AB}" dt="2020-05-15T08:44:53.156" v="23" actId="47"/>
      <pc:docMkLst>
        <pc:docMk/>
      </pc:docMkLst>
      <pc:sldChg chg="del">
        <pc:chgData name="Alexander Jones" userId="a61d8b4d-54ed-4028-a69c-9242de093e75" providerId="ADAL" clId="{07A87673-3941-43C9-A0A6-82EA4CC778AB}" dt="2020-05-15T08:43:16.151" v="19" actId="47"/>
        <pc:sldMkLst>
          <pc:docMk/>
          <pc:sldMk cId="1870278872" sldId="1134"/>
        </pc:sldMkLst>
      </pc:sldChg>
      <pc:sldChg chg="add del">
        <pc:chgData name="Alexander Jones" userId="a61d8b4d-54ed-4028-a69c-9242de093e75" providerId="ADAL" clId="{07A87673-3941-43C9-A0A6-82EA4CC778AB}" dt="2020-05-15T08:43:07.434" v="17"/>
        <pc:sldMkLst>
          <pc:docMk/>
          <pc:sldMk cId="4112736376" sldId="1141"/>
        </pc:sldMkLst>
      </pc:sldChg>
      <pc:sldChg chg="del">
        <pc:chgData name="Alexander Jones" userId="a61d8b4d-54ed-4028-a69c-9242de093e75" providerId="ADAL" clId="{07A87673-3941-43C9-A0A6-82EA4CC778AB}" dt="2020-05-15T08:42:29.696" v="13" actId="47"/>
        <pc:sldMkLst>
          <pc:docMk/>
          <pc:sldMk cId="2313282082" sldId="1142"/>
        </pc:sldMkLst>
      </pc:sldChg>
      <pc:sldChg chg="modSp mod">
        <pc:chgData name="Alexander Jones" userId="a61d8b4d-54ed-4028-a69c-9242de093e75" providerId="ADAL" clId="{07A87673-3941-43C9-A0A6-82EA4CC778AB}" dt="2020-05-13T16:21:10.717" v="4" actId="1076"/>
        <pc:sldMkLst>
          <pc:docMk/>
          <pc:sldMk cId="4245298204" sldId="1146"/>
        </pc:sldMkLst>
        <pc:spChg chg="mod">
          <ac:chgData name="Alexander Jones" userId="a61d8b4d-54ed-4028-a69c-9242de093e75" providerId="ADAL" clId="{07A87673-3941-43C9-A0A6-82EA4CC778AB}" dt="2020-05-13T16:21:09.588" v="3" actId="20577"/>
          <ac:spMkLst>
            <pc:docMk/>
            <pc:sldMk cId="4245298204" sldId="1146"/>
            <ac:spMk id="8" creationId="{2F67569F-6756-7F4C-8259-43044011B446}"/>
          </ac:spMkLst>
        </pc:spChg>
        <pc:spChg chg="mod">
          <ac:chgData name="Alexander Jones" userId="a61d8b4d-54ed-4028-a69c-9242de093e75" providerId="ADAL" clId="{07A87673-3941-43C9-A0A6-82EA4CC778AB}" dt="2020-05-13T16:21:10.717" v="4" actId="1076"/>
          <ac:spMkLst>
            <pc:docMk/>
            <pc:sldMk cId="4245298204" sldId="1146"/>
            <ac:spMk id="12" creationId="{B7A71C23-1A82-4395-998C-197751988F51}"/>
          </ac:spMkLst>
        </pc:spChg>
      </pc:sldChg>
      <pc:sldChg chg="modSp mod">
        <pc:chgData name="Alexander Jones" userId="a61d8b4d-54ed-4028-a69c-9242de093e75" providerId="ADAL" clId="{07A87673-3941-43C9-A0A6-82EA4CC778AB}" dt="2020-05-14T08:33:58.082" v="9" actId="1076"/>
        <pc:sldMkLst>
          <pc:docMk/>
          <pc:sldMk cId="3360555204" sldId="1147"/>
        </pc:sldMkLst>
        <pc:spChg chg="mod">
          <ac:chgData name="Alexander Jones" userId="a61d8b4d-54ed-4028-a69c-9242de093e75" providerId="ADAL" clId="{07A87673-3941-43C9-A0A6-82EA4CC778AB}" dt="2020-05-14T08:33:58.082" v="9" actId="1076"/>
          <ac:spMkLst>
            <pc:docMk/>
            <pc:sldMk cId="3360555204" sldId="1147"/>
            <ac:spMk id="3" creationId="{C91A70F6-BB44-5A41-89EB-E9A90B8E4D9B}"/>
          </ac:spMkLst>
        </pc:spChg>
      </pc:sldChg>
      <pc:sldChg chg="del">
        <pc:chgData name="Alexander Jones" userId="a61d8b4d-54ed-4028-a69c-9242de093e75" providerId="ADAL" clId="{07A87673-3941-43C9-A0A6-82EA4CC778AB}" dt="2020-05-15T08:44:32.444" v="21" actId="47"/>
        <pc:sldMkLst>
          <pc:docMk/>
          <pc:sldMk cId="1085111384" sldId="1152"/>
        </pc:sldMkLst>
      </pc:sldChg>
      <pc:sldChg chg="del">
        <pc:chgData name="Alexander Jones" userId="a61d8b4d-54ed-4028-a69c-9242de093e75" providerId="ADAL" clId="{07A87673-3941-43C9-A0A6-82EA4CC778AB}" dt="2020-05-15T08:44:53.156" v="23" actId="47"/>
        <pc:sldMkLst>
          <pc:docMk/>
          <pc:sldMk cId="121834442" sldId="1158"/>
        </pc:sldMkLst>
      </pc:sldChg>
      <pc:sldChg chg="del">
        <pc:chgData name="Alexander Jones" userId="a61d8b4d-54ed-4028-a69c-9242de093e75" providerId="ADAL" clId="{07A87673-3941-43C9-A0A6-82EA4CC778AB}" dt="2020-05-14T08:18:25.237" v="5" actId="47"/>
        <pc:sldMkLst>
          <pc:docMk/>
          <pc:sldMk cId="2074846779" sldId="1160"/>
        </pc:sldMkLst>
      </pc:sldChg>
      <pc:sldChg chg="add ord">
        <pc:chgData name="Alexander Jones" userId="a61d8b4d-54ed-4028-a69c-9242de093e75" providerId="ADAL" clId="{07A87673-3941-43C9-A0A6-82EA4CC778AB}" dt="2020-05-14T08:19:12.079" v="8"/>
        <pc:sldMkLst>
          <pc:docMk/>
          <pc:sldMk cId="754703251" sldId="1165"/>
        </pc:sldMkLst>
      </pc:sldChg>
      <pc:sldChg chg="add ord">
        <pc:chgData name="Alexander Jones" userId="a61d8b4d-54ed-4028-a69c-9242de093e75" providerId="ADAL" clId="{07A87673-3941-43C9-A0A6-82EA4CC778AB}" dt="2020-05-15T08:42:23.999" v="12"/>
        <pc:sldMkLst>
          <pc:docMk/>
          <pc:sldMk cId="240666198" sldId="1166"/>
        </pc:sldMkLst>
      </pc:sldChg>
      <pc:sldChg chg="add">
        <pc:chgData name="Alexander Jones" userId="a61d8b4d-54ed-4028-a69c-9242de093e75" providerId="ADAL" clId="{07A87673-3941-43C9-A0A6-82EA4CC778AB}" dt="2020-05-15T08:42:44.115" v="14"/>
        <pc:sldMkLst>
          <pc:docMk/>
          <pc:sldMk cId="1084447826" sldId="1167"/>
        </pc:sldMkLst>
      </pc:sldChg>
      <pc:sldChg chg="add">
        <pc:chgData name="Alexander Jones" userId="a61d8b4d-54ed-4028-a69c-9242de093e75" providerId="ADAL" clId="{07A87673-3941-43C9-A0A6-82EA4CC778AB}" dt="2020-05-15T08:43:12.743" v="18"/>
        <pc:sldMkLst>
          <pc:docMk/>
          <pc:sldMk cId="3667084473" sldId="1168"/>
        </pc:sldMkLst>
      </pc:sldChg>
      <pc:sldChg chg="add">
        <pc:chgData name="Alexander Jones" userId="a61d8b4d-54ed-4028-a69c-9242de093e75" providerId="ADAL" clId="{07A87673-3941-43C9-A0A6-82EA4CC778AB}" dt="2020-05-15T08:44:29.208" v="20"/>
        <pc:sldMkLst>
          <pc:docMk/>
          <pc:sldMk cId="444546175" sldId="1169"/>
        </pc:sldMkLst>
      </pc:sldChg>
      <pc:sldChg chg="add">
        <pc:chgData name="Alexander Jones" userId="a61d8b4d-54ed-4028-a69c-9242de093e75" providerId="ADAL" clId="{07A87673-3941-43C9-A0A6-82EA4CC778AB}" dt="2020-05-15T08:44:49.771" v="22"/>
        <pc:sldMkLst>
          <pc:docMk/>
          <pc:sldMk cId="3761888104" sldId="1170"/>
        </pc:sldMkLst>
      </pc:sldChg>
    </pc:docChg>
  </pc:docChgLst>
  <pc:docChgLst>
    <pc:chgData name="Stephen Shaw" userId="b3b29c5f-8893-4911-924e-0ba533e55a6f" providerId="ADAL" clId="{FA58CD30-1A22-42A6-A7CB-51FC85C46F4B}"/>
    <pc:docChg chg="undo custSel modMainMaster">
      <pc:chgData name="Stephen Shaw" userId="b3b29c5f-8893-4911-924e-0ba533e55a6f" providerId="ADAL" clId="{FA58CD30-1A22-42A6-A7CB-51FC85C46F4B}" dt="2020-04-28T11:26:47.950" v="27" actId="1036"/>
      <pc:docMkLst>
        <pc:docMk/>
      </pc:docMkLst>
      <pc:sldMasterChg chg="modSldLayout">
        <pc:chgData name="Stephen Shaw" userId="b3b29c5f-8893-4911-924e-0ba533e55a6f" providerId="ADAL" clId="{FA58CD30-1A22-42A6-A7CB-51FC85C46F4B}" dt="2020-04-28T11:26:47.950" v="27" actId="1036"/>
        <pc:sldMasterMkLst>
          <pc:docMk/>
          <pc:sldMasterMk cId="4050108189" sldId="2147483679"/>
        </pc:sldMasterMkLst>
        <pc:sldLayoutChg chg="addSp">
          <pc:chgData name="Stephen Shaw" userId="b3b29c5f-8893-4911-924e-0ba533e55a6f" providerId="ADAL" clId="{FA58CD30-1A22-42A6-A7CB-51FC85C46F4B}" dt="2020-04-28T11:25:44.707" v="7"/>
          <pc:sldLayoutMkLst>
            <pc:docMk/>
            <pc:sldMasterMk cId="4050108189" sldId="2147483679"/>
            <pc:sldLayoutMk cId="3028251573" sldId="2147483661"/>
          </pc:sldLayoutMkLst>
          <pc:picChg chg="add">
            <ac:chgData name="Stephen Shaw" userId="b3b29c5f-8893-4911-924e-0ba533e55a6f" providerId="ADAL" clId="{FA58CD30-1A22-42A6-A7CB-51FC85C46F4B}" dt="2020-04-28T11:25:44.707" v="7"/>
            <ac:picMkLst>
              <pc:docMk/>
              <pc:sldMasterMk cId="4050108189" sldId="2147483679"/>
              <pc:sldLayoutMk cId="3028251573" sldId="2147483661"/>
              <ac:picMk id="14" creationId="{3A0E6D82-5E24-4970-B873-62718B19DDF7}"/>
            </ac:picMkLst>
          </pc:picChg>
        </pc:sldLayoutChg>
        <pc:sldLayoutChg chg="addSp delSp modSp mod">
          <pc:chgData name="Stephen Shaw" userId="b3b29c5f-8893-4911-924e-0ba533e55a6f" providerId="ADAL" clId="{FA58CD30-1A22-42A6-A7CB-51FC85C46F4B}" dt="2020-04-28T11:26:47.950" v="27" actId="1036"/>
          <pc:sldLayoutMkLst>
            <pc:docMk/>
            <pc:sldMasterMk cId="4050108189" sldId="2147483679"/>
            <pc:sldLayoutMk cId="1041300631" sldId="2147483663"/>
          </pc:sldLayoutMkLst>
          <pc:picChg chg="add del">
            <ac:chgData name="Stephen Shaw" userId="b3b29c5f-8893-4911-924e-0ba533e55a6f" providerId="ADAL" clId="{FA58CD30-1A22-42A6-A7CB-51FC85C46F4B}" dt="2020-04-28T11:26:17.568" v="13" actId="478"/>
            <ac:picMkLst>
              <pc:docMk/>
              <pc:sldMasterMk cId="4050108189" sldId="2147483679"/>
              <pc:sldLayoutMk cId="1041300631" sldId="2147483663"/>
              <ac:picMk id="13" creationId="{D7CD5177-A922-442C-AC98-E60B534CCFCC}"/>
            </ac:picMkLst>
          </pc:picChg>
          <pc:picChg chg="del">
            <ac:chgData name="Stephen Shaw" userId="b3b29c5f-8893-4911-924e-0ba533e55a6f" providerId="ADAL" clId="{FA58CD30-1A22-42A6-A7CB-51FC85C46F4B}" dt="2020-04-28T11:26:17.568" v="13" actId="478"/>
            <ac:picMkLst>
              <pc:docMk/>
              <pc:sldMasterMk cId="4050108189" sldId="2147483679"/>
              <pc:sldLayoutMk cId="1041300631" sldId="2147483663"/>
              <ac:picMk id="15" creationId="{51E1F112-E4A5-7C42-B114-872B250DF3F7}"/>
            </ac:picMkLst>
          </pc:picChg>
          <pc:picChg chg="add mod modCrop">
            <ac:chgData name="Stephen Shaw" userId="b3b29c5f-8893-4911-924e-0ba533e55a6f" providerId="ADAL" clId="{FA58CD30-1A22-42A6-A7CB-51FC85C46F4B}" dt="2020-04-28T11:26:47.950" v="27" actId="1036"/>
            <ac:picMkLst>
              <pc:docMk/>
              <pc:sldMasterMk cId="4050108189" sldId="2147483679"/>
              <pc:sldLayoutMk cId="1041300631" sldId="2147483663"/>
              <ac:picMk id="19" creationId="{A6F5F91C-F928-4A50-86ED-51988005D906}"/>
            </ac:picMkLst>
          </pc:picChg>
          <pc:picChg chg="add mod">
            <ac:chgData name="Stephen Shaw" userId="b3b29c5f-8893-4911-924e-0ba533e55a6f" providerId="ADAL" clId="{FA58CD30-1A22-42A6-A7CB-51FC85C46F4B}" dt="2020-04-28T11:26:37.454" v="21" actId="1035"/>
            <ac:picMkLst>
              <pc:docMk/>
              <pc:sldMasterMk cId="4050108189" sldId="2147483679"/>
              <pc:sldLayoutMk cId="1041300631" sldId="2147483663"/>
              <ac:picMk id="20" creationId="{85704DD3-580A-4FBB-89D8-A071D02D83E6}"/>
            </ac:picMkLst>
          </pc:picChg>
        </pc:sldLayoutChg>
        <pc:sldLayoutChg chg="addSp">
          <pc:chgData name="Stephen Shaw" userId="b3b29c5f-8893-4911-924e-0ba533e55a6f" providerId="ADAL" clId="{FA58CD30-1A22-42A6-A7CB-51FC85C46F4B}" dt="2020-04-28T11:25:53.418" v="12"/>
          <pc:sldLayoutMkLst>
            <pc:docMk/>
            <pc:sldMasterMk cId="4050108189" sldId="2147483679"/>
            <pc:sldLayoutMk cId="809170507" sldId="2147483664"/>
          </pc:sldLayoutMkLst>
          <pc:picChg chg="add">
            <ac:chgData name="Stephen Shaw" userId="b3b29c5f-8893-4911-924e-0ba533e55a6f" providerId="ADAL" clId="{FA58CD30-1A22-42A6-A7CB-51FC85C46F4B}" dt="2020-04-28T11:25:53.418" v="12"/>
            <ac:picMkLst>
              <pc:docMk/>
              <pc:sldMasterMk cId="4050108189" sldId="2147483679"/>
              <pc:sldLayoutMk cId="809170507" sldId="2147483664"/>
              <ac:picMk id="12" creationId="{C73886AA-B6C3-4794-BD1D-903B10E1C299}"/>
            </ac:picMkLst>
          </pc:picChg>
        </pc:sldLayoutChg>
        <pc:sldLayoutChg chg="addSp">
          <pc:chgData name="Stephen Shaw" userId="b3b29c5f-8893-4911-924e-0ba533e55a6f" providerId="ADAL" clId="{FA58CD30-1A22-42A6-A7CB-51FC85C46F4B}" dt="2020-04-28T11:25:36.088" v="4"/>
          <pc:sldLayoutMkLst>
            <pc:docMk/>
            <pc:sldMasterMk cId="4050108189" sldId="2147483679"/>
            <pc:sldLayoutMk cId="2586142554" sldId="2147483691"/>
          </pc:sldLayoutMkLst>
          <pc:picChg chg="add">
            <ac:chgData name="Stephen Shaw" userId="b3b29c5f-8893-4911-924e-0ba533e55a6f" providerId="ADAL" clId="{FA58CD30-1A22-42A6-A7CB-51FC85C46F4B}" dt="2020-04-28T11:25:36.088" v="4"/>
            <ac:picMkLst>
              <pc:docMk/>
              <pc:sldMasterMk cId="4050108189" sldId="2147483679"/>
              <pc:sldLayoutMk cId="2586142554" sldId="2147483691"/>
              <ac:picMk id="10" creationId="{077F7DFD-AE96-45F3-845F-645E197D3B69}"/>
            </ac:picMkLst>
          </pc:picChg>
        </pc:sldLayoutChg>
        <pc:sldLayoutChg chg="addSp delSp modSp">
          <pc:chgData name="Stephen Shaw" userId="b3b29c5f-8893-4911-924e-0ba533e55a6f" providerId="ADAL" clId="{FA58CD30-1A22-42A6-A7CB-51FC85C46F4B}" dt="2020-04-28T11:25:22.753" v="2"/>
          <pc:sldLayoutMkLst>
            <pc:docMk/>
            <pc:sldMasterMk cId="4050108189" sldId="2147483679"/>
            <pc:sldLayoutMk cId="1627333495" sldId="2147483692"/>
          </pc:sldLayoutMkLst>
          <pc:grpChg chg="add">
            <ac:chgData name="Stephen Shaw" userId="b3b29c5f-8893-4911-924e-0ba533e55a6f" providerId="ADAL" clId="{FA58CD30-1A22-42A6-A7CB-51FC85C46F4B}" dt="2020-04-28T11:25:22.753" v="2"/>
            <ac:grpSpMkLst>
              <pc:docMk/>
              <pc:sldMasterMk cId="4050108189" sldId="2147483679"/>
              <pc:sldLayoutMk cId="1627333495" sldId="2147483692"/>
              <ac:grpSpMk id="12" creationId="{B38F6885-6ABB-4A9A-BB82-9D159578DA56}"/>
            </ac:grpSpMkLst>
          </pc:grpChg>
          <pc:graphicFrameChg chg="add del mod">
            <ac:chgData name="Stephen Shaw" userId="b3b29c5f-8893-4911-924e-0ba533e55a6f" providerId="ADAL" clId="{FA58CD30-1A22-42A6-A7CB-51FC85C46F4B}" dt="2020-04-28T11:25:17.976" v="1"/>
            <ac:graphicFrameMkLst>
              <pc:docMk/>
              <pc:sldMasterMk cId="4050108189" sldId="2147483679"/>
              <pc:sldLayoutMk cId="1627333495" sldId="2147483692"/>
              <ac:graphicFrameMk id="2" creationId="{5BAFCF84-64F4-420F-8AA0-C555AA9CE896}"/>
            </ac:graphicFrameMkLst>
          </pc:graphicFrameChg>
        </pc:sldLayoutChg>
        <pc:sldLayoutChg chg="addSp">
          <pc:chgData name="Stephen Shaw" userId="b3b29c5f-8893-4911-924e-0ba533e55a6f" providerId="ADAL" clId="{FA58CD30-1A22-42A6-A7CB-51FC85C46F4B}" dt="2020-04-28T11:25:46.047" v="8"/>
          <pc:sldLayoutMkLst>
            <pc:docMk/>
            <pc:sldMasterMk cId="4050108189" sldId="2147483679"/>
            <pc:sldLayoutMk cId="3930154513" sldId="2147483693"/>
          </pc:sldLayoutMkLst>
          <pc:picChg chg="add">
            <ac:chgData name="Stephen Shaw" userId="b3b29c5f-8893-4911-924e-0ba533e55a6f" providerId="ADAL" clId="{FA58CD30-1A22-42A6-A7CB-51FC85C46F4B}" dt="2020-04-28T11:25:46.047" v="8"/>
            <ac:picMkLst>
              <pc:docMk/>
              <pc:sldMasterMk cId="4050108189" sldId="2147483679"/>
              <pc:sldLayoutMk cId="3930154513" sldId="2147483693"/>
              <ac:picMk id="10" creationId="{82EA5F49-5F47-4E13-8969-FF8041E65581}"/>
            </ac:picMkLst>
          </pc:picChg>
        </pc:sldLayoutChg>
        <pc:sldLayoutChg chg="addSp">
          <pc:chgData name="Stephen Shaw" userId="b3b29c5f-8893-4911-924e-0ba533e55a6f" providerId="ADAL" clId="{FA58CD30-1A22-42A6-A7CB-51FC85C46F4B}" dt="2020-04-28T11:25:47.321" v="9"/>
          <pc:sldLayoutMkLst>
            <pc:docMk/>
            <pc:sldMasterMk cId="4050108189" sldId="2147483679"/>
            <pc:sldLayoutMk cId="3238802013" sldId="2147483694"/>
          </pc:sldLayoutMkLst>
          <pc:picChg chg="add">
            <ac:chgData name="Stephen Shaw" userId="b3b29c5f-8893-4911-924e-0ba533e55a6f" providerId="ADAL" clId="{FA58CD30-1A22-42A6-A7CB-51FC85C46F4B}" dt="2020-04-28T11:25:47.321" v="9"/>
            <ac:picMkLst>
              <pc:docMk/>
              <pc:sldMasterMk cId="4050108189" sldId="2147483679"/>
              <pc:sldLayoutMk cId="3238802013" sldId="2147483694"/>
              <ac:picMk id="16" creationId="{49A4BCF7-E805-42F3-A855-942A9416CFBD}"/>
            </ac:picMkLst>
          </pc:picChg>
        </pc:sldLayoutChg>
        <pc:sldLayoutChg chg="addSp">
          <pc:chgData name="Stephen Shaw" userId="b3b29c5f-8893-4911-924e-0ba533e55a6f" providerId="ADAL" clId="{FA58CD30-1A22-42A6-A7CB-51FC85C46F4B}" dt="2020-04-28T11:25:48.752" v="10"/>
          <pc:sldLayoutMkLst>
            <pc:docMk/>
            <pc:sldMasterMk cId="4050108189" sldId="2147483679"/>
            <pc:sldLayoutMk cId="3620576243" sldId="2147483695"/>
          </pc:sldLayoutMkLst>
          <pc:picChg chg="add">
            <ac:chgData name="Stephen Shaw" userId="b3b29c5f-8893-4911-924e-0ba533e55a6f" providerId="ADAL" clId="{FA58CD30-1A22-42A6-A7CB-51FC85C46F4B}" dt="2020-04-28T11:25:48.752" v="10"/>
            <ac:picMkLst>
              <pc:docMk/>
              <pc:sldMasterMk cId="4050108189" sldId="2147483679"/>
              <pc:sldLayoutMk cId="3620576243" sldId="2147483695"/>
              <ac:picMk id="10" creationId="{8DC113B5-4556-4E71-931E-22976A0D12E5}"/>
            </ac:picMkLst>
          </pc:picChg>
        </pc:sldLayoutChg>
        <pc:sldLayoutChg chg="addSp">
          <pc:chgData name="Stephen Shaw" userId="b3b29c5f-8893-4911-924e-0ba533e55a6f" providerId="ADAL" clId="{FA58CD30-1A22-42A6-A7CB-51FC85C46F4B}" dt="2020-04-28T11:25:31.147" v="3"/>
          <pc:sldLayoutMkLst>
            <pc:docMk/>
            <pc:sldMasterMk cId="4050108189" sldId="2147483679"/>
            <pc:sldLayoutMk cId="3034482703" sldId="2147483697"/>
          </pc:sldLayoutMkLst>
          <pc:picChg chg="add">
            <ac:chgData name="Stephen Shaw" userId="b3b29c5f-8893-4911-924e-0ba533e55a6f" providerId="ADAL" clId="{FA58CD30-1A22-42A6-A7CB-51FC85C46F4B}" dt="2020-04-28T11:25:31.147" v="3"/>
            <ac:picMkLst>
              <pc:docMk/>
              <pc:sldMasterMk cId="4050108189" sldId="2147483679"/>
              <pc:sldLayoutMk cId="3034482703" sldId="2147483697"/>
              <ac:picMk id="11" creationId="{8CC77731-8091-46D4-9C40-621EAD53A017}"/>
            </ac:picMkLst>
          </pc:picChg>
        </pc:sldLayoutChg>
        <pc:sldLayoutChg chg="addSp">
          <pc:chgData name="Stephen Shaw" userId="b3b29c5f-8893-4911-924e-0ba533e55a6f" providerId="ADAL" clId="{FA58CD30-1A22-42A6-A7CB-51FC85C46F4B}" dt="2020-04-28T11:25:40.819" v="5"/>
          <pc:sldLayoutMkLst>
            <pc:docMk/>
            <pc:sldMasterMk cId="4050108189" sldId="2147483679"/>
            <pc:sldLayoutMk cId="1563562028" sldId="2147483698"/>
          </pc:sldLayoutMkLst>
          <pc:picChg chg="add">
            <ac:chgData name="Stephen Shaw" userId="b3b29c5f-8893-4911-924e-0ba533e55a6f" providerId="ADAL" clId="{FA58CD30-1A22-42A6-A7CB-51FC85C46F4B}" dt="2020-04-28T11:25:40.819" v="5"/>
            <ac:picMkLst>
              <pc:docMk/>
              <pc:sldMasterMk cId="4050108189" sldId="2147483679"/>
              <pc:sldLayoutMk cId="1563562028" sldId="2147483698"/>
              <ac:picMk id="10" creationId="{99BD3929-F69B-4F7C-8EBE-FD4BB20BC140}"/>
            </ac:picMkLst>
          </pc:picChg>
        </pc:sldLayoutChg>
        <pc:sldLayoutChg chg="addSp">
          <pc:chgData name="Stephen Shaw" userId="b3b29c5f-8893-4911-924e-0ba533e55a6f" providerId="ADAL" clId="{FA58CD30-1A22-42A6-A7CB-51FC85C46F4B}" dt="2020-04-28T11:25:42.153" v="6"/>
          <pc:sldLayoutMkLst>
            <pc:docMk/>
            <pc:sldMasterMk cId="4050108189" sldId="2147483679"/>
            <pc:sldLayoutMk cId="2226340404" sldId="2147483699"/>
          </pc:sldLayoutMkLst>
          <pc:picChg chg="add">
            <ac:chgData name="Stephen Shaw" userId="b3b29c5f-8893-4911-924e-0ba533e55a6f" providerId="ADAL" clId="{FA58CD30-1A22-42A6-A7CB-51FC85C46F4B}" dt="2020-04-28T11:25:42.153" v="6"/>
            <ac:picMkLst>
              <pc:docMk/>
              <pc:sldMasterMk cId="4050108189" sldId="2147483679"/>
              <pc:sldLayoutMk cId="2226340404" sldId="2147483699"/>
              <ac:picMk id="6" creationId="{85C57FC6-EC70-4427-B1E3-5AE7700E462E}"/>
            </ac:picMkLst>
          </pc:picChg>
        </pc:sldLayoutChg>
      </pc:sldMasterChg>
    </pc:docChg>
  </pc:docChgLst>
  <pc:docChgLst>
    <pc:chgData name="Alexander Jones" userId="a61d8b4d-54ed-4028-a69c-9242de093e75" providerId="ADAL" clId="{A1881E10-78BD-4F22-BF14-AFB2F3E67250}"/>
    <pc:docChg chg="undo redo custSel addSld delSld modSld sldOrd modMainMaster">
      <pc:chgData name="Alexander Jones" userId="a61d8b4d-54ed-4028-a69c-9242de093e75" providerId="ADAL" clId="{A1881E10-78BD-4F22-BF14-AFB2F3E67250}" dt="2020-05-13T16:00:30.121" v="12157" actId="1589"/>
      <pc:docMkLst>
        <pc:docMk/>
      </pc:docMkLst>
      <pc:sldChg chg="del">
        <pc:chgData name="Alexander Jones" userId="a61d8b4d-54ed-4028-a69c-9242de093e75" providerId="ADAL" clId="{A1881E10-78BD-4F22-BF14-AFB2F3E67250}" dt="2020-05-12T16:27:59.462" v="7895" actId="47"/>
        <pc:sldMkLst>
          <pc:docMk/>
          <pc:sldMk cId="1063200054" sldId="280"/>
        </pc:sldMkLst>
      </pc:sldChg>
      <pc:sldChg chg="addSp delSp modSp del mod ord">
        <pc:chgData name="Alexander Jones" userId="a61d8b4d-54ed-4028-a69c-9242de093e75" providerId="ADAL" clId="{A1881E10-78BD-4F22-BF14-AFB2F3E67250}" dt="2020-05-12T16:27:59.462" v="7895" actId="47"/>
        <pc:sldMkLst>
          <pc:docMk/>
          <pc:sldMk cId="3089182303" sldId="282"/>
        </pc:sldMkLst>
        <pc:spChg chg="add del mod">
          <ac:chgData name="Alexander Jones" userId="a61d8b4d-54ed-4028-a69c-9242de093e75" providerId="ADAL" clId="{A1881E10-78BD-4F22-BF14-AFB2F3E67250}" dt="2020-05-12T13:35:19.218" v="6600"/>
          <ac:spMkLst>
            <pc:docMk/>
            <pc:sldMk cId="3089182303" sldId="282"/>
            <ac:spMk id="4" creationId="{55B35334-CFD6-49EE-BC5A-60FC08016938}"/>
          </ac:spMkLst>
        </pc:spChg>
      </pc:sldChg>
      <pc:sldChg chg="addSp delSp modSp mod ord">
        <pc:chgData name="Alexander Jones" userId="a61d8b4d-54ed-4028-a69c-9242de093e75" providerId="ADAL" clId="{A1881E10-78BD-4F22-BF14-AFB2F3E67250}" dt="2020-05-13T09:24:33.289" v="9998" actId="1076"/>
        <pc:sldMkLst>
          <pc:docMk/>
          <pc:sldMk cId="282952815" sldId="283"/>
        </pc:sldMkLst>
        <pc:spChg chg="del">
          <ac:chgData name="Alexander Jones" userId="a61d8b4d-54ed-4028-a69c-9242de093e75" providerId="ADAL" clId="{A1881E10-78BD-4F22-BF14-AFB2F3E67250}" dt="2020-05-06T15:36:01.750" v="677" actId="478"/>
          <ac:spMkLst>
            <pc:docMk/>
            <pc:sldMk cId="282952815" sldId="283"/>
            <ac:spMk id="2" creationId="{B0017504-25D8-8E43-8C5D-5968966092ED}"/>
          </ac:spMkLst>
        </pc:spChg>
        <pc:spChg chg="del">
          <ac:chgData name="Alexander Jones" userId="a61d8b4d-54ed-4028-a69c-9242de093e75" providerId="ADAL" clId="{A1881E10-78BD-4F22-BF14-AFB2F3E67250}" dt="2020-05-06T15:36:01.750" v="677" actId="478"/>
          <ac:spMkLst>
            <pc:docMk/>
            <pc:sldMk cId="282952815" sldId="283"/>
            <ac:spMk id="3" creationId="{020B949B-38D8-4148-A3C9-E9ABAD228300}"/>
          </ac:spMkLst>
        </pc:spChg>
        <pc:spChg chg="del">
          <ac:chgData name="Alexander Jones" userId="a61d8b4d-54ed-4028-a69c-9242de093e75" providerId="ADAL" clId="{A1881E10-78BD-4F22-BF14-AFB2F3E67250}" dt="2020-05-06T15:36:01.750" v="677" actId="478"/>
          <ac:spMkLst>
            <pc:docMk/>
            <pc:sldMk cId="282952815" sldId="283"/>
            <ac:spMk id="4" creationId="{4A27A27D-D504-5744-A93C-D811621D1C65}"/>
          </ac:spMkLst>
        </pc:spChg>
        <pc:spChg chg="add mod">
          <ac:chgData name="Alexander Jones" userId="a61d8b4d-54ed-4028-a69c-9242de093e75" providerId="ADAL" clId="{A1881E10-78BD-4F22-BF14-AFB2F3E67250}" dt="2020-05-06T15:36:02.603" v="678"/>
          <ac:spMkLst>
            <pc:docMk/>
            <pc:sldMk cId="282952815" sldId="283"/>
            <ac:spMk id="5" creationId="{2A92BFC7-DBA5-466A-8C35-948C40A15983}"/>
          </ac:spMkLst>
        </pc:spChg>
        <pc:spChg chg="add mod">
          <ac:chgData name="Alexander Jones" userId="a61d8b4d-54ed-4028-a69c-9242de093e75" providerId="ADAL" clId="{A1881E10-78BD-4F22-BF14-AFB2F3E67250}" dt="2020-05-06T15:37:22.234" v="721" actId="403"/>
          <ac:spMkLst>
            <pc:docMk/>
            <pc:sldMk cId="282952815" sldId="283"/>
            <ac:spMk id="6" creationId="{4610A16A-8738-4643-8A45-AF6BFC152F46}"/>
          </ac:spMkLst>
        </pc:spChg>
        <pc:spChg chg="add mod">
          <ac:chgData name="Alexander Jones" userId="a61d8b4d-54ed-4028-a69c-9242de093e75" providerId="ADAL" clId="{A1881E10-78BD-4F22-BF14-AFB2F3E67250}" dt="2020-05-13T09:24:33.289" v="9998" actId="1076"/>
          <ac:spMkLst>
            <pc:docMk/>
            <pc:sldMk cId="282952815" sldId="283"/>
            <ac:spMk id="7" creationId="{4CA69B0F-2359-47A3-8C18-CA63F4168261}"/>
          </ac:spMkLst>
        </pc:spChg>
      </pc:sldChg>
      <pc:sldChg chg="del ord">
        <pc:chgData name="Alexander Jones" userId="a61d8b4d-54ed-4028-a69c-9242de093e75" providerId="ADAL" clId="{A1881E10-78BD-4F22-BF14-AFB2F3E67250}" dt="2020-05-12T16:27:59.462" v="7895" actId="47"/>
        <pc:sldMkLst>
          <pc:docMk/>
          <pc:sldMk cId="3268795531" sldId="285"/>
        </pc:sldMkLst>
      </pc:sldChg>
      <pc:sldChg chg="addSp delSp modSp mod">
        <pc:chgData name="Alexander Jones" userId="a61d8b4d-54ed-4028-a69c-9242de093e75" providerId="ADAL" clId="{A1881E10-78BD-4F22-BF14-AFB2F3E67250}" dt="2020-05-06T15:26:35.368" v="323" actId="20577"/>
        <pc:sldMkLst>
          <pc:docMk/>
          <pc:sldMk cId="2453000058" sldId="286"/>
        </pc:sldMkLst>
        <pc:spChg chg="del mod">
          <ac:chgData name="Alexander Jones" userId="a61d8b4d-54ed-4028-a69c-9242de093e75" providerId="ADAL" clId="{A1881E10-78BD-4F22-BF14-AFB2F3E67250}" dt="2020-05-06T15:26:10.513" v="270" actId="478"/>
          <ac:spMkLst>
            <pc:docMk/>
            <pc:sldMk cId="2453000058" sldId="286"/>
            <ac:spMk id="2" creationId="{57718CE3-07A3-0547-9658-FF99BFEA2690}"/>
          </ac:spMkLst>
        </pc:spChg>
        <pc:spChg chg="add del">
          <ac:chgData name="Alexander Jones" userId="a61d8b4d-54ed-4028-a69c-9242de093e75" providerId="ADAL" clId="{A1881E10-78BD-4F22-BF14-AFB2F3E67250}" dt="2020-05-06T15:26:16.513" v="275" actId="478"/>
          <ac:spMkLst>
            <pc:docMk/>
            <pc:sldMk cId="2453000058" sldId="286"/>
            <ac:spMk id="3" creationId="{CFD851D0-565F-3A40-A2F8-123EED342323}"/>
          </ac:spMkLst>
        </pc:spChg>
        <pc:spChg chg="add mod">
          <ac:chgData name="Alexander Jones" userId="a61d8b4d-54ed-4028-a69c-9242de093e75" providerId="ADAL" clId="{A1881E10-78BD-4F22-BF14-AFB2F3E67250}" dt="2020-05-06T15:25:54.626" v="265"/>
          <ac:spMkLst>
            <pc:docMk/>
            <pc:sldMk cId="2453000058" sldId="286"/>
            <ac:spMk id="4" creationId="{FC5C6D94-DEE6-42DB-8CB4-53F4AEDBE99C}"/>
          </ac:spMkLst>
        </pc:spChg>
        <pc:spChg chg="add del mod">
          <ac:chgData name="Alexander Jones" userId="a61d8b4d-54ed-4028-a69c-9242de093e75" providerId="ADAL" clId="{A1881E10-78BD-4F22-BF14-AFB2F3E67250}" dt="2020-05-06T15:26:35.368" v="323" actId="20577"/>
          <ac:spMkLst>
            <pc:docMk/>
            <pc:sldMk cId="2453000058" sldId="286"/>
            <ac:spMk id="5" creationId="{58E8E551-4CFE-4414-958B-46A7AF6580C6}"/>
          </ac:spMkLst>
        </pc:spChg>
        <pc:spChg chg="add del mod">
          <ac:chgData name="Alexander Jones" userId="a61d8b4d-54ed-4028-a69c-9242de093e75" providerId="ADAL" clId="{A1881E10-78BD-4F22-BF14-AFB2F3E67250}" dt="2020-05-06T15:26:07.257" v="269" actId="478"/>
          <ac:spMkLst>
            <pc:docMk/>
            <pc:sldMk cId="2453000058" sldId="286"/>
            <ac:spMk id="6" creationId="{6899D91F-DBC8-481E-AD96-ED2DFE435CD9}"/>
          </ac:spMkLst>
        </pc:spChg>
      </pc:sldChg>
      <pc:sldChg chg="del">
        <pc:chgData name="Alexander Jones" userId="a61d8b4d-54ed-4028-a69c-9242de093e75" providerId="ADAL" clId="{A1881E10-78BD-4F22-BF14-AFB2F3E67250}" dt="2020-05-12T16:27:59.462" v="7895" actId="47"/>
        <pc:sldMkLst>
          <pc:docMk/>
          <pc:sldMk cId="3832172449" sldId="289"/>
        </pc:sldMkLst>
      </pc:sldChg>
      <pc:sldChg chg="del">
        <pc:chgData name="Alexander Jones" userId="a61d8b4d-54ed-4028-a69c-9242de093e75" providerId="ADAL" clId="{A1881E10-78BD-4F22-BF14-AFB2F3E67250}" dt="2020-05-12T16:27:59.462" v="7895" actId="47"/>
        <pc:sldMkLst>
          <pc:docMk/>
          <pc:sldMk cId="1900492581" sldId="290"/>
        </pc:sldMkLst>
      </pc:sldChg>
      <pc:sldChg chg="addSp delSp modSp mod ord modAnim">
        <pc:chgData name="Alexander Jones" userId="a61d8b4d-54ed-4028-a69c-9242de093e75" providerId="ADAL" clId="{A1881E10-78BD-4F22-BF14-AFB2F3E67250}" dt="2020-05-07T09:53:24.794" v="2164"/>
        <pc:sldMkLst>
          <pc:docMk/>
          <pc:sldMk cId="2737550699" sldId="291"/>
        </pc:sldMkLst>
        <pc:spChg chg="mod">
          <ac:chgData name="Alexander Jones" userId="a61d8b4d-54ed-4028-a69c-9242de093e75" providerId="ADAL" clId="{A1881E10-78BD-4F22-BF14-AFB2F3E67250}" dt="2020-05-06T16:03:41.418" v="1547" actId="1076"/>
          <ac:spMkLst>
            <pc:docMk/>
            <pc:sldMk cId="2737550699" sldId="291"/>
            <ac:spMk id="3" creationId="{C91A70F6-BB44-5A41-89EB-E9A90B8E4D9B}"/>
          </ac:spMkLst>
        </pc:spChg>
        <pc:spChg chg="mod">
          <ac:chgData name="Alexander Jones" userId="a61d8b4d-54ed-4028-a69c-9242de093e75" providerId="ADAL" clId="{A1881E10-78BD-4F22-BF14-AFB2F3E67250}" dt="2020-05-06T16:14:55.804" v="1680" actId="403"/>
          <ac:spMkLst>
            <pc:docMk/>
            <pc:sldMk cId="2737550699" sldId="291"/>
            <ac:spMk id="4" creationId="{D87F2758-27B5-204C-859F-DF068ACD062A}"/>
          </ac:spMkLst>
        </pc:spChg>
        <pc:spChg chg="del">
          <ac:chgData name="Alexander Jones" userId="a61d8b4d-54ed-4028-a69c-9242de093e75" providerId="ADAL" clId="{A1881E10-78BD-4F22-BF14-AFB2F3E67250}" dt="2020-05-06T16:03:59.711" v="1560" actId="478"/>
          <ac:spMkLst>
            <pc:docMk/>
            <pc:sldMk cId="2737550699" sldId="291"/>
            <ac:spMk id="5" creationId="{EB7CFEE5-C0E1-D24B-9C36-B869C1F958B8}"/>
          </ac:spMkLst>
        </pc:spChg>
        <pc:spChg chg="add del mod">
          <ac:chgData name="Alexander Jones" userId="a61d8b4d-54ed-4028-a69c-9242de093e75" providerId="ADAL" clId="{A1881E10-78BD-4F22-BF14-AFB2F3E67250}" dt="2020-05-06T16:05:36.402" v="1562"/>
          <ac:spMkLst>
            <pc:docMk/>
            <pc:sldMk cId="2737550699" sldId="291"/>
            <ac:spMk id="6" creationId="{42C503B6-3623-4193-A772-BC002DCB8E5A}"/>
          </ac:spMkLst>
        </pc:spChg>
        <pc:spChg chg="add del mod">
          <ac:chgData name="Alexander Jones" userId="a61d8b4d-54ed-4028-a69c-9242de093e75" providerId="ADAL" clId="{A1881E10-78BD-4F22-BF14-AFB2F3E67250}" dt="2020-05-06T16:05:47.730" v="1564"/>
          <ac:spMkLst>
            <pc:docMk/>
            <pc:sldMk cId="2737550699" sldId="291"/>
            <ac:spMk id="7" creationId="{6045626A-F938-46CF-BC2E-A25DC97C5CA9}"/>
          </ac:spMkLst>
        </pc:spChg>
        <pc:spChg chg="add mod">
          <ac:chgData name="Alexander Jones" userId="a61d8b4d-54ed-4028-a69c-9242de093e75" providerId="ADAL" clId="{A1881E10-78BD-4F22-BF14-AFB2F3E67250}" dt="2020-05-06T16:30:38.670" v="1861" actId="20577"/>
          <ac:spMkLst>
            <pc:docMk/>
            <pc:sldMk cId="2737550699" sldId="291"/>
            <ac:spMk id="8" creationId="{FC79C199-EE4D-4B5F-8D0A-955A284696CD}"/>
          </ac:spMkLst>
        </pc:spChg>
        <pc:grpChg chg="add mod">
          <ac:chgData name="Alexander Jones" userId="a61d8b4d-54ed-4028-a69c-9242de093e75" providerId="ADAL" clId="{A1881E10-78BD-4F22-BF14-AFB2F3E67250}" dt="2020-05-06T16:15:02.796" v="1682" actId="1076"/>
          <ac:grpSpMkLst>
            <pc:docMk/>
            <pc:sldMk cId="2737550699" sldId="291"/>
            <ac:grpSpMk id="11" creationId="{E32EB829-ABD4-401B-A678-D77D0D654236}"/>
          </ac:grpSpMkLst>
        </pc:grpChg>
        <pc:picChg chg="add mod">
          <ac:chgData name="Alexander Jones" userId="a61d8b4d-54ed-4028-a69c-9242de093e75" providerId="ADAL" clId="{A1881E10-78BD-4F22-BF14-AFB2F3E67250}" dt="2020-05-06T16:15:00.589" v="1681" actId="164"/>
          <ac:picMkLst>
            <pc:docMk/>
            <pc:sldMk cId="2737550699" sldId="291"/>
            <ac:picMk id="9" creationId="{070CB562-9851-405A-8D5E-4FE7A2E380B7}"/>
          </ac:picMkLst>
        </pc:picChg>
        <pc:picChg chg="add mod">
          <ac:chgData name="Alexander Jones" userId="a61d8b4d-54ed-4028-a69c-9242de093e75" providerId="ADAL" clId="{A1881E10-78BD-4F22-BF14-AFB2F3E67250}" dt="2020-05-06T16:15:00.589" v="1681" actId="164"/>
          <ac:picMkLst>
            <pc:docMk/>
            <pc:sldMk cId="2737550699" sldId="291"/>
            <ac:picMk id="10" creationId="{245ACEB0-ECBF-423A-A01A-C17C3FA7B00A}"/>
          </ac:picMkLst>
        </pc:picChg>
      </pc:sldChg>
      <pc:sldChg chg="addSp delSp modSp add mod ord modAnim">
        <pc:chgData name="Alexander Jones" userId="a61d8b4d-54ed-4028-a69c-9242de093e75" providerId="ADAL" clId="{A1881E10-78BD-4F22-BF14-AFB2F3E67250}" dt="2020-05-12T12:56:30.601" v="5551" actId="255"/>
        <pc:sldMkLst>
          <pc:docMk/>
          <pc:sldMk cId="2364530628" sldId="292"/>
        </pc:sldMkLst>
        <pc:spChg chg="del">
          <ac:chgData name="Alexander Jones" userId="a61d8b4d-54ed-4028-a69c-9242de093e75" providerId="ADAL" clId="{A1881E10-78BD-4F22-BF14-AFB2F3E67250}" dt="2020-05-06T15:58:03.790" v="1496" actId="478"/>
          <ac:spMkLst>
            <pc:docMk/>
            <pc:sldMk cId="2364530628" sldId="292"/>
            <ac:spMk id="2" creationId="{EB53FA79-2ADA-8342-9810-0F8034689646}"/>
          </ac:spMkLst>
        </pc:spChg>
        <pc:spChg chg="del">
          <ac:chgData name="Alexander Jones" userId="a61d8b4d-54ed-4028-a69c-9242de093e75" providerId="ADAL" clId="{A1881E10-78BD-4F22-BF14-AFB2F3E67250}" dt="2020-05-06T15:30:46.929" v="327" actId="478"/>
          <ac:spMkLst>
            <pc:docMk/>
            <pc:sldMk cId="2364530628" sldId="292"/>
            <ac:spMk id="3" creationId="{824FECE9-8B60-A041-8B86-202822A16C1D}"/>
          </ac:spMkLst>
        </pc:spChg>
        <pc:spChg chg="del">
          <ac:chgData name="Alexander Jones" userId="a61d8b4d-54ed-4028-a69c-9242de093e75" providerId="ADAL" clId="{A1881E10-78BD-4F22-BF14-AFB2F3E67250}" dt="2020-05-06T15:30:47.895" v="328" actId="478"/>
          <ac:spMkLst>
            <pc:docMk/>
            <pc:sldMk cId="2364530628" sldId="292"/>
            <ac:spMk id="4" creationId="{DDED645B-1576-0444-8545-7FD30D906826}"/>
          </ac:spMkLst>
        </pc:spChg>
        <pc:spChg chg="del">
          <ac:chgData name="Alexander Jones" userId="a61d8b4d-54ed-4028-a69c-9242de093e75" providerId="ADAL" clId="{A1881E10-78BD-4F22-BF14-AFB2F3E67250}" dt="2020-05-06T15:30:48.710" v="329" actId="478"/>
          <ac:spMkLst>
            <pc:docMk/>
            <pc:sldMk cId="2364530628" sldId="292"/>
            <ac:spMk id="5" creationId="{2B9E4662-ACFB-B347-BB3B-C462D74FC1B5}"/>
          </ac:spMkLst>
        </pc:spChg>
        <pc:spChg chg="add del mod">
          <ac:chgData name="Alexander Jones" userId="a61d8b4d-54ed-4028-a69c-9242de093e75" providerId="ADAL" clId="{A1881E10-78BD-4F22-BF14-AFB2F3E67250}" dt="2020-05-06T15:37:31.763" v="722" actId="478"/>
          <ac:spMkLst>
            <pc:docMk/>
            <pc:sldMk cId="2364530628" sldId="292"/>
            <ac:spMk id="6" creationId="{88CAC0AB-C4E0-4AB4-AD10-298249E8089F}"/>
          </ac:spMkLst>
        </pc:spChg>
        <pc:spChg chg="add del mod">
          <ac:chgData name="Alexander Jones" userId="a61d8b4d-54ed-4028-a69c-9242de093e75" providerId="ADAL" clId="{A1881E10-78BD-4F22-BF14-AFB2F3E67250}" dt="2020-05-06T15:37:36.152" v="724" actId="478"/>
          <ac:spMkLst>
            <pc:docMk/>
            <pc:sldMk cId="2364530628" sldId="292"/>
            <ac:spMk id="7" creationId="{A5318B98-901B-4500-85A9-8240AC521E78}"/>
          </ac:spMkLst>
        </pc:spChg>
        <pc:spChg chg="add del mod">
          <ac:chgData name="Alexander Jones" userId="a61d8b4d-54ed-4028-a69c-9242de093e75" providerId="ADAL" clId="{A1881E10-78BD-4F22-BF14-AFB2F3E67250}" dt="2020-05-06T15:58:03.790" v="1496" actId="478"/>
          <ac:spMkLst>
            <pc:docMk/>
            <pc:sldMk cId="2364530628" sldId="292"/>
            <ac:spMk id="9" creationId="{41456262-1AE4-4C21-9C78-02689730256D}"/>
          </ac:spMkLst>
        </pc:spChg>
        <pc:spChg chg="add del mod">
          <ac:chgData name="Alexander Jones" userId="a61d8b4d-54ed-4028-a69c-9242de093e75" providerId="ADAL" clId="{A1881E10-78BD-4F22-BF14-AFB2F3E67250}" dt="2020-05-06T15:58:02.538" v="1495"/>
          <ac:spMkLst>
            <pc:docMk/>
            <pc:sldMk cId="2364530628" sldId="292"/>
            <ac:spMk id="10" creationId="{E396D920-570F-4463-809C-96BF20C4E82F}"/>
          </ac:spMkLst>
        </pc:spChg>
        <pc:spChg chg="add del mod">
          <ac:chgData name="Alexander Jones" userId="a61d8b4d-54ed-4028-a69c-9242de093e75" providerId="ADAL" clId="{A1881E10-78BD-4F22-BF14-AFB2F3E67250}" dt="2020-05-06T15:58:02.538" v="1495"/>
          <ac:spMkLst>
            <pc:docMk/>
            <pc:sldMk cId="2364530628" sldId="292"/>
            <ac:spMk id="11" creationId="{3AEF29D4-0636-4D82-BD20-744C7AC7AE23}"/>
          </ac:spMkLst>
        </pc:spChg>
        <pc:spChg chg="add del mod">
          <ac:chgData name="Alexander Jones" userId="a61d8b4d-54ed-4028-a69c-9242de093e75" providerId="ADAL" clId="{A1881E10-78BD-4F22-BF14-AFB2F3E67250}" dt="2020-05-06T15:58:02.538" v="1495"/>
          <ac:spMkLst>
            <pc:docMk/>
            <pc:sldMk cId="2364530628" sldId="292"/>
            <ac:spMk id="12" creationId="{F7BAE393-D6E0-48FB-946B-4B0FC794B6BA}"/>
          </ac:spMkLst>
        </pc:spChg>
        <pc:spChg chg="add mod">
          <ac:chgData name="Alexander Jones" userId="a61d8b4d-54ed-4028-a69c-9242de093e75" providerId="ADAL" clId="{A1881E10-78BD-4F22-BF14-AFB2F3E67250}" dt="2020-05-06T15:58:04.706" v="1497"/>
          <ac:spMkLst>
            <pc:docMk/>
            <pc:sldMk cId="2364530628" sldId="292"/>
            <ac:spMk id="13" creationId="{27193BC0-1F2B-4011-972B-8220C1F96608}"/>
          </ac:spMkLst>
        </pc:spChg>
        <pc:spChg chg="add mod">
          <ac:chgData name="Alexander Jones" userId="a61d8b4d-54ed-4028-a69c-9242de093e75" providerId="ADAL" clId="{A1881E10-78BD-4F22-BF14-AFB2F3E67250}" dt="2020-05-12T12:56:30.601" v="5551" actId="255"/>
          <ac:spMkLst>
            <pc:docMk/>
            <pc:sldMk cId="2364530628" sldId="292"/>
            <ac:spMk id="14" creationId="{DE8C6AB8-BD03-452A-B996-D6B02F30C530}"/>
          </ac:spMkLst>
        </pc:spChg>
        <pc:spChg chg="add mod">
          <ac:chgData name="Alexander Jones" userId="a61d8b4d-54ed-4028-a69c-9242de093e75" providerId="ADAL" clId="{A1881E10-78BD-4F22-BF14-AFB2F3E67250}" dt="2020-05-06T15:58:15.394" v="1499" actId="255"/>
          <ac:spMkLst>
            <pc:docMk/>
            <pc:sldMk cId="2364530628" sldId="292"/>
            <ac:spMk id="15" creationId="{57F318A5-C0E0-4222-ABE2-0B874CD01C17}"/>
          </ac:spMkLst>
        </pc:spChg>
      </pc:sldChg>
      <pc:sldChg chg="modSp add del mod">
        <pc:chgData name="Alexander Jones" userId="a61d8b4d-54ed-4028-a69c-9242de093e75" providerId="ADAL" clId="{A1881E10-78BD-4F22-BF14-AFB2F3E67250}" dt="2020-05-06T15:59:18.196" v="1502" actId="47"/>
        <pc:sldMkLst>
          <pc:docMk/>
          <pc:sldMk cId="2124104611" sldId="293"/>
        </pc:sldMkLst>
        <pc:spChg chg="mod">
          <ac:chgData name="Alexander Jones" userId="a61d8b4d-54ed-4028-a69c-9242de093e75" providerId="ADAL" clId="{A1881E10-78BD-4F22-BF14-AFB2F3E67250}" dt="2020-05-06T15:54:26.716" v="1066" actId="20577"/>
          <ac:spMkLst>
            <pc:docMk/>
            <pc:sldMk cId="2124104611" sldId="293"/>
            <ac:spMk id="6" creationId="{4610A16A-8738-4643-8A45-AF6BFC152F46}"/>
          </ac:spMkLst>
        </pc:spChg>
        <pc:spChg chg="mod">
          <ac:chgData name="Alexander Jones" userId="a61d8b4d-54ed-4028-a69c-9242de093e75" providerId="ADAL" clId="{A1881E10-78BD-4F22-BF14-AFB2F3E67250}" dt="2020-05-06T15:57:41.725" v="1491" actId="1076"/>
          <ac:spMkLst>
            <pc:docMk/>
            <pc:sldMk cId="2124104611" sldId="293"/>
            <ac:spMk id="7" creationId="{4CA69B0F-2359-47A3-8C18-CA63F4168261}"/>
          </ac:spMkLst>
        </pc:spChg>
      </pc:sldChg>
      <pc:sldChg chg="addSp delSp modSp add mod ord">
        <pc:chgData name="Alexander Jones" userId="a61d8b4d-54ed-4028-a69c-9242de093e75" providerId="ADAL" clId="{A1881E10-78BD-4F22-BF14-AFB2F3E67250}" dt="2020-05-06T15:52:33.650" v="861" actId="1076"/>
        <pc:sldMkLst>
          <pc:docMk/>
          <pc:sldMk cId="478784035" sldId="1118"/>
        </pc:sldMkLst>
        <pc:spChg chg="del">
          <ac:chgData name="Alexander Jones" userId="a61d8b4d-54ed-4028-a69c-9242de093e75" providerId="ADAL" clId="{A1881E10-78BD-4F22-BF14-AFB2F3E67250}" dt="2020-05-06T15:48:16.306" v="817" actId="478"/>
          <ac:spMkLst>
            <pc:docMk/>
            <pc:sldMk cId="478784035" sldId="1118"/>
            <ac:spMk id="2" creationId="{0727A89C-E416-4420-957C-32F5611B0546}"/>
          </ac:spMkLst>
        </pc:spChg>
        <pc:spChg chg="mod">
          <ac:chgData name="Alexander Jones" userId="a61d8b4d-54ed-4028-a69c-9242de093e75" providerId="ADAL" clId="{A1881E10-78BD-4F22-BF14-AFB2F3E67250}" dt="2020-05-06T15:48:51.011" v="854" actId="20577"/>
          <ac:spMkLst>
            <pc:docMk/>
            <pc:sldMk cId="478784035" sldId="1118"/>
            <ac:spMk id="3" creationId="{020B949B-38D8-4148-A3C9-E9ABAD228300}"/>
          </ac:spMkLst>
        </pc:spChg>
        <pc:spChg chg="del mod">
          <ac:chgData name="Alexander Jones" userId="a61d8b4d-54ed-4028-a69c-9242de093e75" providerId="ADAL" clId="{A1881E10-78BD-4F22-BF14-AFB2F3E67250}" dt="2020-05-06T15:47:56.356" v="811" actId="478"/>
          <ac:spMkLst>
            <pc:docMk/>
            <pc:sldMk cId="478784035" sldId="1118"/>
            <ac:spMk id="12" creationId="{0958229C-72AC-417C-8C38-DC36F03C5FE8}"/>
          </ac:spMkLst>
        </pc:spChg>
        <pc:spChg chg="del">
          <ac:chgData name="Alexander Jones" userId="a61d8b4d-54ed-4028-a69c-9242de093e75" providerId="ADAL" clId="{A1881E10-78BD-4F22-BF14-AFB2F3E67250}" dt="2020-05-06T15:47:16.484" v="807" actId="478"/>
          <ac:spMkLst>
            <pc:docMk/>
            <pc:sldMk cId="478784035" sldId="1118"/>
            <ac:spMk id="13" creationId="{472B5EA3-AD18-4815-A4F9-ED7913895065}"/>
          </ac:spMkLst>
        </pc:spChg>
        <pc:spChg chg="del">
          <ac:chgData name="Alexander Jones" userId="a61d8b4d-54ed-4028-a69c-9242de093e75" providerId="ADAL" clId="{A1881E10-78BD-4F22-BF14-AFB2F3E67250}" dt="2020-05-06T15:47:16.484" v="807" actId="478"/>
          <ac:spMkLst>
            <pc:docMk/>
            <pc:sldMk cId="478784035" sldId="1118"/>
            <ac:spMk id="15" creationId="{C9B70B73-7BBF-4125-9337-0A3A7E330390}"/>
          </ac:spMkLst>
        </pc:spChg>
        <pc:spChg chg="add mod">
          <ac:chgData name="Alexander Jones" userId="a61d8b4d-54ed-4028-a69c-9242de093e75" providerId="ADAL" clId="{A1881E10-78BD-4F22-BF14-AFB2F3E67250}" dt="2020-05-06T15:49:23.618" v="858" actId="1076"/>
          <ac:spMkLst>
            <pc:docMk/>
            <pc:sldMk cId="478784035" sldId="1118"/>
            <ac:spMk id="16" creationId="{654E47AD-6682-4C34-9B74-B00A45DE4C1A}"/>
          </ac:spMkLst>
        </pc:spChg>
        <pc:spChg chg="del">
          <ac:chgData name="Alexander Jones" userId="a61d8b4d-54ed-4028-a69c-9242de093e75" providerId="ADAL" clId="{A1881E10-78BD-4F22-BF14-AFB2F3E67250}" dt="2020-05-06T15:47:16.484" v="807" actId="478"/>
          <ac:spMkLst>
            <pc:docMk/>
            <pc:sldMk cId="478784035" sldId="1118"/>
            <ac:spMk id="17" creationId="{6CF61A34-B8D2-45AB-9DA5-4F79473606EC}"/>
          </ac:spMkLst>
        </pc:spChg>
        <pc:spChg chg="add mod">
          <ac:chgData name="Alexander Jones" userId="a61d8b4d-54ed-4028-a69c-9242de093e75" providerId="ADAL" clId="{A1881E10-78BD-4F22-BF14-AFB2F3E67250}" dt="2020-05-06T15:48:01.862" v="813" actId="571"/>
          <ac:spMkLst>
            <pc:docMk/>
            <pc:sldMk cId="478784035" sldId="1118"/>
            <ac:spMk id="19" creationId="{BA7F2B67-83DD-4D7B-BF7A-4E8D49676A1D}"/>
          </ac:spMkLst>
        </pc:spChg>
        <pc:spChg chg="del">
          <ac:chgData name="Alexander Jones" userId="a61d8b4d-54ed-4028-a69c-9242de093e75" providerId="ADAL" clId="{A1881E10-78BD-4F22-BF14-AFB2F3E67250}" dt="2020-05-06T15:47:16.484" v="807" actId="478"/>
          <ac:spMkLst>
            <pc:docMk/>
            <pc:sldMk cId="478784035" sldId="1118"/>
            <ac:spMk id="20" creationId="{D89F0A75-7B98-4C31-872E-917008273B00}"/>
          </ac:spMkLst>
        </pc:spChg>
        <pc:spChg chg="add mod">
          <ac:chgData name="Alexander Jones" userId="a61d8b4d-54ed-4028-a69c-9242de093e75" providerId="ADAL" clId="{A1881E10-78BD-4F22-BF14-AFB2F3E67250}" dt="2020-05-06T15:49:17.083" v="856" actId="1076"/>
          <ac:spMkLst>
            <pc:docMk/>
            <pc:sldMk cId="478784035" sldId="1118"/>
            <ac:spMk id="22" creationId="{AD5D711B-BBC5-4F69-AA59-C6C31E585526}"/>
          </ac:spMkLst>
        </pc:spChg>
        <pc:spChg chg="add mod">
          <ac:chgData name="Alexander Jones" userId="a61d8b4d-54ed-4028-a69c-9242de093e75" providerId="ADAL" clId="{A1881E10-78BD-4F22-BF14-AFB2F3E67250}" dt="2020-05-06T15:52:33.650" v="861" actId="1076"/>
          <ac:spMkLst>
            <pc:docMk/>
            <pc:sldMk cId="478784035" sldId="1118"/>
            <ac:spMk id="24" creationId="{4D99B616-7290-49D8-B637-21A9D1CBD68C}"/>
          </ac:spMkLst>
        </pc:spChg>
        <pc:spChg chg="add mod">
          <ac:chgData name="Alexander Jones" userId="a61d8b4d-54ed-4028-a69c-9242de093e75" providerId="ADAL" clId="{A1881E10-78BD-4F22-BF14-AFB2F3E67250}" dt="2020-05-06T15:52:33.650" v="861" actId="1076"/>
          <ac:spMkLst>
            <pc:docMk/>
            <pc:sldMk cId="478784035" sldId="1118"/>
            <ac:spMk id="25" creationId="{D2407457-D85C-439A-9840-20E1B1FE9273}"/>
          </ac:spMkLst>
        </pc:spChg>
        <pc:spChg chg="add mod">
          <ac:chgData name="Alexander Jones" userId="a61d8b4d-54ed-4028-a69c-9242de093e75" providerId="ADAL" clId="{A1881E10-78BD-4F22-BF14-AFB2F3E67250}" dt="2020-05-06T15:52:28.645" v="860" actId="571"/>
          <ac:spMkLst>
            <pc:docMk/>
            <pc:sldMk cId="478784035" sldId="1118"/>
            <ac:spMk id="26" creationId="{B12969F6-80A4-4F74-8764-BE03EA037EE6}"/>
          </ac:spMkLst>
        </pc:spChg>
        <pc:spChg chg="add mod">
          <ac:chgData name="Alexander Jones" userId="a61d8b4d-54ed-4028-a69c-9242de093e75" providerId="ADAL" clId="{A1881E10-78BD-4F22-BF14-AFB2F3E67250}" dt="2020-05-06T15:52:28.645" v="860" actId="571"/>
          <ac:spMkLst>
            <pc:docMk/>
            <pc:sldMk cId="478784035" sldId="1118"/>
            <ac:spMk id="27" creationId="{CDA7D7DA-A64B-4EDC-A8B8-EF22E2A508CF}"/>
          </ac:spMkLst>
        </pc:spChg>
        <pc:picChg chg="del">
          <ac:chgData name="Alexander Jones" userId="a61d8b4d-54ed-4028-a69c-9242de093e75" providerId="ADAL" clId="{A1881E10-78BD-4F22-BF14-AFB2F3E67250}" dt="2020-05-06T15:48:14.397" v="816" actId="478"/>
          <ac:picMkLst>
            <pc:docMk/>
            <pc:sldMk cId="478784035" sldId="1118"/>
            <ac:picMk id="5" creationId="{D79520BF-2687-46BD-9B6A-521C78C14807}"/>
          </ac:picMkLst>
        </pc:picChg>
        <pc:picChg chg="del">
          <ac:chgData name="Alexander Jones" userId="a61d8b4d-54ed-4028-a69c-9242de093e75" providerId="ADAL" clId="{A1881E10-78BD-4F22-BF14-AFB2F3E67250}" dt="2020-05-06T15:47:56.356" v="811" actId="478"/>
          <ac:picMkLst>
            <pc:docMk/>
            <pc:sldMk cId="478784035" sldId="1118"/>
            <ac:picMk id="14" creationId="{87972E7C-EFEC-4CB7-809B-024527819D8B}"/>
          </ac:picMkLst>
        </pc:picChg>
        <pc:picChg chg="add mod">
          <ac:chgData name="Alexander Jones" userId="a61d8b4d-54ed-4028-a69c-9242de093e75" providerId="ADAL" clId="{A1881E10-78BD-4F22-BF14-AFB2F3E67250}" dt="2020-05-06T15:49:23.618" v="858" actId="1076"/>
          <ac:picMkLst>
            <pc:docMk/>
            <pc:sldMk cId="478784035" sldId="1118"/>
            <ac:picMk id="18" creationId="{895F0E64-1EFA-4F01-87EF-6837A05039C9}"/>
          </ac:picMkLst>
        </pc:picChg>
        <pc:picChg chg="add mod">
          <ac:chgData name="Alexander Jones" userId="a61d8b4d-54ed-4028-a69c-9242de093e75" providerId="ADAL" clId="{A1881E10-78BD-4F22-BF14-AFB2F3E67250}" dt="2020-05-06T15:48:01.862" v="813" actId="571"/>
          <ac:picMkLst>
            <pc:docMk/>
            <pc:sldMk cId="478784035" sldId="1118"/>
            <ac:picMk id="21" creationId="{D215DF8B-5C19-4631-A18A-E04194FBED2B}"/>
          </ac:picMkLst>
        </pc:picChg>
        <pc:picChg chg="add mod">
          <ac:chgData name="Alexander Jones" userId="a61d8b4d-54ed-4028-a69c-9242de093e75" providerId="ADAL" clId="{A1881E10-78BD-4F22-BF14-AFB2F3E67250}" dt="2020-05-06T15:49:17.083" v="856" actId="1076"/>
          <ac:picMkLst>
            <pc:docMk/>
            <pc:sldMk cId="478784035" sldId="1118"/>
            <ac:picMk id="23" creationId="{708369AE-C13A-4A0B-953A-2B28A49316BE}"/>
          </ac:picMkLst>
        </pc:picChg>
      </pc:sldChg>
      <pc:sldChg chg="add del ord">
        <pc:chgData name="Alexander Jones" userId="a61d8b4d-54ed-4028-a69c-9242de093e75" providerId="ADAL" clId="{A1881E10-78BD-4F22-BF14-AFB2F3E67250}" dt="2020-05-12T16:27:59.462" v="7895" actId="47"/>
        <pc:sldMkLst>
          <pc:docMk/>
          <pc:sldMk cId="3910249841" sldId="1119"/>
        </pc:sldMkLst>
      </pc:sldChg>
      <pc:sldChg chg="addSp delSp modSp add mod ord">
        <pc:chgData name="Alexander Jones" userId="a61d8b4d-54ed-4028-a69c-9242de093e75" providerId="ADAL" clId="{A1881E10-78BD-4F22-BF14-AFB2F3E67250}" dt="2020-05-07T08:58:39.095" v="2141" actId="20577"/>
        <pc:sldMkLst>
          <pc:docMk/>
          <pc:sldMk cId="3388091085" sldId="1120"/>
        </pc:sldMkLst>
        <pc:spChg chg="del">
          <ac:chgData name="Alexander Jones" userId="a61d8b4d-54ed-4028-a69c-9242de093e75" providerId="ADAL" clId="{A1881E10-78BD-4F22-BF14-AFB2F3E67250}" dt="2020-05-06T16:19:58.075" v="1691" actId="478"/>
          <ac:spMkLst>
            <pc:docMk/>
            <pc:sldMk cId="3388091085" sldId="1120"/>
            <ac:spMk id="2" creationId="{9563F52F-4562-834D-A13C-7D2651A5C96E}"/>
          </ac:spMkLst>
        </pc:spChg>
        <pc:spChg chg="mod topLvl">
          <ac:chgData name="Alexander Jones" userId="a61d8b4d-54ed-4028-a69c-9242de093e75" providerId="ADAL" clId="{A1881E10-78BD-4F22-BF14-AFB2F3E67250}" dt="2020-05-07T08:58:39.095" v="2141" actId="20577"/>
          <ac:spMkLst>
            <pc:docMk/>
            <pc:sldMk cId="3388091085" sldId="1120"/>
            <ac:spMk id="9" creationId="{8BAD0FDD-6D13-4184-B305-CD73C9DAA6A9}"/>
          </ac:spMkLst>
        </pc:spChg>
        <pc:grpChg chg="add mod">
          <ac:chgData name="Alexander Jones" userId="a61d8b4d-54ed-4028-a69c-9242de093e75" providerId="ADAL" clId="{A1881E10-78BD-4F22-BF14-AFB2F3E67250}" dt="2020-05-07T08:39:22.842" v="1870" actId="164"/>
          <ac:grpSpMkLst>
            <pc:docMk/>
            <pc:sldMk cId="3388091085" sldId="1120"/>
            <ac:grpSpMk id="2" creationId="{91DA2C9F-355E-4111-80BB-6DC417AC9DDD}"/>
          </ac:grpSpMkLst>
        </pc:grpChg>
        <pc:grpChg chg="add del mod">
          <ac:chgData name="Alexander Jones" userId="a61d8b4d-54ed-4028-a69c-9242de093e75" providerId="ADAL" clId="{A1881E10-78BD-4F22-BF14-AFB2F3E67250}" dt="2020-05-06T16:20:19.796" v="1749" actId="478"/>
          <ac:grpSpMkLst>
            <pc:docMk/>
            <pc:sldMk cId="3388091085" sldId="1120"/>
            <ac:grpSpMk id="8" creationId="{D1DEE624-A790-456D-98EE-4CD340E24C99}"/>
          </ac:grpSpMkLst>
        </pc:grpChg>
        <pc:picChg chg="add mod">
          <ac:chgData name="Alexander Jones" userId="a61d8b4d-54ed-4028-a69c-9242de093e75" providerId="ADAL" clId="{A1881E10-78BD-4F22-BF14-AFB2F3E67250}" dt="2020-05-07T08:39:22.842" v="1870" actId="164"/>
          <ac:picMkLst>
            <pc:docMk/>
            <pc:sldMk cId="3388091085" sldId="1120"/>
            <ac:picMk id="4" creationId="{56B8D936-4290-4726-9DD0-46D6A6F8CDB5}"/>
          </ac:picMkLst>
        </pc:picChg>
        <pc:picChg chg="add mod">
          <ac:chgData name="Alexander Jones" userId="a61d8b4d-54ed-4028-a69c-9242de093e75" providerId="ADAL" clId="{A1881E10-78BD-4F22-BF14-AFB2F3E67250}" dt="2020-05-07T08:39:22.842" v="1870" actId="164"/>
          <ac:picMkLst>
            <pc:docMk/>
            <pc:sldMk cId="3388091085" sldId="1120"/>
            <ac:picMk id="5" creationId="{B431E398-38B7-464D-960A-A8FA1D6A5AEF}"/>
          </ac:picMkLst>
        </pc:picChg>
        <pc:picChg chg="del mod">
          <ac:chgData name="Alexander Jones" userId="a61d8b4d-54ed-4028-a69c-9242de093e75" providerId="ADAL" clId="{A1881E10-78BD-4F22-BF14-AFB2F3E67250}" dt="2020-05-06T16:20:16.461" v="1746" actId="478"/>
          <ac:picMkLst>
            <pc:docMk/>
            <pc:sldMk cId="3388091085" sldId="1120"/>
            <ac:picMk id="10" creationId="{5F77C79E-8253-493B-83FF-7E8703D3CB4B}"/>
          </ac:picMkLst>
        </pc:picChg>
        <pc:picChg chg="del mod topLvl">
          <ac:chgData name="Alexander Jones" userId="a61d8b4d-54ed-4028-a69c-9242de093e75" providerId="ADAL" clId="{A1881E10-78BD-4F22-BF14-AFB2F3E67250}" dt="2020-05-06T16:20:19.796" v="1749" actId="478"/>
          <ac:picMkLst>
            <pc:docMk/>
            <pc:sldMk cId="3388091085" sldId="1120"/>
            <ac:picMk id="11" creationId="{60FB2FBA-9DFA-4B72-BD8C-6F5C2C9EC742}"/>
          </ac:picMkLst>
        </pc:picChg>
        <pc:picChg chg="add mod">
          <ac:chgData name="Alexander Jones" userId="a61d8b4d-54ed-4028-a69c-9242de093e75" providerId="ADAL" clId="{A1881E10-78BD-4F22-BF14-AFB2F3E67250}" dt="2020-05-07T08:39:22.842" v="1870" actId="164"/>
          <ac:picMkLst>
            <pc:docMk/>
            <pc:sldMk cId="3388091085" sldId="1120"/>
            <ac:picMk id="12" creationId="{E601D7BF-CE8E-4A55-AD09-736DA8869A24}"/>
          </ac:picMkLst>
        </pc:picChg>
        <pc:picChg chg="add del mod">
          <ac:chgData name="Alexander Jones" userId="a61d8b4d-54ed-4028-a69c-9242de093e75" providerId="ADAL" clId="{A1881E10-78BD-4F22-BF14-AFB2F3E67250}" dt="2020-05-06T16:29:00.832" v="1831"/>
          <ac:picMkLst>
            <pc:docMk/>
            <pc:sldMk cId="3388091085" sldId="1120"/>
            <ac:picMk id="13" creationId="{04DF47CC-983A-4F5B-99ED-867513076684}"/>
          </ac:picMkLst>
        </pc:picChg>
        <pc:picChg chg="add mod">
          <ac:chgData name="Alexander Jones" userId="a61d8b4d-54ed-4028-a69c-9242de093e75" providerId="ADAL" clId="{A1881E10-78BD-4F22-BF14-AFB2F3E67250}" dt="2020-05-07T08:39:22.842" v="1870" actId="164"/>
          <ac:picMkLst>
            <pc:docMk/>
            <pc:sldMk cId="3388091085" sldId="1120"/>
            <ac:picMk id="14" creationId="{2B83B053-CAA2-4C66-89B2-76C18131D869}"/>
          </ac:picMkLst>
        </pc:picChg>
      </pc:sldChg>
      <pc:sldChg chg="addSp delSp modSp add mod">
        <pc:chgData name="Alexander Jones" userId="a61d8b4d-54ed-4028-a69c-9242de093e75" providerId="ADAL" clId="{A1881E10-78BD-4F22-BF14-AFB2F3E67250}" dt="2020-05-07T09:52:10.664" v="2162" actId="1076"/>
        <pc:sldMkLst>
          <pc:docMk/>
          <pc:sldMk cId="1574412174" sldId="1121"/>
        </pc:sldMkLst>
        <pc:spChg chg="add del">
          <ac:chgData name="Alexander Jones" userId="a61d8b4d-54ed-4028-a69c-9242de093e75" providerId="ADAL" clId="{A1881E10-78BD-4F22-BF14-AFB2F3E67250}" dt="2020-05-06T16:30:57.430" v="1863" actId="478"/>
          <ac:spMkLst>
            <pc:docMk/>
            <pc:sldMk cId="1574412174" sldId="1121"/>
            <ac:spMk id="3" creationId="{23C7818B-9736-7348-AFF4-3B8DD36AB0C8}"/>
          </ac:spMkLst>
        </pc:spChg>
        <pc:spChg chg="mod topLvl">
          <ac:chgData name="Alexander Jones" userId="a61d8b4d-54ed-4028-a69c-9242de093e75" providerId="ADAL" clId="{A1881E10-78BD-4F22-BF14-AFB2F3E67250}" dt="2020-05-07T08:58:21.175" v="2120" actId="20577"/>
          <ac:spMkLst>
            <pc:docMk/>
            <pc:sldMk cId="1574412174" sldId="1121"/>
            <ac:spMk id="8" creationId="{774772F5-0133-4F28-95DC-2F4BC9B5A3F6}"/>
          </ac:spMkLst>
        </pc:spChg>
        <pc:spChg chg="add del mod">
          <ac:chgData name="Alexander Jones" userId="a61d8b4d-54ed-4028-a69c-9242de093e75" providerId="ADAL" clId="{A1881E10-78BD-4F22-BF14-AFB2F3E67250}" dt="2020-05-06T16:31:10.610" v="1868" actId="478"/>
          <ac:spMkLst>
            <pc:docMk/>
            <pc:sldMk cId="1574412174" sldId="1121"/>
            <ac:spMk id="9" creationId="{8BAD0FDD-6D13-4184-B305-CD73C9DAA6A9}"/>
          </ac:spMkLst>
        </pc:spChg>
        <pc:grpChg chg="add del mod">
          <ac:chgData name="Alexander Jones" userId="a61d8b4d-54ed-4028-a69c-9242de093e75" providerId="ADAL" clId="{A1881E10-78BD-4F22-BF14-AFB2F3E67250}" dt="2020-05-07T08:39:28.377" v="1872" actId="165"/>
          <ac:grpSpMkLst>
            <pc:docMk/>
            <pc:sldMk cId="1574412174" sldId="1121"/>
            <ac:grpSpMk id="5" creationId="{8ACED4F6-1764-4775-8F5D-BE7AA99EA0C7}"/>
          </ac:grpSpMkLst>
        </pc:grpChg>
        <pc:picChg chg="add mod">
          <ac:chgData name="Alexander Jones" userId="a61d8b4d-54ed-4028-a69c-9242de093e75" providerId="ADAL" clId="{A1881E10-78BD-4F22-BF14-AFB2F3E67250}" dt="2020-05-07T08:59:41.140" v="2146" actId="1076"/>
          <ac:picMkLst>
            <pc:docMk/>
            <pc:sldMk cId="1574412174" sldId="1121"/>
            <ac:picMk id="2" creationId="{3711D75D-49D5-4F21-9B0F-BB56CE24B337}"/>
          </ac:picMkLst>
        </pc:picChg>
        <pc:picChg chg="add del mod">
          <ac:chgData name="Alexander Jones" userId="a61d8b4d-54ed-4028-a69c-9242de093e75" providerId="ADAL" clId="{A1881E10-78BD-4F22-BF14-AFB2F3E67250}" dt="2020-05-07T09:00:06.999" v="2150" actId="478"/>
          <ac:picMkLst>
            <pc:docMk/>
            <pc:sldMk cId="1574412174" sldId="1121"/>
            <ac:picMk id="4" creationId="{32795406-AD92-4041-9817-6D18BE6DB379}"/>
          </ac:picMkLst>
        </pc:picChg>
        <pc:picChg chg="add del">
          <ac:chgData name="Alexander Jones" userId="a61d8b4d-54ed-4028-a69c-9242de093e75" providerId="ADAL" clId="{A1881E10-78BD-4F22-BF14-AFB2F3E67250}" dt="2020-05-06T16:31:06.069" v="1864" actId="478"/>
          <ac:picMkLst>
            <pc:docMk/>
            <pc:sldMk cId="1574412174" sldId="1121"/>
            <ac:picMk id="4" creationId="{56B8D936-4290-4726-9DD0-46D6A6F8CDB5}"/>
          </ac:picMkLst>
        </pc:picChg>
        <pc:picChg chg="add del">
          <ac:chgData name="Alexander Jones" userId="a61d8b4d-54ed-4028-a69c-9242de093e75" providerId="ADAL" clId="{A1881E10-78BD-4F22-BF14-AFB2F3E67250}" dt="2020-05-06T16:31:12.085" v="1869" actId="478"/>
          <ac:picMkLst>
            <pc:docMk/>
            <pc:sldMk cId="1574412174" sldId="1121"/>
            <ac:picMk id="5" creationId="{B431E398-38B7-464D-960A-A8FA1D6A5AEF}"/>
          </ac:picMkLst>
        </pc:picChg>
        <pc:picChg chg="add del">
          <ac:chgData name="Alexander Jones" userId="a61d8b4d-54ed-4028-a69c-9242de093e75" providerId="ADAL" clId="{A1881E10-78BD-4F22-BF14-AFB2F3E67250}" dt="2020-05-06T16:30:57.430" v="1863" actId="478"/>
          <ac:picMkLst>
            <pc:docMk/>
            <pc:sldMk cId="1574412174" sldId="1121"/>
            <ac:picMk id="6" creationId="{67303410-FCB9-0A4A-B201-A6C3C25632F9}"/>
          </ac:picMkLst>
        </pc:picChg>
        <pc:picChg chg="del mod topLvl">
          <ac:chgData name="Alexander Jones" userId="a61d8b4d-54ed-4028-a69c-9242de093e75" providerId="ADAL" clId="{A1881E10-78BD-4F22-BF14-AFB2F3E67250}" dt="2020-05-07T08:56:55.224" v="2000" actId="478"/>
          <ac:picMkLst>
            <pc:docMk/>
            <pc:sldMk cId="1574412174" sldId="1121"/>
            <ac:picMk id="9" creationId="{CE4185FA-D12B-48C1-9D8D-153A0744078B}"/>
          </ac:picMkLst>
        </pc:picChg>
        <pc:picChg chg="del mod topLvl">
          <ac:chgData name="Alexander Jones" userId="a61d8b4d-54ed-4028-a69c-9242de093e75" providerId="ADAL" clId="{A1881E10-78BD-4F22-BF14-AFB2F3E67250}" dt="2020-05-07T08:59:34.176" v="2142" actId="478"/>
          <ac:picMkLst>
            <pc:docMk/>
            <pc:sldMk cId="1574412174" sldId="1121"/>
            <ac:picMk id="10" creationId="{1606137D-D62E-4C26-A114-0E7ABF61A749}"/>
          </ac:picMkLst>
        </pc:picChg>
        <pc:picChg chg="del mod topLvl">
          <ac:chgData name="Alexander Jones" userId="a61d8b4d-54ed-4028-a69c-9242de093e75" providerId="ADAL" clId="{A1881E10-78BD-4F22-BF14-AFB2F3E67250}" dt="2020-05-07T09:52:03.354" v="2158" actId="478"/>
          <ac:picMkLst>
            <pc:docMk/>
            <pc:sldMk cId="1574412174" sldId="1121"/>
            <ac:picMk id="11" creationId="{A7924076-A281-41C2-ACF3-0E9C4DD6F8DC}"/>
          </ac:picMkLst>
        </pc:picChg>
        <pc:picChg chg="del mod topLvl">
          <ac:chgData name="Alexander Jones" userId="a61d8b4d-54ed-4028-a69c-9242de093e75" providerId="ADAL" clId="{A1881E10-78BD-4F22-BF14-AFB2F3E67250}" dt="2020-05-07T08:56:55.765" v="2001" actId="478"/>
          <ac:picMkLst>
            <pc:docMk/>
            <pc:sldMk cId="1574412174" sldId="1121"/>
            <ac:picMk id="12" creationId="{10E3CD00-F262-49BE-8EB1-CB9F3DD13445}"/>
          </ac:picMkLst>
        </pc:picChg>
        <pc:picChg chg="add del">
          <ac:chgData name="Alexander Jones" userId="a61d8b4d-54ed-4028-a69c-9242de093e75" providerId="ADAL" clId="{A1881E10-78BD-4F22-BF14-AFB2F3E67250}" dt="2020-05-06T16:31:06.614" v="1865" actId="478"/>
          <ac:picMkLst>
            <pc:docMk/>
            <pc:sldMk cId="1574412174" sldId="1121"/>
            <ac:picMk id="12" creationId="{E601D7BF-CE8E-4A55-AD09-736DA8869A24}"/>
          </ac:picMkLst>
        </pc:picChg>
        <pc:picChg chg="add mod">
          <ac:chgData name="Alexander Jones" userId="a61d8b4d-54ed-4028-a69c-9242de093e75" providerId="ADAL" clId="{A1881E10-78BD-4F22-BF14-AFB2F3E67250}" dt="2020-05-07T09:00:24.909" v="2157" actId="14100"/>
          <ac:picMkLst>
            <pc:docMk/>
            <pc:sldMk cId="1574412174" sldId="1121"/>
            <ac:picMk id="13" creationId="{62582504-D305-442E-9628-3A6C2E12E79F}"/>
          </ac:picMkLst>
        </pc:picChg>
        <pc:picChg chg="add mod">
          <ac:chgData name="Alexander Jones" userId="a61d8b4d-54ed-4028-a69c-9242de093e75" providerId="ADAL" clId="{A1881E10-78BD-4F22-BF14-AFB2F3E67250}" dt="2020-05-07T09:52:10.664" v="2162" actId="1076"/>
          <ac:picMkLst>
            <pc:docMk/>
            <pc:sldMk cId="1574412174" sldId="1121"/>
            <ac:picMk id="14" creationId="{180F6839-91C5-47B8-BC20-DE3BAC301588}"/>
          </ac:picMkLst>
        </pc:picChg>
        <pc:picChg chg="add del">
          <ac:chgData name="Alexander Jones" userId="a61d8b4d-54ed-4028-a69c-9242de093e75" providerId="ADAL" clId="{A1881E10-78BD-4F22-BF14-AFB2F3E67250}" dt="2020-05-06T16:31:08.659" v="1867" actId="478"/>
          <ac:picMkLst>
            <pc:docMk/>
            <pc:sldMk cId="1574412174" sldId="1121"/>
            <ac:picMk id="14" creationId="{2B83B053-CAA2-4C66-89B2-76C18131D869}"/>
          </ac:picMkLst>
        </pc:picChg>
        <pc:cxnChg chg="add del">
          <ac:chgData name="Alexander Jones" userId="a61d8b4d-54ed-4028-a69c-9242de093e75" providerId="ADAL" clId="{A1881E10-78BD-4F22-BF14-AFB2F3E67250}" dt="2020-05-06T16:30:57.430" v="1863" actId="478"/>
          <ac:cxnSpMkLst>
            <pc:docMk/>
            <pc:sldMk cId="1574412174" sldId="1121"/>
            <ac:cxnSpMk id="7" creationId="{2B5611FD-7C32-0948-82DA-11A5D472EE5B}"/>
          </ac:cxnSpMkLst>
        </pc:cxnChg>
      </pc:sldChg>
      <pc:sldChg chg="addSp delSp modSp add mod ord">
        <pc:chgData name="Alexander Jones" userId="a61d8b4d-54ed-4028-a69c-9242de093e75" providerId="ADAL" clId="{A1881E10-78BD-4F22-BF14-AFB2F3E67250}" dt="2020-05-07T10:26:04.677" v="2418" actId="1076"/>
        <pc:sldMkLst>
          <pc:docMk/>
          <pc:sldMk cId="882814936" sldId="1122"/>
        </pc:sldMkLst>
        <pc:spChg chg="mod">
          <ac:chgData name="Alexander Jones" userId="a61d8b4d-54ed-4028-a69c-9242de093e75" providerId="ADAL" clId="{A1881E10-78BD-4F22-BF14-AFB2F3E67250}" dt="2020-05-07T09:53:45.307" v="2187" actId="20577"/>
          <ac:spMkLst>
            <pc:docMk/>
            <pc:sldMk cId="882814936" sldId="1122"/>
            <ac:spMk id="3" creationId="{C91A70F6-BB44-5A41-89EB-E9A90B8E4D9B}"/>
          </ac:spMkLst>
        </pc:spChg>
        <pc:spChg chg="mod">
          <ac:chgData name="Alexander Jones" userId="a61d8b4d-54ed-4028-a69c-9242de093e75" providerId="ADAL" clId="{A1881E10-78BD-4F22-BF14-AFB2F3E67250}" dt="2020-05-07T09:54:00.362" v="2221" actId="20577"/>
          <ac:spMkLst>
            <pc:docMk/>
            <pc:sldMk cId="882814936" sldId="1122"/>
            <ac:spMk id="4" creationId="{D87F2758-27B5-204C-859F-DF068ACD062A}"/>
          </ac:spMkLst>
        </pc:spChg>
        <pc:spChg chg="add del mod topLvl">
          <ac:chgData name="Alexander Jones" userId="a61d8b4d-54ed-4028-a69c-9242de093e75" providerId="ADAL" clId="{A1881E10-78BD-4F22-BF14-AFB2F3E67250}" dt="2020-05-07T10:02:27.609" v="2406" actId="20577"/>
          <ac:spMkLst>
            <pc:docMk/>
            <pc:sldMk cId="882814936" sldId="1122"/>
            <ac:spMk id="8" creationId="{FC79C199-EE4D-4B5F-8D0A-955A284696CD}"/>
          </ac:spMkLst>
        </pc:spChg>
        <pc:grpChg chg="del mod">
          <ac:chgData name="Alexander Jones" userId="a61d8b4d-54ed-4028-a69c-9242de093e75" providerId="ADAL" clId="{A1881E10-78BD-4F22-BF14-AFB2F3E67250}" dt="2020-05-07T09:59:17.514" v="2223" actId="165"/>
          <ac:grpSpMkLst>
            <pc:docMk/>
            <pc:sldMk cId="882814936" sldId="1122"/>
            <ac:grpSpMk id="11" creationId="{E32EB829-ABD4-401B-A678-D77D0D654236}"/>
          </ac:grpSpMkLst>
        </pc:grpChg>
        <pc:picChg chg="add del mod">
          <ac:chgData name="Alexander Jones" userId="a61d8b4d-54ed-4028-a69c-9242de093e75" providerId="ADAL" clId="{A1881E10-78BD-4F22-BF14-AFB2F3E67250}" dt="2020-05-07T10:21:14.901" v="2409" actId="478"/>
          <ac:picMkLst>
            <pc:docMk/>
            <pc:sldMk cId="882814936" sldId="1122"/>
            <ac:picMk id="5" creationId="{012A379B-E8A3-4EFA-BD3F-E123F18D7EE8}"/>
          </ac:picMkLst>
        </pc:picChg>
        <pc:picChg chg="add del mod">
          <ac:chgData name="Alexander Jones" userId="a61d8b4d-54ed-4028-a69c-9242de093e75" providerId="ADAL" clId="{A1881E10-78BD-4F22-BF14-AFB2F3E67250}" dt="2020-05-07T10:25:55.827" v="2412" actId="478"/>
          <ac:picMkLst>
            <pc:docMk/>
            <pc:sldMk cId="882814936" sldId="1122"/>
            <ac:picMk id="6" creationId="{10B9F8CA-D3C8-4D9A-A6B6-A8D462E53CD6}"/>
          </ac:picMkLst>
        </pc:picChg>
        <pc:picChg chg="add mod">
          <ac:chgData name="Alexander Jones" userId="a61d8b4d-54ed-4028-a69c-9242de093e75" providerId="ADAL" clId="{A1881E10-78BD-4F22-BF14-AFB2F3E67250}" dt="2020-05-07T10:26:04.677" v="2418" actId="1076"/>
          <ac:picMkLst>
            <pc:docMk/>
            <pc:sldMk cId="882814936" sldId="1122"/>
            <ac:picMk id="7" creationId="{6A454DB2-2F0B-4F04-BACC-1575B3C9CC6F}"/>
          </ac:picMkLst>
        </pc:picChg>
        <pc:picChg chg="add del mod topLvl">
          <ac:chgData name="Alexander Jones" userId="a61d8b4d-54ed-4028-a69c-9242de093e75" providerId="ADAL" clId="{A1881E10-78BD-4F22-BF14-AFB2F3E67250}" dt="2020-05-07T09:59:22.408" v="2226" actId="478"/>
          <ac:picMkLst>
            <pc:docMk/>
            <pc:sldMk cId="882814936" sldId="1122"/>
            <ac:picMk id="9" creationId="{070CB562-9851-405A-8D5E-4FE7A2E380B7}"/>
          </ac:picMkLst>
        </pc:picChg>
        <pc:picChg chg="add del mod topLvl">
          <ac:chgData name="Alexander Jones" userId="a61d8b4d-54ed-4028-a69c-9242de093e75" providerId="ADAL" clId="{A1881E10-78BD-4F22-BF14-AFB2F3E67250}" dt="2020-05-07T09:59:22.948" v="2227" actId="478"/>
          <ac:picMkLst>
            <pc:docMk/>
            <pc:sldMk cId="882814936" sldId="1122"/>
            <ac:picMk id="10" creationId="{245ACEB0-ECBF-423A-A01A-C17C3FA7B00A}"/>
          </ac:picMkLst>
        </pc:picChg>
      </pc:sldChg>
      <pc:sldChg chg="addSp delSp modSp add mod ord addCm modCm">
        <pc:chgData name="Alexander Jones" userId="a61d8b4d-54ed-4028-a69c-9242de093e75" providerId="ADAL" clId="{A1881E10-78BD-4F22-BF14-AFB2F3E67250}" dt="2020-05-13T15:23:11.114" v="11589" actId="1076"/>
        <pc:sldMkLst>
          <pc:docMk/>
          <pc:sldMk cId="799243141" sldId="1123"/>
        </pc:sldMkLst>
        <pc:spChg chg="add del mod">
          <ac:chgData name="Alexander Jones" userId="a61d8b4d-54ed-4028-a69c-9242de093e75" providerId="ADAL" clId="{A1881E10-78BD-4F22-BF14-AFB2F3E67250}" dt="2020-05-07T10:35:24.394" v="2467" actId="478"/>
          <ac:spMkLst>
            <pc:docMk/>
            <pc:sldMk cId="799243141" sldId="1123"/>
            <ac:spMk id="5" creationId="{C1331F1B-6359-4E89-AB29-C26FFEDF2BB0}"/>
          </ac:spMkLst>
        </pc:spChg>
        <pc:spChg chg="del mod">
          <ac:chgData name="Alexander Jones" userId="a61d8b4d-54ed-4028-a69c-9242de093e75" providerId="ADAL" clId="{A1881E10-78BD-4F22-BF14-AFB2F3E67250}" dt="2020-05-07T10:26:29.529" v="2425" actId="478"/>
          <ac:spMkLst>
            <pc:docMk/>
            <pc:sldMk cId="799243141" sldId="1123"/>
            <ac:spMk id="8" creationId="{774772F5-0133-4F28-95DC-2F4BC9B5A3F6}"/>
          </ac:spMkLst>
        </pc:spChg>
        <pc:spChg chg="add mod">
          <ac:chgData name="Alexander Jones" userId="a61d8b4d-54ed-4028-a69c-9242de093e75" providerId="ADAL" clId="{A1881E10-78BD-4F22-BF14-AFB2F3E67250}" dt="2020-05-07T10:27:13.050" v="2462" actId="20577"/>
          <ac:spMkLst>
            <pc:docMk/>
            <pc:sldMk cId="799243141" sldId="1123"/>
            <ac:spMk id="9" creationId="{D7A9943A-ECE7-4070-A1A8-A3AC629520E9}"/>
          </ac:spMkLst>
        </pc:spChg>
        <pc:spChg chg="add mod">
          <ac:chgData name="Alexander Jones" userId="a61d8b4d-54ed-4028-a69c-9242de093e75" providerId="ADAL" clId="{A1881E10-78BD-4F22-BF14-AFB2F3E67250}" dt="2020-05-13T14:08:37.720" v="10707" actId="20577"/>
          <ac:spMkLst>
            <pc:docMk/>
            <pc:sldMk cId="799243141" sldId="1123"/>
            <ac:spMk id="12" creationId="{B7A71C23-1A82-4395-998C-197751988F51}"/>
          </ac:spMkLst>
        </pc:spChg>
        <pc:grpChg chg="add mod">
          <ac:chgData name="Alexander Jones" userId="a61d8b4d-54ed-4028-a69c-9242de093e75" providerId="ADAL" clId="{A1881E10-78BD-4F22-BF14-AFB2F3E67250}" dt="2020-05-07T10:41:52.981" v="2566" actId="1076"/>
          <ac:grpSpMkLst>
            <pc:docMk/>
            <pc:sldMk cId="799243141" sldId="1123"/>
            <ac:grpSpMk id="17" creationId="{242E5144-8749-4232-AB81-DDD1F4951BC9}"/>
          </ac:grpSpMkLst>
        </pc:grpChg>
        <pc:picChg chg="add mod">
          <ac:chgData name="Alexander Jones" userId="a61d8b4d-54ed-4028-a69c-9242de093e75" providerId="ADAL" clId="{A1881E10-78BD-4F22-BF14-AFB2F3E67250}" dt="2020-05-13T14:07:48.086" v="10659" actId="1076"/>
          <ac:picMkLst>
            <pc:docMk/>
            <pc:sldMk cId="799243141" sldId="1123"/>
            <ac:picMk id="2" creationId="{1E7DB81D-F930-41A2-AF99-9B0ED710C0ED}"/>
          </ac:picMkLst>
        </pc:picChg>
        <pc:picChg chg="del">
          <ac:chgData name="Alexander Jones" userId="a61d8b4d-54ed-4028-a69c-9242de093e75" providerId="ADAL" clId="{A1881E10-78BD-4F22-BF14-AFB2F3E67250}" dt="2020-05-07T10:26:30.337" v="2426" actId="478"/>
          <ac:picMkLst>
            <pc:docMk/>
            <pc:sldMk cId="799243141" sldId="1123"/>
            <ac:picMk id="2" creationId="{3711D75D-49D5-4F21-9B0F-BB56CE24B337}"/>
          </ac:picMkLst>
        </pc:picChg>
        <pc:picChg chg="add del mod">
          <ac:chgData name="Alexander Jones" userId="a61d8b4d-54ed-4028-a69c-9242de093e75" providerId="ADAL" clId="{A1881E10-78BD-4F22-BF14-AFB2F3E67250}" dt="2020-05-13T15:23:00.625" v="11585" actId="478"/>
          <ac:picMkLst>
            <pc:docMk/>
            <pc:sldMk cId="799243141" sldId="1123"/>
            <ac:picMk id="4" creationId="{3BB800B3-076B-444F-B3A6-FA1C2F30F968}"/>
          </ac:picMkLst>
        </pc:picChg>
        <pc:picChg chg="add del mod">
          <ac:chgData name="Alexander Jones" userId="a61d8b4d-54ed-4028-a69c-9242de093e75" providerId="ADAL" clId="{A1881E10-78BD-4F22-BF14-AFB2F3E67250}" dt="2020-05-07T10:39:02.899" v="2479" actId="478"/>
          <ac:picMkLst>
            <pc:docMk/>
            <pc:sldMk cId="799243141" sldId="1123"/>
            <ac:picMk id="4" creationId="{75400B75-4DC8-45AA-954F-A286C158A666}"/>
          </ac:picMkLst>
        </pc:picChg>
        <pc:picChg chg="add mod">
          <ac:chgData name="Alexander Jones" userId="a61d8b4d-54ed-4028-a69c-9242de093e75" providerId="ADAL" clId="{A1881E10-78BD-4F22-BF14-AFB2F3E67250}" dt="2020-05-13T15:23:11.114" v="11589" actId="1076"/>
          <ac:picMkLst>
            <pc:docMk/>
            <pc:sldMk cId="799243141" sldId="1123"/>
            <ac:picMk id="5" creationId="{B8D8BA23-AD8C-4D0A-98D2-B5D9F38A0ED7}"/>
          </ac:picMkLst>
        </pc:picChg>
        <pc:picChg chg="add mod">
          <ac:chgData name="Alexander Jones" userId="a61d8b4d-54ed-4028-a69c-9242de093e75" providerId="ADAL" clId="{A1881E10-78BD-4F22-BF14-AFB2F3E67250}" dt="2020-05-07T10:41:49.245" v="2565" actId="164"/>
          <ac:picMkLst>
            <pc:docMk/>
            <pc:sldMk cId="799243141" sldId="1123"/>
            <ac:picMk id="10" creationId="{24A042CF-3530-4EFF-A942-A81582B0B8FC}"/>
          </ac:picMkLst>
        </pc:picChg>
        <pc:picChg chg="add del mod">
          <ac:chgData name="Alexander Jones" userId="a61d8b4d-54ed-4028-a69c-9242de093e75" providerId="ADAL" clId="{A1881E10-78BD-4F22-BF14-AFB2F3E67250}" dt="2020-05-07T10:40:10.053" v="2517"/>
          <ac:picMkLst>
            <pc:docMk/>
            <pc:sldMk cId="799243141" sldId="1123"/>
            <ac:picMk id="11" creationId="{07D21879-B3FF-4958-9657-B33E4ED40B65}"/>
          </ac:picMkLst>
        </pc:picChg>
        <pc:picChg chg="del">
          <ac:chgData name="Alexander Jones" userId="a61d8b4d-54ed-4028-a69c-9242de093e75" providerId="ADAL" clId="{A1881E10-78BD-4F22-BF14-AFB2F3E67250}" dt="2020-05-07T10:26:31.274" v="2428" actId="478"/>
          <ac:picMkLst>
            <pc:docMk/>
            <pc:sldMk cId="799243141" sldId="1123"/>
            <ac:picMk id="13" creationId="{62582504-D305-442E-9628-3A6C2E12E79F}"/>
          </ac:picMkLst>
        </pc:picChg>
        <pc:picChg chg="del">
          <ac:chgData name="Alexander Jones" userId="a61d8b4d-54ed-4028-a69c-9242de093e75" providerId="ADAL" clId="{A1881E10-78BD-4F22-BF14-AFB2F3E67250}" dt="2020-05-07T10:26:30.851" v="2427" actId="478"/>
          <ac:picMkLst>
            <pc:docMk/>
            <pc:sldMk cId="799243141" sldId="1123"/>
            <ac:picMk id="14" creationId="{180F6839-91C5-47B8-BC20-DE3BAC301588}"/>
          </ac:picMkLst>
        </pc:picChg>
        <pc:picChg chg="add del mod">
          <ac:chgData name="Alexander Jones" userId="a61d8b4d-54ed-4028-a69c-9242de093e75" providerId="ADAL" clId="{A1881E10-78BD-4F22-BF14-AFB2F3E67250}" dt="2020-05-13T14:07:29.247" v="10651" actId="478"/>
          <ac:picMkLst>
            <pc:docMk/>
            <pc:sldMk cId="799243141" sldId="1123"/>
            <ac:picMk id="15" creationId="{125CFA19-AB5C-423F-AC7A-65DEA563CAD6}"/>
          </ac:picMkLst>
        </pc:picChg>
        <pc:picChg chg="add del mod">
          <ac:chgData name="Alexander Jones" userId="a61d8b4d-54ed-4028-a69c-9242de093e75" providerId="ADAL" clId="{A1881E10-78BD-4F22-BF14-AFB2F3E67250}" dt="2020-05-13T14:08:10.539" v="10660" actId="478"/>
          <ac:picMkLst>
            <pc:docMk/>
            <pc:sldMk cId="799243141" sldId="1123"/>
            <ac:picMk id="16" creationId="{09FA1DEF-9867-48B7-8708-786B86261F38}"/>
          </ac:picMkLst>
        </pc:picChg>
      </pc:sldChg>
      <pc:sldChg chg="addSp delSp modSp add mod">
        <pc:chgData name="Alexander Jones" userId="a61d8b4d-54ed-4028-a69c-9242de093e75" providerId="ADAL" clId="{A1881E10-78BD-4F22-BF14-AFB2F3E67250}" dt="2020-05-07T11:03:51.580" v="2832" actId="1076"/>
        <pc:sldMkLst>
          <pc:docMk/>
          <pc:sldMk cId="3384822002" sldId="1124"/>
        </pc:sldMkLst>
        <pc:spChg chg="mod">
          <ac:chgData name="Alexander Jones" userId="a61d8b4d-54ed-4028-a69c-9242de093e75" providerId="ADAL" clId="{A1881E10-78BD-4F22-BF14-AFB2F3E67250}" dt="2020-05-07T10:43:10.345" v="2577" actId="20577"/>
          <ac:spMkLst>
            <pc:docMk/>
            <pc:sldMk cId="3384822002" sldId="1124"/>
            <ac:spMk id="9" creationId="{D7A9943A-ECE7-4070-A1A8-A3AC629520E9}"/>
          </ac:spMkLst>
        </pc:spChg>
        <pc:spChg chg="add del mod topLvl">
          <ac:chgData name="Alexander Jones" userId="a61d8b4d-54ed-4028-a69c-9242de093e75" providerId="ADAL" clId="{A1881E10-78BD-4F22-BF14-AFB2F3E67250}" dt="2020-05-07T11:03:42.157" v="2831" actId="164"/>
          <ac:spMkLst>
            <pc:docMk/>
            <pc:sldMk cId="3384822002" sldId="1124"/>
            <ac:spMk id="12" creationId="{B7A71C23-1A82-4395-998C-197751988F51}"/>
          </ac:spMkLst>
        </pc:spChg>
        <pc:grpChg chg="add mod">
          <ac:chgData name="Alexander Jones" userId="a61d8b4d-54ed-4028-a69c-9242de093e75" providerId="ADAL" clId="{A1881E10-78BD-4F22-BF14-AFB2F3E67250}" dt="2020-05-07T11:03:51.580" v="2832" actId="1076"/>
          <ac:grpSpMkLst>
            <pc:docMk/>
            <pc:sldMk cId="3384822002" sldId="1124"/>
            <ac:grpSpMk id="5" creationId="{77A1B715-B256-452E-BA82-D9F8E8EFD498}"/>
          </ac:grpSpMkLst>
        </pc:grpChg>
        <pc:grpChg chg="add del">
          <ac:chgData name="Alexander Jones" userId="a61d8b4d-54ed-4028-a69c-9242de093e75" providerId="ADAL" clId="{A1881E10-78BD-4F22-BF14-AFB2F3E67250}" dt="2020-05-07T10:43:27.778" v="2584" actId="478"/>
          <ac:grpSpMkLst>
            <pc:docMk/>
            <pc:sldMk cId="3384822002" sldId="1124"/>
            <ac:grpSpMk id="17" creationId="{242E5144-8749-4232-AB81-DDD1F4951BC9}"/>
          </ac:grpSpMkLst>
        </pc:grpChg>
        <pc:picChg chg="add mod">
          <ac:chgData name="Alexander Jones" userId="a61d8b4d-54ed-4028-a69c-9242de093e75" providerId="ADAL" clId="{A1881E10-78BD-4F22-BF14-AFB2F3E67250}" dt="2020-05-07T11:03:42.157" v="2831" actId="164"/>
          <ac:picMkLst>
            <pc:docMk/>
            <pc:sldMk cId="3384822002" sldId="1124"/>
            <ac:picMk id="2" creationId="{77F1EC0F-637C-46E9-AD80-1C9AE17D4763}"/>
          </ac:picMkLst>
        </pc:picChg>
        <pc:picChg chg="add mod">
          <ac:chgData name="Alexander Jones" userId="a61d8b4d-54ed-4028-a69c-9242de093e75" providerId="ADAL" clId="{A1881E10-78BD-4F22-BF14-AFB2F3E67250}" dt="2020-05-07T11:03:42.157" v="2831" actId="164"/>
          <ac:picMkLst>
            <pc:docMk/>
            <pc:sldMk cId="3384822002" sldId="1124"/>
            <ac:picMk id="4" creationId="{938CB799-4BC6-4C8C-B49F-68F0BF848AF1}"/>
          </ac:picMkLst>
        </pc:picChg>
        <pc:picChg chg="del">
          <ac:chgData name="Alexander Jones" userId="a61d8b4d-54ed-4028-a69c-9242de093e75" providerId="ADAL" clId="{A1881E10-78BD-4F22-BF14-AFB2F3E67250}" dt="2020-05-07T10:43:24.697" v="2582" actId="478"/>
          <ac:picMkLst>
            <pc:docMk/>
            <pc:sldMk cId="3384822002" sldId="1124"/>
            <ac:picMk id="10" creationId="{24A042CF-3530-4EFF-A942-A81582B0B8FC}"/>
          </ac:picMkLst>
        </pc:picChg>
        <pc:picChg chg="del mod">
          <ac:chgData name="Alexander Jones" userId="a61d8b4d-54ed-4028-a69c-9242de093e75" providerId="ADAL" clId="{A1881E10-78BD-4F22-BF14-AFB2F3E67250}" dt="2020-05-07T10:43:26.169" v="2583" actId="478"/>
          <ac:picMkLst>
            <pc:docMk/>
            <pc:sldMk cId="3384822002" sldId="1124"/>
            <ac:picMk id="15" creationId="{125CFA19-AB5C-423F-AC7A-65DEA563CAD6}"/>
          </ac:picMkLst>
        </pc:picChg>
        <pc:picChg chg="del topLvl">
          <ac:chgData name="Alexander Jones" userId="a61d8b4d-54ed-4028-a69c-9242de093e75" providerId="ADAL" clId="{A1881E10-78BD-4F22-BF14-AFB2F3E67250}" dt="2020-05-07T10:43:27.778" v="2584" actId="478"/>
          <ac:picMkLst>
            <pc:docMk/>
            <pc:sldMk cId="3384822002" sldId="1124"/>
            <ac:picMk id="16" creationId="{09FA1DEF-9867-48B7-8708-786B86261F38}"/>
          </ac:picMkLst>
        </pc:picChg>
      </pc:sldChg>
      <pc:sldChg chg="delSp modSp add mod ord addCm modCm">
        <pc:chgData name="Alexander Jones" userId="a61d8b4d-54ed-4028-a69c-9242de093e75" providerId="ADAL" clId="{A1881E10-78BD-4F22-BF14-AFB2F3E67250}" dt="2020-05-13T15:28:41.252" v="11620"/>
        <pc:sldMkLst>
          <pc:docMk/>
          <pc:sldMk cId="2660834954" sldId="1125"/>
        </pc:sldMkLst>
        <pc:spChg chg="mod">
          <ac:chgData name="Alexander Jones" userId="a61d8b4d-54ed-4028-a69c-9242de093e75" providerId="ADAL" clId="{A1881E10-78BD-4F22-BF14-AFB2F3E67250}" dt="2020-05-07T12:48:38.347" v="2843" actId="20577"/>
          <ac:spMkLst>
            <pc:docMk/>
            <pc:sldMk cId="2660834954" sldId="1125"/>
            <ac:spMk id="3" creationId="{C91A70F6-BB44-5A41-89EB-E9A90B8E4D9B}"/>
          </ac:spMkLst>
        </pc:spChg>
        <pc:spChg chg="mod">
          <ac:chgData name="Alexander Jones" userId="a61d8b4d-54ed-4028-a69c-9242de093e75" providerId="ADAL" clId="{A1881E10-78BD-4F22-BF14-AFB2F3E67250}" dt="2020-05-07T12:49:20.490" v="2851" actId="20577"/>
          <ac:spMkLst>
            <pc:docMk/>
            <pc:sldMk cId="2660834954" sldId="1125"/>
            <ac:spMk id="4" creationId="{D87F2758-27B5-204C-859F-DF068ACD062A}"/>
          </ac:spMkLst>
        </pc:spChg>
        <pc:spChg chg="mod">
          <ac:chgData name="Alexander Jones" userId="a61d8b4d-54ed-4028-a69c-9242de093e75" providerId="ADAL" clId="{A1881E10-78BD-4F22-BF14-AFB2F3E67250}" dt="2020-05-13T15:24:10.899" v="11611" actId="20577"/>
          <ac:spMkLst>
            <pc:docMk/>
            <pc:sldMk cId="2660834954" sldId="1125"/>
            <ac:spMk id="8" creationId="{FC79C199-EE4D-4B5F-8D0A-955A284696CD}"/>
          </ac:spMkLst>
        </pc:spChg>
        <pc:picChg chg="del">
          <ac:chgData name="Alexander Jones" userId="a61d8b4d-54ed-4028-a69c-9242de093e75" providerId="ADAL" clId="{A1881E10-78BD-4F22-BF14-AFB2F3E67250}" dt="2020-05-07T12:49:27.105" v="2852" actId="478"/>
          <ac:picMkLst>
            <pc:docMk/>
            <pc:sldMk cId="2660834954" sldId="1125"/>
            <ac:picMk id="7" creationId="{6A454DB2-2F0B-4F04-BACC-1575B3C9CC6F}"/>
          </ac:picMkLst>
        </pc:picChg>
      </pc:sldChg>
      <pc:sldChg chg="addSp delSp modSp add mod ord">
        <pc:chgData name="Alexander Jones" userId="a61d8b4d-54ed-4028-a69c-9242de093e75" providerId="ADAL" clId="{A1881E10-78BD-4F22-BF14-AFB2F3E67250}" dt="2020-05-12T09:44:51.726" v="3507" actId="20577"/>
        <pc:sldMkLst>
          <pc:docMk/>
          <pc:sldMk cId="4191080206" sldId="1126"/>
        </pc:sldMkLst>
        <pc:spChg chg="add mod">
          <ac:chgData name="Alexander Jones" userId="a61d8b4d-54ed-4028-a69c-9242de093e75" providerId="ADAL" clId="{A1881E10-78BD-4F22-BF14-AFB2F3E67250}" dt="2020-05-07T12:58:31.874" v="3134" actId="1076"/>
          <ac:spMkLst>
            <pc:docMk/>
            <pc:sldMk cId="4191080206" sldId="1126"/>
            <ac:spMk id="2" creationId="{DD2BD7C5-23E9-4C3E-8C26-B90B4121067C}"/>
          </ac:spMkLst>
        </pc:spChg>
        <pc:spChg chg="mod">
          <ac:chgData name="Alexander Jones" userId="a61d8b4d-54ed-4028-a69c-9242de093e75" providerId="ADAL" clId="{A1881E10-78BD-4F22-BF14-AFB2F3E67250}" dt="2020-05-12T09:44:51.726" v="3507" actId="20577"/>
          <ac:spMkLst>
            <pc:docMk/>
            <pc:sldMk cId="4191080206" sldId="1126"/>
            <ac:spMk id="9" creationId="{D7A9943A-ECE7-4070-A1A8-A3AC629520E9}"/>
          </ac:spMkLst>
        </pc:spChg>
        <pc:spChg chg="add del mod topLvl">
          <ac:chgData name="Alexander Jones" userId="a61d8b4d-54ed-4028-a69c-9242de093e75" providerId="ADAL" clId="{A1881E10-78BD-4F22-BF14-AFB2F3E67250}" dt="2020-05-07T12:56:53.699" v="3119" actId="20577"/>
          <ac:spMkLst>
            <pc:docMk/>
            <pc:sldMk cId="4191080206" sldId="1126"/>
            <ac:spMk id="12" creationId="{B7A71C23-1A82-4395-998C-197751988F51}"/>
          </ac:spMkLst>
        </pc:spChg>
        <pc:grpChg chg="del">
          <ac:chgData name="Alexander Jones" userId="a61d8b4d-54ed-4028-a69c-9242de093e75" providerId="ADAL" clId="{A1881E10-78BD-4F22-BF14-AFB2F3E67250}" dt="2020-05-07T12:56:28.730" v="3024" actId="165"/>
          <ac:grpSpMkLst>
            <pc:docMk/>
            <pc:sldMk cId="4191080206" sldId="1126"/>
            <ac:grpSpMk id="17" creationId="{242E5144-8749-4232-AB81-DDD1F4951BC9}"/>
          </ac:grpSpMkLst>
        </pc:grpChg>
        <pc:picChg chg="add del mod topLvl">
          <ac:chgData name="Alexander Jones" userId="a61d8b4d-54ed-4028-a69c-9242de093e75" providerId="ADAL" clId="{A1881E10-78BD-4F22-BF14-AFB2F3E67250}" dt="2020-05-07T12:56:32.451" v="3027" actId="478"/>
          <ac:picMkLst>
            <pc:docMk/>
            <pc:sldMk cId="4191080206" sldId="1126"/>
            <ac:picMk id="10" creationId="{24A042CF-3530-4EFF-A942-A81582B0B8FC}"/>
          </ac:picMkLst>
        </pc:picChg>
        <pc:picChg chg="add del mod topLvl">
          <ac:chgData name="Alexander Jones" userId="a61d8b4d-54ed-4028-a69c-9242de093e75" providerId="ADAL" clId="{A1881E10-78BD-4F22-BF14-AFB2F3E67250}" dt="2020-05-07T12:56:32.849" v="3028" actId="478"/>
          <ac:picMkLst>
            <pc:docMk/>
            <pc:sldMk cId="4191080206" sldId="1126"/>
            <ac:picMk id="15" creationId="{125CFA19-AB5C-423F-AC7A-65DEA563CAD6}"/>
          </ac:picMkLst>
        </pc:picChg>
        <pc:picChg chg="add del mod topLvl">
          <ac:chgData name="Alexander Jones" userId="a61d8b4d-54ed-4028-a69c-9242de093e75" providerId="ADAL" clId="{A1881E10-78BD-4F22-BF14-AFB2F3E67250}" dt="2020-05-07T12:56:33.242" v="3029" actId="478"/>
          <ac:picMkLst>
            <pc:docMk/>
            <pc:sldMk cId="4191080206" sldId="1126"/>
            <ac:picMk id="16" creationId="{09FA1DEF-9867-48B7-8708-786B86261F38}"/>
          </ac:picMkLst>
        </pc:picChg>
      </pc:sldChg>
      <pc:sldChg chg="addSp delSp modSp add mod addCm modCm">
        <pc:chgData name="Alexander Jones" userId="a61d8b4d-54ed-4028-a69c-9242de093e75" providerId="ADAL" clId="{A1881E10-78BD-4F22-BF14-AFB2F3E67250}" dt="2020-05-13T15:32:24.177" v="11882" actId="1076"/>
        <pc:sldMkLst>
          <pc:docMk/>
          <pc:sldMk cId="2102202037" sldId="1127"/>
        </pc:sldMkLst>
        <pc:spChg chg="mod">
          <ac:chgData name="Alexander Jones" userId="a61d8b4d-54ed-4028-a69c-9242de093e75" providerId="ADAL" clId="{A1881E10-78BD-4F22-BF14-AFB2F3E67250}" dt="2020-05-13T15:32:20.291" v="11881" actId="164"/>
          <ac:spMkLst>
            <pc:docMk/>
            <pc:sldMk cId="2102202037" sldId="1127"/>
            <ac:spMk id="2" creationId="{DD2BD7C5-23E9-4C3E-8C26-B90B4121067C}"/>
          </ac:spMkLst>
        </pc:spChg>
        <pc:spChg chg="mod">
          <ac:chgData name="Alexander Jones" userId="a61d8b4d-54ed-4028-a69c-9242de093e75" providerId="ADAL" clId="{A1881E10-78BD-4F22-BF14-AFB2F3E67250}" dt="2020-05-07T13:04:50.247" v="3185" actId="20577"/>
          <ac:spMkLst>
            <pc:docMk/>
            <pc:sldMk cId="2102202037" sldId="1127"/>
            <ac:spMk id="9" creationId="{D7A9943A-ECE7-4070-A1A8-A3AC629520E9}"/>
          </ac:spMkLst>
        </pc:spChg>
        <pc:grpChg chg="add mod">
          <ac:chgData name="Alexander Jones" userId="a61d8b4d-54ed-4028-a69c-9242de093e75" providerId="ADAL" clId="{A1881E10-78BD-4F22-BF14-AFB2F3E67250}" dt="2020-05-13T15:32:24.177" v="11882" actId="1076"/>
          <ac:grpSpMkLst>
            <pc:docMk/>
            <pc:sldMk cId="2102202037" sldId="1127"/>
            <ac:grpSpMk id="11" creationId="{D095F7E8-47B1-48EA-A8F4-693C9759C5A6}"/>
          </ac:grpSpMkLst>
        </pc:grpChg>
        <pc:graphicFrameChg chg="add del mod">
          <ac:chgData name="Alexander Jones" userId="a61d8b4d-54ed-4028-a69c-9242de093e75" providerId="ADAL" clId="{A1881E10-78BD-4F22-BF14-AFB2F3E67250}" dt="2020-05-13T13:16:52.384" v="10576" actId="478"/>
          <ac:graphicFrameMkLst>
            <pc:docMk/>
            <pc:sldMk cId="2102202037" sldId="1127"/>
            <ac:graphicFrameMk id="5" creationId="{8B6D2E40-3B34-4C64-B4D0-4FFD6CEED0DD}"/>
          </ac:graphicFrameMkLst>
        </pc:graphicFrameChg>
        <pc:graphicFrameChg chg="add del mod">
          <ac:chgData name="Alexander Jones" userId="a61d8b4d-54ed-4028-a69c-9242de093e75" providerId="ADAL" clId="{A1881E10-78BD-4F22-BF14-AFB2F3E67250}" dt="2020-05-13T14:49:51.816" v="11014" actId="478"/>
          <ac:graphicFrameMkLst>
            <pc:docMk/>
            <pc:sldMk cId="2102202037" sldId="1127"/>
            <ac:graphicFrameMk id="10" creationId="{A4378163-CD3F-47F1-A5EA-004FEE4EB217}"/>
          </ac:graphicFrameMkLst>
        </pc:graphicFrameChg>
        <pc:picChg chg="add mod">
          <ac:chgData name="Alexander Jones" userId="a61d8b4d-54ed-4028-a69c-9242de093e75" providerId="ADAL" clId="{A1881E10-78BD-4F22-BF14-AFB2F3E67250}" dt="2020-05-13T15:32:20.291" v="11881" actId="164"/>
          <ac:picMkLst>
            <pc:docMk/>
            <pc:sldMk cId="2102202037" sldId="1127"/>
            <ac:picMk id="4" creationId="{D174370A-555C-4291-9ACE-636DC3CE8CA3}"/>
          </ac:picMkLst>
        </pc:picChg>
      </pc:sldChg>
      <pc:sldChg chg="addSp delSp modSp add mod">
        <pc:chgData name="Alexander Jones" userId="a61d8b4d-54ed-4028-a69c-9242de093e75" providerId="ADAL" clId="{A1881E10-78BD-4F22-BF14-AFB2F3E67250}" dt="2020-05-13T14:50:11.306" v="11027" actId="20577"/>
        <pc:sldMkLst>
          <pc:docMk/>
          <pc:sldMk cId="1959984807" sldId="1128"/>
        </pc:sldMkLst>
        <pc:spChg chg="mod">
          <ac:chgData name="Alexander Jones" userId="a61d8b4d-54ed-4028-a69c-9242de093e75" providerId="ADAL" clId="{A1881E10-78BD-4F22-BF14-AFB2F3E67250}" dt="2020-05-13T14:50:11.306" v="11027" actId="20577"/>
          <ac:spMkLst>
            <pc:docMk/>
            <pc:sldMk cId="1959984807" sldId="1128"/>
            <ac:spMk id="2" creationId="{DD2BD7C5-23E9-4C3E-8C26-B90B4121067C}"/>
          </ac:spMkLst>
        </pc:spChg>
        <pc:spChg chg="mod">
          <ac:chgData name="Alexander Jones" userId="a61d8b4d-54ed-4028-a69c-9242de093e75" providerId="ADAL" clId="{A1881E10-78BD-4F22-BF14-AFB2F3E67250}" dt="2020-05-07T13:06:56.465" v="3201" actId="1076"/>
          <ac:spMkLst>
            <pc:docMk/>
            <pc:sldMk cId="1959984807" sldId="1128"/>
            <ac:spMk id="3" creationId="{23C7818B-9736-7348-AFF4-3B8DD36AB0C8}"/>
          </ac:spMkLst>
        </pc:spChg>
        <pc:spChg chg="mod">
          <ac:chgData name="Alexander Jones" userId="a61d8b4d-54ed-4028-a69c-9242de093e75" providerId="ADAL" clId="{A1881E10-78BD-4F22-BF14-AFB2F3E67250}" dt="2020-05-07T13:05:03.045" v="3190" actId="20577"/>
          <ac:spMkLst>
            <pc:docMk/>
            <pc:sldMk cId="1959984807" sldId="1128"/>
            <ac:spMk id="9" creationId="{D7A9943A-ECE7-4070-A1A8-A3AC629520E9}"/>
          </ac:spMkLst>
        </pc:spChg>
        <pc:spChg chg="add mod">
          <ac:chgData name="Alexander Jones" userId="a61d8b4d-54ed-4028-a69c-9242de093e75" providerId="ADAL" clId="{A1881E10-78BD-4F22-BF14-AFB2F3E67250}" dt="2020-05-13T12:59:50.585" v="10300" actId="571"/>
          <ac:spMkLst>
            <pc:docMk/>
            <pc:sldMk cId="1959984807" sldId="1128"/>
            <ac:spMk id="11" creationId="{FCA8541C-CB9F-4E6C-B406-780057ABF834}"/>
          </ac:spMkLst>
        </pc:spChg>
        <pc:spChg chg="mod">
          <ac:chgData name="Alexander Jones" userId="a61d8b4d-54ed-4028-a69c-9242de093e75" providerId="ADAL" clId="{A1881E10-78BD-4F22-BF14-AFB2F3E67250}" dt="2020-05-13T12:59:50.585" v="10300" actId="571"/>
          <ac:spMkLst>
            <pc:docMk/>
            <pc:sldMk cId="1959984807" sldId="1128"/>
            <ac:spMk id="12" creationId="{B7A71C23-1A82-4395-998C-197751988F51}"/>
          </ac:spMkLst>
        </pc:spChg>
        <pc:grpChg chg="add mod">
          <ac:chgData name="Alexander Jones" userId="a61d8b4d-54ed-4028-a69c-9242de093e75" providerId="ADAL" clId="{A1881E10-78BD-4F22-BF14-AFB2F3E67250}" dt="2020-05-13T13:19:46.706" v="10616" actId="1076"/>
          <ac:grpSpMkLst>
            <pc:docMk/>
            <pc:sldMk cId="1959984807" sldId="1128"/>
            <ac:grpSpMk id="10" creationId="{023DC9EA-B73F-49B4-A66E-D00AAEF6235E}"/>
          </ac:grpSpMkLst>
        </pc:grpChg>
        <pc:graphicFrameChg chg="add del mod">
          <ac:chgData name="Alexander Jones" userId="a61d8b4d-54ed-4028-a69c-9242de093e75" providerId="ADAL" clId="{A1881E10-78BD-4F22-BF14-AFB2F3E67250}" dt="2020-05-13T14:50:08.759" v="11022" actId="478"/>
          <ac:graphicFrameMkLst>
            <pc:docMk/>
            <pc:sldMk cId="1959984807" sldId="1128"/>
            <ac:graphicFrameMk id="4" creationId="{0CB60AE7-DCE6-4F71-9CE2-F1AF8B3056C3}"/>
          </ac:graphicFrameMkLst>
        </pc:graphicFrameChg>
        <pc:picChg chg="del">
          <ac:chgData name="Alexander Jones" userId="a61d8b4d-54ed-4028-a69c-9242de093e75" providerId="ADAL" clId="{A1881E10-78BD-4F22-BF14-AFB2F3E67250}" dt="2020-05-07T13:05:16.694" v="3192" actId="478"/>
          <ac:picMkLst>
            <pc:docMk/>
            <pc:sldMk cId="1959984807" sldId="1128"/>
            <ac:picMk id="4" creationId="{D174370A-555C-4291-9ACE-636DC3CE8CA3}"/>
          </ac:picMkLst>
        </pc:picChg>
        <pc:picChg chg="add mod">
          <ac:chgData name="Alexander Jones" userId="a61d8b4d-54ed-4028-a69c-9242de093e75" providerId="ADAL" clId="{A1881E10-78BD-4F22-BF14-AFB2F3E67250}" dt="2020-05-13T13:19:49.197" v="10617" actId="1076"/>
          <ac:picMkLst>
            <pc:docMk/>
            <pc:sldMk cId="1959984807" sldId="1128"/>
            <ac:picMk id="5" creationId="{19300188-EC35-4DA4-AA36-806BF0C3FA17}"/>
          </ac:picMkLst>
        </pc:picChg>
        <pc:picChg chg="mod">
          <ac:chgData name="Alexander Jones" userId="a61d8b4d-54ed-4028-a69c-9242de093e75" providerId="ADAL" clId="{A1881E10-78BD-4F22-BF14-AFB2F3E67250}" dt="2020-05-13T12:59:47.480" v="10298" actId="1076"/>
          <ac:picMkLst>
            <pc:docMk/>
            <pc:sldMk cId="1959984807" sldId="1128"/>
            <ac:picMk id="6" creationId="{67303410-FCB9-0A4A-B201-A6C3C25632F9}"/>
          </ac:picMkLst>
        </pc:picChg>
        <pc:picChg chg="add del mod">
          <ac:chgData name="Alexander Jones" userId="a61d8b4d-54ed-4028-a69c-9242de093e75" providerId="ADAL" clId="{A1881E10-78BD-4F22-BF14-AFB2F3E67250}" dt="2020-05-13T14:20:27.475" v="10715" actId="478"/>
          <ac:picMkLst>
            <pc:docMk/>
            <pc:sldMk cId="1959984807" sldId="1128"/>
            <ac:picMk id="8" creationId="{E37A8195-9E26-4706-9184-0B725679F08D}"/>
          </ac:picMkLst>
        </pc:picChg>
        <pc:picChg chg="add mod">
          <ac:chgData name="Alexander Jones" userId="a61d8b4d-54ed-4028-a69c-9242de093e75" providerId="ADAL" clId="{A1881E10-78BD-4F22-BF14-AFB2F3E67250}" dt="2020-05-13T14:20:30.969" v="10717" actId="1076"/>
          <ac:picMkLst>
            <pc:docMk/>
            <pc:sldMk cId="1959984807" sldId="1128"/>
            <ac:picMk id="13" creationId="{3556B8F4-1C9F-4C4A-86AD-FBAB96B8EDB5}"/>
          </ac:picMkLst>
        </pc:picChg>
      </pc:sldChg>
      <pc:sldChg chg="addSp delSp modSp add mod">
        <pc:chgData name="Alexander Jones" userId="a61d8b4d-54ed-4028-a69c-9242de093e75" providerId="ADAL" clId="{A1881E10-78BD-4F22-BF14-AFB2F3E67250}" dt="2020-05-13T14:53:50.168" v="11033" actId="20577"/>
        <pc:sldMkLst>
          <pc:docMk/>
          <pc:sldMk cId="3532785449" sldId="1129"/>
        </pc:sldMkLst>
        <pc:spChg chg="mod">
          <ac:chgData name="Alexander Jones" userId="a61d8b4d-54ed-4028-a69c-9242de093e75" providerId="ADAL" clId="{A1881E10-78BD-4F22-BF14-AFB2F3E67250}" dt="2020-05-13T14:53:50.168" v="11033" actId="20577"/>
          <ac:spMkLst>
            <pc:docMk/>
            <pc:sldMk cId="3532785449" sldId="1129"/>
            <ac:spMk id="2" creationId="{DD2BD7C5-23E9-4C3E-8C26-B90B4121067C}"/>
          </ac:spMkLst>
        </pc:spChg>
        <pc:spChg chg="mod">
          <ac:chgData name="Alexander Jones" userId="a61d8b4d-54ed-4028-a69c-9242de093e75" providerId="ADAL" clId="{A1881E10-78BD-4F22-BF14-AFB2F3E67250}" dt="2020-05-07T13:08:17.952" v="3219" actId="20577"/>
          <ac:spMkLst>
            <pc:docMk/>
            <pc:sldMk cId="3532785449" sldId="1129"/>
            <ac:spMk id="9" creationId="{D7A9943A-ECE7-4070-A1A8-A3AC629520E9}"/>
          </ac:spMkLst>
        </pc:spChg>
        <pc:spChg chg="mod">
          <ac:chgData name="Alexander Jones" userId="a61d8b4d-54ed-4028-a69c-9242de093e75" providerId="ADAL" clId="{A1881E10-78BD-4F22-BF14-AFB2F3E67250}" dt="2020-05-07T13:13:43.268" v="3449"/>
          <ac:spMkLst>
            <pc:docMk/>
            <pc:sldMk cId="3532785449" sldId="1129"/>
            <ac:spMk id="12" creationId="{B7A71C23-1A82-4395-998C-197751988F51}"/>
          </ac:spMkLst>
        </pc:spChg>
        <pc:grpChg chg="mod">
          <ac:chgData name="Alexander Jones" userId="a61d8b4d-54ed-4028-a69c-9242de093e75" providerId="ADAL" clId="{A1881E10-78BD-4F22-BF14-AFB2F3E67250}" dt="2020-05-13T13:21:29.027" v="10646" actId="1076"/>
          <ac:grpSpMkLst>
            <pc:docMk/>
            <pc:sldMk cId="3532785449" sldId="1129"/>
            <ac:grpSpMk id="10" creationId="{023DC9EA-B73F-49B4-A66E-D00AAEF6235E}"/>
          </ac:grpSpMkLst>
        </pc:grpChg>
        <pc:graphicFrameChg chg="add del mod">
          <ac:chgData name="Alexander Jones" userId="a61d8b4d-54ed-4028-a69c-9242de093e75" providerId="ADAL" clId="{A1881E10-78BD-4F22-BF14-AFB2F3E67250}" dt="2020-05-13T14:53:47.735" v="11028" actId="478"/>
          <ac:graphicFrameMkLst>
            <pc:docMk/>
            <pc:sldMk cId="3532785449" sldId="1129"/>
            <ac:graphicFrameMk id="4" creationId="{C3C1B98C-73B6-4CF5-9596-DE37E9B8FD2B}"/>
          </ac:graphicFrameMkLst>
        </pc:graphicFrameChg>
        <pc:picChg chg="add del mod">
          <ac:chgData name="Alexander Jones" userId="a61d8b4d-54ed-4028-a69c-9242de093e75" providerId="ADAL" clId="{A1881E10-78BD-4F22-BF14-AFB2F3E67250}" dt="2020-05-07T13:11:48.965" v="3290" actId="478"/>
          <ac:picMkLst>
            <pc:docMk/>
            <pc:sldMk cId="3532785449" sldId="1129"/>
            <ac:picMk id="4" creationId="{CA2FABE7-EC3F-494A-938F-A1A88F9CE0B3}"/>
          </ac:picMkLst>
        </pc:picChg>
        <pc:picChg chg="del mod">
          <ac:chgData name="Alexander Jones" userId="a61d8b4d-54ed-4028-a69c-9242de093e75" providerId="ADAL" clId="{A1881E10-78BD-4F22-BF14-AFB2F3E67250}" dt="2020-05-07T13:09:38.590" v="3238" actId="478"/>
          <ac:picMkLst>
            <pc:docMk/>
            <pc:sldMk cId="3532785449" sldId="1129"/>
            <ac:picMk id="5" creationId="{19300188-EC35-4DA4-AA36-806BF0C3FA17}"/>
          </ac:picMkLst>
        </pc:picChg>
        <pc:picChg chg="del mod">
          <ac:chgData name="Alexander Jones" userId="a61d8b4d-54ed-4028-a69c-9242de093e75" providerId="ADAL" clId="{A1881E10-78BD-4F22-BF14-AFB2F3E67250}" dt="2020-05-07T13:09:40.312" v="3239" actId="478"/>
          <ac:picMkLst>
            <pc:docMk/>
            <pc:sldMk cId="3532785449" sldId="1129"/>
            <ac:picMk id="8" creationId="{E37A8195-9E26-4706-9184-0B725679F08D}"/>
          </ac:picMkLst>
        </pc:picChg>
        <pc:picChg chg="add del mod">
          <ac:chgData name="Alexander Jones" userId="a61d8b4d-54ed-4028-a69c-9242de093e75" providerId="ADAL" clId="{A1881E10-78BD-4F22-BF14-AFB2F3E67250}" dt="2020-05-07T13:11:48.522" v="3289" actId="478"/>
          <ac:picMkLst>
            <pc:docMk/>
            <pc:sldMk cId="3532785449" sldId="1129"/>
            <ac:picMk id="11" creationId="{68558E64-E8D6-4119-BE26-865D1EC68637}"/>
          </ac:picMkLst>
        </pc:picChg>
      </pc:sldChg>
      <pc:sldChg chg="modSp add mod">
        <pc:chgData name="Alexander Jones" userId="a61d8b4d-54ed-4028-a69c-9242de093e75" providerId="ADAL" clId="{A1881E10-78BD-4F22-BF14-AFB2F3E67250}" dt="2020-05-13T09:23:15.644" v="9987" actId="20577"/>
        <pc:sldMkLst>
          <pc:docMk/>
          <pc:sldMk cId="3187462008" sldId="1130"/>
        </pc:sldMkLst>
        <pc:spChg chg="mod">
          <ac:chgData name="Alexander Jones" userId="a61d8b4d-54ed-4028-a69c-9242de093e75" providerId="ADAL" clId="{A1881E10-78BD-4F22-BF14-AFB2F3E67250}" dt="2020-05-13T09:23:15.644" v="9987" actId="20577"/>
          <ac:spMkLst>
            <pc:docMk/>
            <pc:sldMk cId="3187462008" sldId="1130"/>
            <ac:spMk id="2" creationId="{DD2BD7C5-23E9-4C3E-8C26-B90B4121067C}"/>
          </ac:spMkLst>
        </pc:spChg>
        <pc:spChg chg="mod">
          <ac:chgData name="Alexander Jones" userId="a61d8b4d-54ed-4028-a69c-9242de093e75" providerId="ADAL" clId="{A1881E10-78BD-4F22-BF14-AFB2F3E67250}" dt="2020-05-12T09:45:06.004" v="3518" actId="20577"/>
          <ac:spMkLst>
            <pc:docMk/>
            <pc:sldMk cId="3187462008" sldId="1130"/>
            <ac:spMk id="9" creationId="{D7A9943A-ECE7-4070-A1A8-A3AC629520E9}"/>
          </ac:spMkLst>
        </pc:spChg>
      </pc:sldChg>
      <pc:sldChg chg="addSp delSp modSp add mod ord">
        <pc:chgData name="Alexander Jones" userId="a61d8b4d-54ed-4028-a69c-9242de093e75" providerId="ADAL" clId="{A1881E10-78BD-4F22-BF14-AFB2F3E67250}" dt="2020-05-12T09:53:10.983" v="3600" actId="1076"/>
        <pc:sldMkLst>
          <pc:docMk/>
          <pc:sldMk cId="3345864935" sldId="1131"/>
        </pc:sldMkLst>
        <pc:spChg chg="mod">
          <ac:chgData name="Alexander Jones" userId="a61d8b4d-54ed-4028-a69c-9242de093e75" providerId="ADAL" clId="{A1881E10-78BD-4F22-BF14-AFB2F3E67250}" dt="2020-05-12T09:47:04.748" v="3534" actId="20577"/>
          <ac:spMkLst>
            <pc:docMk/>
            <pc:sldMk cId="3345864935" sldId="1131"/>
            <ac:spMk id="3" creationId="{C91A70F6-BB44-5A41-89EB-E9A90B8E4D9B}"/>
          </ac:spMkLst>
        </pc:spChg>
        <pc:spChg chg="mod">
          <ac:chgData name="Alexander Jones" userId="a61d8b4d-54ed-4028-a69c-9242de093e75" providerId="ADAL" clId="{A1881E10-78BD-4F22-BF14-AFB2F3E67250}" dt="2020-05-12T09:47:52.515" v="3552" actId="20577"/>
          <ac:spMkLst>
            <pc:docMk/>
            <pc:sldMk cId="3345864935" sldId="1131"/>
            <ac:spMk id="4" creationId="{D87F2758-27B5-204C-859F-DF068ACD062A}"/>
          </ac:spMkLst>
        </pc:spChg>
        <pc:spChg chg="add del">
          <ac:chgData name="Alexander Jones" userId="a61d8b4d-54ed-4028-a69c-9242de093e75" providerId="ADAL" clId="{A1881E10-78BD-4F22-BF14-AFB2F3E67250}" dt="2020-05-12T09:48:41.549" v="3561"/>
          <ac:spMkLst>
            <pc:docMk/>
            <pc:sldMk cId="3345864935" sldId="1131"/>
            <ac:spMk id="5" creationId="{E16B5888-3B76-4A68-9077-335C105D1839}"/>
          </ac:spMkLst>
        </pc:spChg>
        <pc:spChg chg="add del">
          <ac:chgData name="Alexander Jones" userId="a61d8b4d-54ed-4028-a69c-9242de093e75" providerId="ADAL" clId="{A1881E10-78BD-4F22-BF14-AFB2F3E67250}" dt="2020-05-12T09:48:44.674" v="3563"/>
          <ac:spMkLst>
            <pc:docMk/>
            <pc:sldMk cId="3345864935" sldId="1131"/>
            <ac:spMk id="6" creationId="{5BA103B3-DB69-4D8C-B1F7-94A359FAB236}"/>
          </ac:spMkLst>
        </pc:spChg>
        <pc:spChg chg="mod">
          <ac:chgData name="Alexander Jones" userId="a61d8b4d-54ed-4028-a69c-9242de093e75" providerId="ADAL" clId="{A1881E10-78BD-4F22-BF14-AFB2F3E67250}" dt="2020-05-12T09:52:29.978" v="3594" actId="1076"/>
          <ac:spMkLst>
            <pc:docMk/>
            <pc:sldMk cId="3345864935" sldId="1131"/>
            <ac:spMk id="8" creationId="{FC79C199-EE4D-4B5F-8D0A-955A284696CD}"/>
          </ac:spMkLst>
        </pc:spChg>
        <pc:spChg chg="add del mod">
          <ac:chgData name="Alexander Jones" userId="a61d8b4d-54ed-4028-a69c-9242de093e75" providerId="ADAL" clId="{A1881E10-78BD-4F22-BF14-AFB2F3E67250}" dt="2020-05-12T09:49:01.902" v="3569" actId="478"/>
          <ac:spMkLst>
            <pc:docMk/>
            <pc:sldMk cId="3345864935" sldId="1131"/>
            <ac:spMk id="9" creationId="{4CAB8957-178D-4D05-90B5-B329CDD5E21F}"/>
          </ac:spMkLst>
        </pc:spChg>
        <pc:picChg chg="del mod">
          <ac:chgData name="Alexander Jones" userId="a61d8b4d-54ed-4028-a69c-9242de093e75" providerId="ADAL" clId="{A1881E10-78BD-4F22-BF14-AFB2F3E67250}" dt="2020-05-12T09:47:59.317" v="3555" actId="478"/>
          <ac:picMkLst>
            <pc:docMk/>
            <pc:sldMk cId="3345864935" sldId="1131"/>
            <ac:picMk id="7" creationId="{6A454DB2-2F0B-4F04-BACC-1575B3C9CC6F}"/>
          </ac:picMkLst>
        </pc:picChg>
        <pc:picChg chg="add del mod">
          <ac:chgData name="Alexander Jones" userId="a61d8b4d-54ed-4028-a69c-9242de093e75" providerId="ADAL" clId="{A1881E10-78BD-4F22-BF14-AFB2F3E67250}" dt="2020-05-12T09:50:05.090" v="3573" actId="478"/>
          <ac:picMkLst>
            <pc:docMk/>
            <pc:sldMk cId="3345864935" sldId="1131"/>
            <ac:picMk id="10" creationId="{7D7F0149-0042-4A1B-A4C0-2A37E4F7E49F}"/>
          </ac:picMkLst>
        </pc:picChg>
        <pc:picChg chg="add del mod">
          <ac:chgData name="Alexander Jones" userId="a61d8b4d-54ed-4028-a69c-9242de093e75" providerId="ADAL" clId="{A1881E10-78BD-4F22-BF14-AFB2F3E67250}" dt="2020-05-12T09:52:02.437" v="3582"/>
          <ac:picMkLst>
            <pc:docMk/>
            <pc:sldMk cId="3345864935" sldId="1131"/>
            <ac:picMk id="11" creationId="{364AC0B1-EE83-48DC-B2E4-752B89DB6CBD}"/>
          </ac:picMkLst>
        </pc:picChg>
        <pc:picChg chg="add del mod">
          <ac:chgData name="Alexander Jones" userId="a61d8b4d-54ed-4028-a69c-9242de093e75" providerId="ADAL" clId="{A1881E10-78BD-4F22-BF14-AFB2F3E67250}" dt="2020-05-12T09:52:50.658" v="3595" actId="478"/>
          <ac:picMkLst>
            <pc:docMk/>
            <pc:sldMk cId="3345864935" sldId="1131"/>
            <ac:picMk id="12" creationId="{6B6C170E-BD30-49C1-9C1C-15C7A8F918B9}"/>
          </ac:picMkLst>
        </pc:picChg>
        <pc:picChg chg="add mod">
          <ac:chgData name="Alexander Jones" userId="a61d8b4d-54ed-4028-a69c-9242de093e75" providerId="ADAL" clId="{A1881E10-78BD-4F22-BF14-AFB2F3E67250}" dt="2020-05-12T09:53:10.983" v="3600" actId="1076"/>
          <ac:picMkLst>
            <pc:docMk/>
            <pc:sldMk cId="3345864935" sldId="1131"/>
            <ac:picMk id="13" creationId="{ECBEA82B-4981-4811-A7B6-074E43C9D004}"/>
          </ac:picMkLst>
        </pc:picChg>
      </pc:sldChg>
      <pc:sldChg chg="addSp delSp modSp add mod ord">
        <pc:chgData name="Alexander Jones" userId="a61d8b4d-54ed-4028-a69c-9242de093e75" providerId="ADAL" clId="{A1881E10-78BD-4F22-BF14-AFB2F3E67250}" dt="2020-05-12T10:03:38.237" v="3668" actId="1076"/>
        <pc:sldMkLst>
          <pc:docMk/>
          <pc:sldMk cId="3695491847" sldId="1132"/>
        </pc:sldMkLst>
        <pc:spChg chg="mod topLvl">
          <ac:chgData name="Alexander Jones" userId="a61d8b4d-54ed-4028-a69c-9242de093e75" providerId="ADAL" clId="{A1881E10-78BD-4F22-BF14-AFB2F3E67250}" dt="2020-05-12T09:57:11.514" v="3663"/>
          <ac:spMkLst>
            <pc:docMk/>
            <pc:sldMk cId="3695491847" sldId="1132"/>
            <ac:spMk id="9" creationId="{8BAD0FDD-6D13-4184-B305-CD73C9DAA6A9}"/>
          </ac:spMkLst>
        </pc:spChg>
        <pc:spChg chg="add mod">
          <ac:chgData name="Alexander Jones" userId="a61d8b4d-54ed-4028-a69c-9242de093e75" providerId="ADAL" clId="{A1881E10-78BD-4F22-BF14-AFB2F3E67250}" dt="2020-05-12T09:57:00.731" v="3662" actId="20577"/>
          <ac:spMkLst>
            <pc:docMk/>
            <pc:sldMk cId="3695491847" sldId="1132"/>
            <ac:spMk id="11" creationId="{6B765AD4-5AE4-460E-8B7B-1B8F4A32B207}"/>
          </ac:spMkLst>
        </pc:spChg>
        <pc:grpChg chg="add del">
          <ac:chgData name="Alexander Jones" userId="a61d8b4d-54ed-4028-a69c-9242de093e75" providerId="ADAL" clId="{A1881E10-78BD-4F22-BF14-AFB2F3E67250}" dt="2020-05-12T09:54:32.203" v="3611" actId="478"/>
          <ac:grpSpMkLst>
            <pc:docMk/>
            <pc:sldMk cId="3695491847" sldId="1132"/>
            <ac:grpSpMk id="2" creationId="{91DA2C9F-355E-4111-80BB-6DC417AC9DDD}"/>
          </ac:grpSpMkLst>
        </pc:grpChg>
        <pc:picChg chg="del">
          <ac:chgData name="Alexander Jones" userId="a61d8b4d-54ed-4028-a69c-9242de093e75" providerId="ADAL" clId="{A1881E10-78BD-4F22-BF14-AFB2F3E67250}" dt="2020-05-12T09:54:30.940" v="3610" actId="478"/>
          <ac:picMkLst>
            <pc:docMk/>
            <pc:sldMk cId="3695491847" sldId="1132"/>
            <ac:picMk id="4" creationId="{56B8D936-4290-4726-9DD0-46D6A6F8CDB5}"/>
          </ac:picMkLst>
        </pc:picChg>
        <pc:picChg chg="del">
          <ac:chgData name="Alexander Jones" userId="a61d8b4d-54ed-4028-a69c-9242de093e75" providerId="ADAL" clId="{A1881E10-78BD-4F22-BF14-AFB2F3E67250}" dt="2020-05-12T09:54:26.632" v="3606" actId="478"/>
          <ac:picMkLst>
            <pc:docMk/>
            <pc:sldMk cId="3695491847" sldId="1132"/>
            <ac:picMk id="5" creationId="{B431E398-38B7-464D-960A-A8FA1D6A5AEF}"/>
          </ac:picMkLst>
        </pc:picChg>
        <pc:picChg chg="add del mod">
          <ac:chgData name="Alexander Jones" userId="a61d8b4d-54ed-4028-a69c-9242de093e75" providerId="ADAL" clId="{A1881E10-78BD-4F22-BF14-AFB2F3E67250}" dt="2020-05-12T10:00:17.264" v="3664" actId="478"/>
          <ac:picMkLst>
            <pc:docMk/>
            <pc:sldMk cId="3695491847" sldId="1132"/>
            <ac:picMk id="8" creationId="{4CC86778-09D0-4DDE-8E12-C39E9EE73B44}"/>
          </ac:picMkLst>
        </pc:picChg>
        <pc:picChg chg="add mod">
          <ac:chgData name="Alexander Jones" userId="a61d8b4d-54ed-4028-a69c-9242de093e75" providerId="ADAL" clId="{A1881E10-78BD-4F22-BF14-AFB2F3E67250}" dt="2020-05-12T10:03:38.237" v="3668" actId="1076"/>
          <ac:picMkLst>
            <pc:docMk/>
            <pc:sldMk cId="3695491847" sldId="1132"/>
            <ac:picMk id="10" creationId="{3D9EF5CB-FF95-403C-9E7A-22634F7FA292}"/>
          </ac:picMkLst>
        </pc:picChg>
        <pc:picChg chg="del">
          <ac:chgData name="Alexander Jones" userId="a61d8b4d-54ed-4028-a69c-9242de093e75" providerId="ADAL" clId="{A1881E10-78BD-4F22-BF14-AFB2F3E67250}" dt="2020-05-12T09:54:29.596" v="3609" actId="478"/>
          <ac:picMkLst>
            <pc:docMk/>
            <pc:sldMk cId="3695491847" sldId="1132"/>
            <ac:picMk id="12" creationId="{E601D7BF-CE8E-4A55-AD09-736DA8869A24}"/>
          </ac:picMkLst>
        </pc:picChg>
        <pc:picChg chg="del topLvl">
          <ac:chgData name="Alexander Jones" userId="a61d8b4d-54ed-4028-a69c-9242de093e75" providerId="ADAL" clId="{A1881E10-78BD-4F22-BF14-AFB2F3E67250}" dt="2020-05-12T09:54:32.203" v="3611" actId="478"/>
          <ac:picMkLst>
            <pc:docMk/>
            <pc:sldMk cId="3695491847" sldId="1132"/>
            <ac:picMk id="14" creationId="{2B83B053-CAA2-4C66-89B2-76C18131D869}"/>
          </ac:picMkLst>
        </pc:picChg>
      </pc:sldChg>
      <pc:sldChg chg="addSp delSp modSp add mod ord addCm modCm">
        <pc:chgData name="Alexander Jones" userId="a61d8b4d-54ed-4028-a69c-9242de093e75" providerId="ADAL" clId="{A1881E10-78BD-4F22-BF14-AFB2F3E67250}" dt="2020-05-13T15:36:30.709" v="11888" actId="1589"/>
        <pc:sldMkLst>
          <pc:docMk/>
          <pc:sldMk cId="1442113460" sldId="1133"/>
        </pc:sldMkLst>
        <pc:spChg chg="mod">
          <ac:chgData name="Alexander Jones" userId="a61d8b4d-54ed-4028-a69c-9242de093e75" providerId="ADAL" clId="{A1881E10-78BD-4F22-BF14-AFB2F3E67250}" dt="2020-05-12T09:56:33.526" v="3645" actId="1076"/>
          <ac:spMkLst>
            <pc:docMk/>
            <pc:sldMk cId="1442113460" sldId="1133"/>
            <ac:spMk id="9" creationId="{8BAD0FDD-6D13-4184-B305-CD73C9DAA6A9}"/>
          </ac:spMkLst>
        </pc:spChg>
        <pc:picChg chg="add mod">
          <ac:chgData name="Alexander Jones" userId="a61d8b4d-54ed-4028-a69c-9242de093e75" providerId="ADAL" clId="{A1881E10-78BD-4F22-BF14-AFB2F3E67250}" dt="2020-05-13T15:36:18.901" v="11887" actId="1076"/>
          <ac:picMkLst>
            <pc:docMk/>
            <pc:sldMk cId="1442113460" sldId="1133"/>
            <ac:picMk id="2" creationId="{BB374C71-61A5-46F7-8B09-15A29102E98B}"/>
          </ac:picMkLst>
        </pc:picChg>
        <pc:picChg chg="del mod">
          <ac:chgData name="Alexander Jones" userId="a61d8b4d-54ed-4028-a69c-9242de093e75" providerId="ADAL" clId="{A1881E10-78BD-4F22-BF14-AFB2F3E67250}" dt="2020-05-13T15:36:11.581" v="11883" actId="478"/>
          <ac:picMkLst>
            <pc:docMk/>
            <pc:sldMk cId="1442113460" sldId="1133"/>
            <ac:picMk id="8" creationId="{4CC86778-09D0-4DDE-8E12-C39E9EE73B44}"/>
          </ac:picMkLst>
        </pc:picChg>
      </pc:sldChg>
      <pc:sldChg chg="addSp delSp modSp add mod">
        <pc:chgData name="Alexander Jones" userId="a61d8b4d-54ed-4028-a69c-9242de093e75" providerId="ADAL" clId="{A1881E10-78BD-4F22-BF14-AFB2F3E67250}" dt="2020-05-12T10:20:49.566" v="3884" actId="1076"/>
        <pc:sldMkLst>
          <pc:docMk/>
          <pc:sldMk cId="1870278872" sldId="1134"/>
        </pc:sldMkLst>
        <pc:spChg chg="mod">
          <ac:chgData name="Alexander Jones" userId="a61d8b4d-54ed-4028-a69c-9242de093e75" providerId="ADAL" clId="{A1881E10-78BD-4F22-BF14-AFB2F3E67250}" dt="2020-05-12T10:05:27.154" v="3711" actId="20577"/>
          <ac:spMkLst>
            <pc:docMk/>
            <pc:sldMk cId="1870278872" sldId="1134"/>
            <ac:spMk id="9" creationId="{8BAD0FDD-6D13-4184-B305-CD73C9DAA6A9}"/>
          </ac:spMkLst>
        </pc:spChg>
        <pc:spChg chg="mod">
          <ac:chgData name="Alexander Jones" userId="a61d8b4d-54ed-4028-a69c-9242de093e75" providerId="ADAL" clId="{A1881E10-78BD-4F22-BF14-AFB2F3E67250}" dt="2020-05-12T10:04:54.317" v="3687" actId="20577"/>
          <ac:spMkLst>
            <pc:docMk/>
            <pc:sldMk cId="1870278872" sldId="1134"/>
            <ac:spMk id="11" creationId="{6B765AD4-5AE4-460E-8B7B-1B8F4A32B207}"/>
          </ac:spMkLst>
        </pc:spChg>
        <pc:picChg chg="add del mod">
          <ac:chgData name="Alexander Jones" userId="a61d8b4d-54ed-4028-a69c-9242de093e75" providerId="ADAL" clId="{A1881E10-78BD-4F22-BF14-AFB2F3E67250}" dt="2020-05-12T10:14:27.300" v="3718" actId="478"/>
          <ac:picMkLst>
            <pc:docMk/>
            <pc:sldMk cId="1870278872" sldId="1134"/>
            <ac:picMk id="2" creationId="{1A95C638-1B84-4BBE-973A-C5B217B9C8AC}"/>
          </ac:picMkLst>
        </pc:picChg>
        <pc:picChg chg="add del mod">
          <ac:chgData name="Alexander Jones" userId="a61d8b4d-54ed-4028-a69c-9242de093e75" providerId="ADAL" clId="{A1881E10-78BD-4F22-BF14-AFB2F3E67250}" dt="2020-05-12T10:20:36.949" v="3879" actId="478"/>
          <ac:picMkLst>
            <pc:docMk/>
            <pc:sldMk cId="1870278872" sldId="1134"/>
            <ac:picMk id="4" creationId="{2EFDC5A2-6623-46E9-8AFC-5B43D5100F29}"/>
          </ac:picMkLst>
        </pc:picChg>
        <pc:picChg chg="add mod">
          <ac:chgData name="Alexander Jones" userId="a61d8b4d-54ed-4028-a69c-9242de093e75" providerId="ADAL" clId="{A1881E10-78BD-4F22-BF14-AFB2F3E67250}" dt="2020-05-12T10:20:49.566" v="3884" actId="1076"/>
          <ac:picMkLst>
            <pc:docMk/>
            <pc:sldMk cId="1870278872" sldId="1134"/>
            <ac:picMk id="5" creationId="{B58D78AD-DE8F-44E8-AE8F-1E73FCBD032D}"/>
          </ac:picMkLst>
        </pc:picChg>
        <pc:picChg chg="del">
          <ac:chgData name="Alexander Jones" userId="a61d8b4d-54ed-4028-a69c-9242de093e75" providerId="ADAL" clId="{A1881E10-78BD-4F22-BF14-AFB2F3E67250}" dt="2020-05-12T10:05:16.144" v="3693" actId="478"/>
          <ac:picMkLst>
            <pc:docMk/>
            <pc:sldMk cId="1870278872" sldId="1134"/>
            <ac:picMk id="10" creationId="{3D9EF5CB-FF95-403C-9E7A-22634F7FA292}"/>
          </ac:picMkLst>
        </pc:picChg>
      </pc:sldChg>
      <pc:sldChg chg="addSp delSp modSp add mod ord">
        <pc:chgData name="Alexander Jones" userId="a61d8b4d-54ed-4028-a69c-9242de093e75" providerId="ADAL" clId="{A1881E10-78BD-4F22-BF14-AFB2F3E67250}" dt="2020-05-13T15:37:25.861" v="11893" actId="1076"/>
        <pc:sldMkLst>
          <pc:docMk/>
          <pc:sldMk cId="121183933" sldId="1135"/>
        </pc:sldMkLst>
        <pc:spChg chg="mod">
          <ac:chgData name="Alexander Jones" userId="a61d8b4d-54ed-4028-a69c-9242de093e75" providerId="ADAL" clId="{A1881E10-78BD-4F22-BF14-AFB2F3E67250}" dt="2020-05-12T10:19:28.096" v="3878" actId="20577"/>
          <ac:spMkLst>
            <pc:docMk/>
            <pc:sldMk cId="121183933" sldId="1135"/>
            <ac:spMk id="9" creationId="{8BAD0FDD-6D13-4184-B305-CD73C9DAA6A9}"/>
          </ac:spMkLst>
        </pc:spChg>
        <pc:spChg chg="mod">
          <ac:chgData name="Alexander Jones" userId="a61d8b4d-54ed-4028-a69c-9242de093e75" providerId="ADAL" clId="{A1881E10-78BD-4F22-BF14-AFB2F3E67250}" dt="2020-05-12T10:15:11.588" v="3765" actId="20577"/>
          <ac:spMkLst>
            <pc:docMk/>
            <pc:sldMk cId="121183933" sldId="1135"/>
            <ac:spMk id="11" creationId="{6B765AD4-5AE4-460E-8B7B-1B8F4A32B207}"/>
          </ac:spMkLst>
        </pc:spChg>
        <pc:picChg chg="add del mod">
          <ac:chgData name="Alexander Jones" userId="a61d8b4d-54ed-4028-a69c-9242de093e75" providerId="ADAL" clId="{A1881E10-78BD-4F22-BF14-AFB2F3E67250}" dt="2020-05-13T15:37:17.805" v="11889" actId="478"/>
          <ac:picMkLst>
            <pc:docMk/>
            <pc:sldMk cId="121183933" sldId="1135"/>
            <ac:picMk id="2" creationId="{89563B72-56E8-4C71-9515-583ED091F5BF}"/>
          </ac:picMkLst>
        </pc:picChg>
        <pc:picChg chg="del">
          <ac:chgData name="Alexander Jones" userId="a61d8b4d-54ed-4028-a69c-9242de093e75" providerId="ADAL" clId="{A1881E10-78BD-4F22-BF14-AFB2F3E67250}" dt="2020-05-12T10:15:38.236" v="3766" actId="478"/>
          <ac:picMkLst>
            <pc:docMk/>
            <pc:sldMk cId="121183933" sldId="1135"/>
            <ac:picMk id="4" creationId="{2EFDC5A2-6623-46E9-8AFC-5B43D5100F29}"/>
          </ac:picMkLst>
        </pc:picChg>
        <pc:picChg chg="add mod">
          <ac:chgData name="Alexander Jones" userId="a61d8b4d-54ed-4028-a69c-9242de093e75" providerId="ADAL" clId="{A1881E10-78BD-4F22-BF14-AFB2F3E67250}" dt="2020-05-13T15:37:25.861" v="11893" actId="1076"/>
          <ac:picMkLst>
            <pc:docMk/>
            <pc:sldMk cId="121183933" sldId="1135"/>
            <ac:picMk id="4" creationId="{51BE5E0B-0765-4B8D-88B1-311ED155D226}"/>
          </ac:picMkLst>
        </pc:picChg>
      </pc:sldChg>
      <pc:sldChg chg="addSp delSp modSp add mod ord">
        <pc:chgData name="Alexander Jones" userId="a61d8b4d-54ed-4028-a69c-9242de093e75" providerId="ADAL" clId="{A1881E10-78BD-4F22-BF14-AFB2F3E67250}" dt="2020-05-13T15:46:21.937" v="12133" actId="113"/>
        <pc:sldMkLst>
          <pc:docMk/>
          <pc:sldMk cId="1136673617" sldId="1136"/>
        </pc:sldMkLst>
        <pc:spChg chg="mod">
          <ac:chgData name="Alexander Jones" userId="a61d8b4d-54ed-4028-a69c-9242de093e75" providerId="ADAL" clId="{A1881E10-78BD-4F22-BF14-AFB2F3E67250}" dt="2020-05-12T10:21:11.652" v="3889" actId="20577"/>
          <ac:spMkLst>
            <pc:docMk/>
            <pc:sldMk cId="1136673617" sldId="1136"/>
            <ac:spMk id="3" creationId="{C91A70F6-BB44-5A41-89EB-E9A90B8E4D9B}"/>
          </ac:spMkLst>
        </pc:spChg>
        <pc:spChg chg="mod">
          <ac:chgData name="Alexander Jones" userId="a61d8b4d-54ed-4028-a69c-9242de093e75" providerId="ADAL" clId="{A1881E10-78BD-4F22-BF14-AFB2F3E67250}" dt="2020-05-12T10:25:29.180" v="3898" actId="20577"/>
          <ac:spMkLst>
            <pc:docMk/>
            <pc:sldMk cId="1136673617" sldId="1136"/>
            <ac:spMk id="4" creationId="{D87F2758-27B5-204C-859F-DF068ACD062A}"/>
          </ac:spMkLst>
        </pc:spChg>
        <pc:spChg chg="mod">
          <ac:chgData name="Alexander Jones" userId="a61d8b4d-54ed-4028-a69c-9242de093e75" providerId="ADAL" clId="{A1881E10-78BD-4F22-BF14-AFB2F3E67250}" dt="2020-05-13T15:46:21.937" v="12133" actId="113"/>
          <ac:spMkLst>
            <pc:docMk/>
            <pc:sldMk cId="1136673617" sldId="1136"/>
            <ac:spMk id="8" creationId="{FC79C199-EE4D-4B5F-8D0A-955A284696CD}"/>
          </ac:spMkLst>
        </pc:spChg>
        <pc:spChg chg="add mod">
          <ac:chgData name="Alexander Jones" userId="a61d8b4d-54ed-4028-a69c-9242de093e75" providerId="ADAL" clId="{A1881E10-78BD-4F22-BF14-AFB2F3E67250}" dt="2020-05-12T10:39:36.376" v="4252" actId="1076"/>
          <ac:spMkLst>
            <pc:docMk/>
            <pc:sldMk cId="1136673617" sldId="1136"/>
            <ac:spMk id="14" creationId="{0F855985-DC75-45C4-87A8-CF9D3F22948E}"/>
          </ac:spMkLst>
        </pc:spChg>
        <pc:picChg chg="add mod">
          <ac:chgData name="Alexander Jones" userId="a61d8b4d-54ed-4028-a69c-9242de093e75" providerId="ADAL" clId="{A1881E10-78BD-4F22-BF14-AFB2F3E67250}" dt="2020-05-12T10:36:56.894" v="4227" actId="1076"/>
          <ac:picMkLst>
            <pc:docMk/>
            <pc:sldMk cId="1136673617" sldId="1136"/>
            <ac:picMk id="5" creationId="{2C96433B-38AA-45C5-9E99-89085AE7AC7A}"/>
          </ac:picMkLst>
        </pc:picChg>
        <pc:picChg chg="add del mod">
          <ac:chgData name="Alexander Jones" userId="a61d8b4d-54ed-4028-a69c-9242de093e75" providerId="ADAL" clId="{A1881E10-78BD-4F22-BF14-AFB2F3E67250}" dt="2020-05-12T10:38:58.239" v="4243" actId="478"/>
          <ac:picMkLst>
            <pc:docMk/>
            <pc:sldMk cId="1136673617" sldId="1136"/>
            <ac:picMk id="6" creationId="{3A8D6B2D-ED90-49E7-B1D8-E7F82C888583}"/>
          </ac:picMkLst>
        </pc:picChg>
        <pc:picChg chg="del">
          <ac:chgData name="Alexander Jones" userId="a61d8b4d-54ed-4028-a69c-9242de093e75" providerId="ADAL" clId="{A1881E10-78BD-4F22-BF14-AFB2F3E67250}" dt="2020-05-12T10:25:30.936" v="3899" actId="478"/>
          <ac:picMkLst>
            <pc:docMk/>
            <pc:sldMk cId="1136673617" sldId="1136"/>
            <ac:picMk id="7" creationId="{6A454DB2-2F0B-4F04-BACC-1575B3C9CC6F}"/>
          </ac:picMkLst>
        </pc:picChg>
        <pc:picChg chg="add mod">
          <ac:chgData name="Alexander Jones" userId="a61d8b4d-54ed-4028-a69c-9242de093e75" providerId="ADAL" clId="{A1881E10-78BD-4F22-BF14-AFB2F3E67250}" dt="2020-05-12T10:39:01.046" v="4244" actId="1076"/>
          <ac:picMkLst>
            <pc:docMk/>
            <pc:sldMk cId="1136673617" sldId="1136"/>
            <ac:picMk id="9" creationId="{2E276966-2870-4AF4-B680-68CE44E5139E}"/>
          </ac:picMkLst>
        </pc:picChg>
        <pc:cxnChg chg="add del mod">
          <ac:chgData name="Alexander Jones" userId="a61d8b4d-54ed-4028-a69c-9242de093e75" providerId="ADAL" clId="{A1881E10-78BD-4F22-BF14-AFB2F3E67250}" dt="2020-05-12T10:39:25.654" v="4250" actId="478"/>
          <ac:cxnSpMkLst>
            <pc:docMk/>
            <pc:sldMk cId="1136673617" sldId="1136"/>
            <ac:cxnSpMk id="11" creationId="{105EA02A-0671-49E4-8270-F40AD2419E6C}"/>
          </ac:cxnSpMkLst>
        </pc:cxnChg>
      </pc:sldChg>
      <pc:sldChg chg="addSp delSp modSp add mod ord addCm delCm">
        <pc:chgData name="Alexander Jones" userId="a61d8b4d-54ed-4028-a69c-9242de093e75" providerId="ADAL" clId="{A1881E10-78BD-4F22-BF14-AFB2F3E67250}" dt="2020-05-13T15:46:08.678" v="12131" actId="113"/>
        <pc:sldMkLst>
          <pc:docMk/>
          <pc:sldMk cId="992011847" sldId="1137"/>
        </pc:sldMkLst>
        <pc:spChg chg="mod">
          <ac:chgData name="Alexander Jones" userId="a61d8b4d-54ed-4028-a69c-9242de093e75" providerId="ADAL" clId="{A1881E10-78BD-4F22-BF14-AFB2F3E67250}" dt="2020-05-13T15:46:08.678" v="12131" actId="113"/>
          <ac:spMkLst>
            <pc:docMk/>
            <pc:sldMk cId="992011847" sldId="1137"/>
            <ac:spMk id="9" creationId="{8BAD0FDD-6D13-4184-B305-CD73C9DAA6A9}"/>
          </ac:spMkLst>
        </pc:spChg>
        <pc:spChg chg="mod">
          <ac:chgData name="Alexander Jones" userId="a61d8b4d-54ed-4028-a69c-9242de093e75" providerId="ADAL" clId="{A1881E10-78BD-4F22-BF14-AFB2F3E67250}" dt="2020-05-12T10:40:13.968" v="4276" actId="20577"/>
          <ac:spMkLst>
            <pc:docMk/>
            <pc:sldMk cId="992011847" sldId="1137"/>
            <ac:spMk id="11" creationId="{6B765AD4-5AE4-460E-8B7B-1B8F4A32B207}"/>
          </ac:spMkLst>
        </pc:spChg>
        <pc:picChg chg="add del mod">
          <ac:chgData name="Alexander Jones" userId="a61d8b4d-54ed-4028-a69c-9242de093e75" providerId="ADAL" clId="{A1881E10-78BD-4F22-BF14-AFB2F3E67250}" dt="2020-05-12T10:48:19.606" v="4767" actId="478"/>
          <ac:picMkLst>
            <pc:docMk/>
            <pc:sldMk cId="992011847" sldId="1137"/>
            <ac:picMk id="2" creationId="{FE115EE1-0754-48EB-BB29-4BFA52AB0B3B}"/>
          </ac:picMkLst>
        </pc:picChg>
        <pc:picChg chg="add mod">
          <ac:chgData name="Alexander Jones" userId="a61d8b4d-54ed-4028-a69c-9242de093e75" providerId="ADAL" clId="{A1881E10-78BD-4F22-BF14-AFB2F3E67250}" dt="2020-05-13T14:44:05.509" v="11008" actId="1076"/>
          <ac:picMkLst>
            <pc:docMk/>
            <pc:sldMk cId="992011847" sldId="1137"/>
            <ac:picMk id="4" creationId="{1B3C324B-5D47-49DD-821B-B5700539847B}"/>
          </ac:picMkLst>
        </pc:picChg>
        <pc:picChg chg="del">
          <ac:chgData name="Alexander Jones" userId="a61d8b4d-54ed-4028-a69c-9242de093e75" providerId="ADAL" clId="{A1881E10-78BD-4F22-BF14-AFB2F3E67250}" dt="2020-05-12T10:41:16.551" v="4286" actId="478"/>
          <ac:picMkLst>
            <pc:docMk/>
            <pc:sldMk cId="992011847" sldId="1137"/>
            <ac:picMk id="5" creationId="{B58D78AD-DE8F-44E8-AE8F-1E73FCBD032D}"/>
          </ac:picMkLst>
        </pc:picChg>
        <pc:picChg chg="add mod">
          <ac:chgData name="Alexander Jones" userId="a61d8b4d-54ed-4028-a69c-9242de093e75" providerId="ADAL" clId="{A1881E10-78BD-4F22-BF14-AFB2F3E67250}" dt="2020-05-13T14:44:03.253" v="11007" actId="1076"/>
          <ac:picMkLst>
            <pc:docMk/>
            <pc:sldMk cId="992011847" sldId="1137"/>
            <ac:picMk id="8" creationId="{DD1D1CC5-1F93-4E85-9E18-AB7A2C3BEC0D}"/>
          </ac:picMkLst>
        </pc:picChg>
      </pc:sldChg>
      <pc:sldChg chg="addSp delSp modSp add mod ord addCm">
        <pc:chgData name="Alexander Jones" userId="a61d8b4d-54ed-4028-a69c-9242de093e75" providerId="ADAL" clId="{A1881E10-78BD-4F22-BF14-AFB2F3E67250}" dt="2020-05-13T15:46:02.202" v="12129" actId="113"/>
        <pc:sldMkLst>
          <pc:docMk/>
          <pc:sldMk cId="3367291642" sldId="1138"/>
        </pc:sldMkLst>
        <pc:spChg chg="mod">
          <ac:chgData name="Alexander Jones" userId="a61d8b4d-54ed-4028-a69c-9242de093e75" providerId="ADAL" clId="{A1881E10-78BD-4F22-BF14-AFB2F3E67250}" dt="2020-05-13T15:46:02.202" v="12129" actId="113"/>
          <ac:spMkLst>
            <pc:docMk/>
            <pc:sldMk cId="3367291642" sldId="1138"/>
            <ac:spMk id="9" creationId="{8BAD0FDD-6D13-4184-B305-CD73C9DAA6A9}"/>
          </ac:spMkLst>
        </pc:spChg>
        <pc:spChg chg="add del">
          <ac:chgData name="Alexander Jones" userId="a61d8b4d-54ed-4028-a69c-9242de093e75" providerId="ADAL" clId="{A1881E10-78BD-4F22-BF14-AFB2F3E67250}" dt="2020-05-12T12:42:07.755" v="5139" actId="11529"/>
          <ac:spMkLst>
            <pc:docMk/>
            <pc:sldMk cId="3367291642" sldId="1138"/>
            <ac:spMk id="10" creationId="{F1DE3E0A-B79D-4569-9A67-67996724512D}"/>
          </ac:spMkLst>
        </pc:spChg>
        <pc:spChg chg="mod">
          <ac:chgData name="Alexander Jones" userId="a61d8b4d-54ed-4028-a69c-9242de093e75" providerId="ADAL" clId="{A1881E10-78BD-4F22-BF14-AFB2F3E67250}" dt="2020-05-12T10:52:03.699" v="4808" actId="20577"/>
          <ac:spMkLst>
            <pc:docMk/>
            <pc:sldMk cId="3367291642" sldId="1138"/>
            <ac:spMk id="11" creationId="{6B765AD4-5AE4-460E-8B7B-1B8F4A32B207}"/>
          </ac:spMkLst>
        </pc:spChg>
        <pc:spChg chg="add mod">
          <ac:chgData name="Alexander Jones" userId="a61d8b4d-54ed-4028-a69c-9242de093e75" providerId="ADAL" clId="{A1881E10-78BD-4F22-BF14-AFB2F3E67250}" dt="2020-05-13T15:43:14.882" v="11978" actId="1076"/>
          <ac:spMkLst>
            <pc:docMk/>
            <pc:sldMk cId="3367291642" sldId="1138"/>
            <ac:spMk id="12" creationId="{4C12949C-5F76-45A8-8496-9D53FD73C3CA}"/>
          </ac:spMkLst>
        </pc:spChg>
        <pc:spChg chg="add mod">
          <ac:chgData name="Alexander Jones" userId="a61d8b4d-54ed-4028-a69c-9242de093e75" providerId="ADAL" clId="{A1881E10-78BD-4F22-BF14-AFB2F3E67250}" dt="2020-05-13T15:43:11.931" v="11977" actId="571"/>
          <ac:spMkLst>
            <pc:docMk/>
            <pc:sldMk cId="3367291642" sldId="1138"/>
            <ac:spMk id="14" creationId="{C600FDBA-EC60-490A-B784-B4EDB38A6864}"/>
          </ac:spMkLst>
        </pc:spChg>
        <pc:picChg chg="add mod">
          <ac:chgData name="Alexander Jones" userId="a61d8b4d-54ed-4028-a69c-9242de093e75" providerId="ADAL" clId="{A1881E10-78BD-4F22-BF14-AFB2F3E67250}" dt="2020-05-13T15:43:14.882" v="11978" actId="1076"/>
          <ac:picMkLst>
            <pc:docMk/>
            <pc:sldMk cId="3367291642" sldId="1138"/>
            <ac:picMk id="2" creationId="{EBF3813B-D034-400A-8477-7159F8466858}"/>
          </ac:picMkLst>
        </pc:picChg>
        <pc:picChg chg="del">
          <ac:chgData name="Alexander Jones" userId="a61d8b4d-54ed-4028-a69c-9242de093e75" providerId="ADAL" clId="{A1881E10-78BD-4F22-BF14-AFB2F3E67250}" dt="2020-05-12T10:52:08.598" v="4810" actId="478"/>
          <ac:picMkLst>
            <pc:docMk/>
            <pc:sldMk cId="3367291642" sldId="1138"/>
            <ac:picMk id="4" creationId="{1B3C324B-5D47-49DD-821B-B5700539847B}"/>
          </ac:picMkLst>
        </pc:picChg>
        <pc:picChg chg="add mod">
          <ac:chgData name="Alexander Jones" userId="a61d8b4d-54ed-4028-a69c-9242de093e75" providerId="ADAL" clId="{A1881E10-78BD-4F22-BF14-AFB2F3E67250}" dt="2020-05-13T15:43:14.882" v="11978" actId="1076"/>
          <ac:picMkLst>
            <pc:docMk/>
            <pc:sldMk cId="3367291642" sldId="1138"/>
            <ac:picMk id="5" creationId="{38A5EA5D-72DC-4913-BC98-45FA944D93F1}"/>
          </ac:picMkLst>
        </pc:picChg>
        <pc:picChg chg="del">
          <ac:chgData name="Alexander Jones" userId="a61d8b4d-54ed-4028-a69c-9242de093e75" providerId="ADAL" clId="{A1881E10-78BD-4F22-BF14-AFB2F3E67250}" dt="2020-05-12T10:52:08.011" v="4809" actId="478"/>
          <ac:picMkLst>
            <pc:docMk/>
            <pc:sldMk cId="3367291642" sldId="1138"/>
            <ac:picMk id="8" creationId="{DD1D1CC5-1F93-4E85-9E18-AB7A2C3BEC0D}"/>
          </ac:picMkLst>
        </pc:picChg>
        <pc:picChg chg="add mod">
          <ac:chgData name="Alexander Jones" userId="a61d8b4d-54ed-4028-a69c-9242de093e75" providerId="ADAL" clId="{A1881E10-78BD-4F22-BF14-AFB2F3E67250}" dt="2020-05-13T15:43:11.931" v="11977" actId="571"/>
          <ac:picMkLst>
            <pc:docMk/>
            <pc:sldMk cId="3367291642" sldId="1138"/>
            <ac:picMk id="10" creationId="{EED176C1-CBF5-45FB-B713-316707272066}"/>
          </ac:picMkLst>
        </pc:picChg>
        <pc:picChg chg="add mod">
          <ac:chgData name="Alexander Jones" userId="a61d8b4d-54ed-4028-a69c-9242de093e75" providerId="ADAL" clId="{A1881E10-78BD-4F22-BF14-AFB2F3E67250}" dt="2020-05-13T15:43:11.931" v="11977" actId="571"/>
          <ac:picMkLst>
            <pc:docMk/>
            <pc:sldMk cId="3367291642" sldId="1138"/>
            <ac:picMk id="13" creationId="{BA9ED7DD-F95E-413C-B129-D928FB118865}"/>
          </ac:picMkLst>
        </pc:picChg>
      </pc:sldChg>
      <pc:sldChg chg="addSp delSp modSp add mod ord">
        <pc:chgData name="Alexander Jones" userId="a61d8b4d-54ed-4028-a69c-9242de093e75" providerId="ADAL" clId="{A1881E10-78BD-4F22-BF14-AFB2F3E67250}" dt="2020-05-13T15:45:58.470" v="12128" actId="113"/>
        <pc:sldMkLst>
          <pc:docMk/>
          <pc:sldMk cId="3409722063" sldId="1139"/>
        </pc:sldMkLst>
        <pc:spChg chg="mod">
          <ac:chgData name="Alexander Jones" userId="a61d8b4d-54ed-4028-a69c-9242de093e75" providerId="ADAL" clId="{A1881E10-78BD-4F22-BF14-AFB2F3E67250}" dt="2020-05-13T15:45:58.470" v="12128" actId="113"/>
          <ac:spMkLst>
            <pc:docMk/>
            <pc:sldMk cId="3409722063" sldId="1139"/>
            <ac:spMk id="9" creationId="{8BAD0FDD-6D13-4184-B305-CD73C9DAA6A9}"/>
          </ac:spMkLst>
        </pc:spChg>
        <pc:spChg chg="mod">
          <ac:chgData name="Alexander Jones" userId="a61d8b4d-54ed-4028-a69c-9242de093e75" providerId="ADAL" clId="{A1881E10-78BD-4F22-BF14-AFB2F3E67250}" dt="2020-05-12T12:42:40.969" v="5167" actId="20577"/>
          <ac:spMkLst>
            <pc:docMk/>
            <pc:sldMk cId="3409722063" sldId="1139"/>
            <ac:spMk id="11" creationId="{6B765AD4-5AE4-460E-8B7B-1B8F4A32B207}"/>
          </ac:spMkLst>
        </pc:spChg>
        <pc:picChg chg="add mod">
          <ac:chgData name="Alexander Jones" userId="a61d8b4d-54ed-4028-a69c-9242de093e75" providerId="ADAL" clId="{A1881E10-78BD-4F22-BF14-AFB2F3E67250}" dt="2020-05-12T12:54:33.886" v="5544" actId="1076"/>
          <ac:picMkLst>
            <pc:docMk/>
            <pc:sldMk cId="3409722063" sldId="1139"/>
            <ac:picMk id="2" creationId="{A776B4EF-E6B4-4D19-A8D6-1709D8188A57}"/>
          </ac:picMkLst>
        </pc:picChg>
        <pc:picChg chg="del">
          <ac:chgData name="Alexander Jones" userId="a61d8b4d-54ed-4028-a69c-9242de093e75" providerId="ADAL" clId="{A1881E10-78BD-4F22-BF14-AFB2F3E67250}" dt="2020-05-12T12:48:28.746" v="5214" actId="478"/>
          <ac:picMkLst>
            <pc:docMk/>
            <pc:sldMk cId="3409722063" sldId="1139"/>
            <ac:picMk id="4" creationId="{1B3C324B-5D47-49DD-821B-B5700539847B}"/>
          </ac:picMkLst>
        </pc:picChg>
        <pc:picChg chg="add mod">
          <ac:chgData name="Alexander Jones" userId="a61d8b4d-54ed-4028-a69c-9242de093e75" providerId="ADAL" clId="{A1881E10-78BD-4F22-BF14-AFB2F3E67250}" dt="2020-05-12T12:51:03.773" v="5532" actId="1076"/>
          <ac:picMkLst>
            <pc:docMk/>
            <pc:sldMk cId="3409722063" sldId="1139"/>
            <ac:picMk id="5" creationId="{515B4EA2-A3A1-4544-B905-85430AD40D10}"/>
          </ac:picMkLst>
        </pc:picChg>
        <pc:picChg chg="del">
          <ac:chgData name="Alexander Jones" userId="a61d8b4d-54ed-4028-a69c-9242de093e75" providerId="ADAL" clId="{A1881E10-78BD-4F22-BF14-AFB2F3E67250}" dt="2020-05-12T12:48:37.170" v="5217" actId="478"/>
          <ac:picMkLst>
            <pc:docMk/>
            <pc:sldMk cId="3409722063" sldId="1139"/>
            <ac:picMk id="8" creationId="{DD1D1CC5-1F93-4E85-9E18-AB7A2C3BEC0D}"/>
          </ac:picMkLst>
        </pc:picChg>
      </pc:sldChg>
      <pc:sldChg chg="modSp add mod ord">
        <pc:chgData name="Alexander Jones" userId="a61d8b4d-54ed-4028-a69c-9242de093e75" providerId="ADAL" clId="{A1881E10-78BD-4F22-BF14-AFB2F3E67250}" dt="2020-05-13T14:57:12.274" v="11037" actId="20577"/>
        <pc:sldMkLst>
          <pc:docMk/>
          <pc:sldMk cId="1189348319" sldId="1140"/>
        </pc:sldMkLst>
        <pc:spChg chg="mod">
          <ac:chgData name="Alexander Jones" userId="a61d8b4d-54ed-4028-a69c-9242de093e75" providerId="ADAL" clId="{A1881E10-78BD-4F22-BF14-AFB2F3E67250}" dt="2020-05-12T12:52:28.316" v="5542" actId="20577"/>
          <ac:spMkLst>
            <pc:docMk/>
            <pc:sldMk cId="1189348319" sldId="1140"/>
            <ac:spMk id="3" creationId="{C91A70F6-BB44-5A41-89EB-E9A90B8E4D9B}"/>
          </ac:spMkLst>
        </pc:spChg>
        <pc:spChg chg="mod">
          <ac:chgData name="Alexander Jones" userId="a61d8b4d-54ed-4028-a69c-9242de093e75" providerId="ADAL" clId="{A1881E10-78BD-4F22-BF14-AFB2F3E67250}" dt="2020-05-13T14:57:12.274" v="11037" actId="20577"/>
          <ac:spMkLst>
            <pc:docMk/>
            <pc:sldMk cId="1189348319" sldId="1140"/>
            <ac:spMk id="8" creationId="{FC79C199-EE4D-4B5F-8D0A-955A284696CD}"/>
          </ac:spMkLst>
        </pc:spChg>
      </pc:sldChg>
      <pc:sldChg chg="modSp add mod ord">
        <pc:chgData name="Alexander Jones" userId="a61d8b4d-54ed-4028-a69c-9242de093e75" providerId="ADAL" clId="{A1881E10-78BD-4F22-BF14-AFB2F3E67250}" dt="2020-05-13T15:04:02.057" v="11275" actId="20577"/>
        <pc:sldMkLst>
          <pc:docMk/>
          <pc:sldMk cId="4112736376" sldId="1141"/>
        </pc:sldMkLst>
        <pc:spChg chg="mod">
          <ac:chgData name="Alexander Jones" userId="a61d8b4d-54ed-4028-a69c-9242de093e75" providerId="ADAL" clId="{A1881E10-78BD-4F22-BF14-AFB2F3E67250}" dt="2020-05-13T15:04:02.057" v="11275" actId="20577"/>
          <ac:spMkLst>
            <pc:docMk/>
            <pc:sldMk cId="4112736376" sldId="1141"/>
            <ac:spMk id="2" creationId="{DD2BD7C5-23E9-4C3E-8C26-B90B4121067C}"/>
          </ac:spMkLst>
        </pc:spChg>
      </pc:sldChg>
      <pc:sldChg chg="addSp delSp modSp add mod addCm modCm">
        <pc:chgData name="Alexander Jones" userId="a61d8b4d-54ed-4028-a69c-9242de093e75" providerId="ADAL" clId="{A1881E10-78BD-4F22-BF14-AFB2F3E67250}" dt="2020-05-13T15:52:05.034" v="12152" actId="1589"/>
        <pc:sldMkLst>
          <pc:docMk/>
          <pc:sldMk cId="2313282082" sldId="1142"/>
        </pc:sldMkLst>
        <pc:spChg chg="add del mod">
          <ac:chgData name="Alexander Jones" userId="a61d8b4d-54ed-4028-a69c-9242de093e75" providerId="ADAL" clId="{A1881E10-78BD-4F22-BF14-AFB2F3E67250}" dt="2020-05-13T15:51:39.068" v="12151"/>
          <ac:spMkLst>
            <pc:docMk/>
            <pc:sldMk cId="2313282082" sldId="1142"/>
            <ac:spMk id="2" creationId="{DD2BD7C5-23E9-4C3E-8C26-B90B4121067C}"/>
          </ac:spMkLst>
        </pc:spChg>
        <pc:spChg chg="add del mod">
          <ac:chgData name="Alexander Jones" userId="a61d8b4d-54ed-4028-a69c-9242de093e75" providerId="ADAL" clId="{A1881E10-78BD-4F22-BF14-AFB2F3E67250}" dt="2020-05-12T13:17:54.410" v="6173"/>
          <ac:spMkLst>
            <pc:docMk/>
            <pc:sldMk cId="2313282082" sldId="1142"/>
            <ac:spMk id="4" creationId="{3D6F45E2-756C-4C57-9FD5-F923A8B7886E}"/>
          </ac:spMkLst>
        </pc:spChg>
        <pc:spChg chg="add del">
          <ac:chgData name="Alexander Jones" userId="a61d8b4d-54ed-4028-a69c-9242de093e75" providerId="ADAL" clId="{A1881E10-78BD-4F22-BF14-AFB2F3E67250}" dt="2020-05-12T13:19:00.366" v="6193"/>
          <ac:spMkLst>
            <pc:docMk/>
            <pc:sldMk cId="2313282082" sldId="1142"/>
            <ac:spMk id="5" creationId="{D7205EE2-B1C2-482B-9F40-B1E553880A8D}"/>
          </ac:spMkLst>
        </pc:spChg>
        <pc:spChg chg="mod">
          <ac:chgData name="Alexander Jones" userId="a61d8b4d-54ed-4028-a69c-9242de093e75" providerId="ADAL" clId="{A1881E10-78BD-4F22-BF14-AFB2F3E67250}" dt="2020-05-12T13:17:34.347" v="6168" actId="20577"/>
          <ac:spMkLst>
            <pc:docMk/>
            <pc:sldMk cId="2313282082" sldId="1142"/>
            <ac:spMk id="9" creationId="{D7A9943A-ECE7-4070-A1A8-A3AC629520E9}"/>
          </ac:spMkLst>
        </pc:spChg>
        <pc:spChg chg="add mod">
          <ac:chgData name="Alexander Jones" userId="a61d8b4d-54ed-4028-a69c-9242de093e75" providerId="ADAL" clId="{A1881E10-78BD-4F22-BF14-AFB2F3E67250}" dt="2020-05-13T15:06:04.724" v="11280" actId="571"/>
          <ac:spMkLst>
            <pc:docMk/>
            <pc:sldMk cId="2313282082" sldId="1142"/>
            <ac:spMk id="11" creationId="{50D825C5-360C-4C5B-9DD7-B12C2BBE9A96}"/>
          </ac:spMkLst>
        </pc:spChg>
        <pc:picChg chg="add del">
          <ac:chgData name="Alexander Jones" userId="a61d8b4d-54ed-4028-a69c-9242de093e75" providerId="ADAL" clId="{A1881E10-78BD-4F22-BF14-AFB2F3E67250}" dt="2020-05-12T13:19:27.923" v="6195"/>
          <ac:picMkLst>
            <pc:docMk/>
            <pc:sldMk cId="2313282082" sldId="1142"/>
            <ac:picMk id="8" creationId="{E341B4FF-D24D-4DF6-B1B1-119E3A0FB2C0}"/>
          </ac:picMkLst>
        </pc:picChg>
        <pc:picChg chg="add mod">
          <ac:chgData name="Alexander Jones" userId="a61d8b4d-54ed-4028-a69c-9242de093e75" providerId="ADAL" clId="{A1881E10-78BD-4F22-BF14-AFB2F3E67250}" dt="2020-05-13T15:48:41.342" v="12143" actId="14100"/>
          <ac:picMkLst>
            <pc:docMk/>
            <pc:sldMk cId="2313282082" sldId="1142"/>
            <ac:picMk id="10" creationId="{F259C1E5-FF0A-4702-AFFF-0C082497F5EF}"/>
          </ac:picMkLst>
        </pc:picChg>
      </pc:sldChg>
      <pc:sldChg chg="addSp delSp modSp add mod setBg">
        <pc:chgData name="Alexander Jones" userId="a61d8b4d-54ed-4028-a69c-9242de093e75" providerId="ADAL" clId="{A1881E10-78BD-4F22-BF14-AFB2F3E67250}" dt="2020-05-13T15:07:37.534" v="11441" actId="20577"/>
        <pc:sldMkLst>
          <pc:docMk/>
          <pc:sldMk cId="158462770" sldId="1143"/>
        </pc:sldMkLst>
        <pc:spChg chg="mod">
          <ac:chgData name="Alexander Jones" userId="a61d8b4d-54ed-4028-a69c-9242de093e75" providerId="ADAL" clId="{A1881E10-78BD-4F22-BF14-AFB2F3E67250}" dt="2020-05-13T15:07:37.534" v="11441" actId="20577"/>
          <ac:spMkLst>
            <pc:docMk/>
            <pc:sldMk cId="158462770" sldId="1143"/>
            <ac:spMk id="2" creationId="{DD2BD7C5-23E9-4C3E-8C26-B90B4121067C}"/>
          </ac:spMkLst>
        </pc:spChg>
        <pc:spChg chg="add del mod">
          <ac:chgData name="Alexander Jones" userId="a61d8b4d-54ed-4028-a69c-9242de093e75" providerId="ADAL" clId="{A1881E10-78BD-4F22-BF14-AFB2F3E67250}" dt="2020-05-12T13:21:30.406" v="6291"/>
          <ac:spMkLst>
            <pc:docMk/>
            <pc:sldMk cId="158462770" sldId="1143"/>
            <ac:spMk id="5" creationId="{A24B3013-F76A-41D3-B277-209CF033B319}"/>
          </ac:spMkLst>
        </pc:spChg>
        <pc:spChg chg="mod">
          <ac:chgData name="Alexander Jones" userId="a61d8b4d-54ed-4028-a69c-9242de093e75" providerId="ADAL" clId="{A1881E10-78BD-4F22-BF14-AFB2F3E67250}" dt="2020-05-12T13:20:14.262" v="6221" actId="20577"/>
          <ac:spMkLst>
            <pc:docMk/>
            <pc:sldMk cId="158462770" sldId="1143"/>
            <ac:spMk id="9" creationId="{D7A9943A-ECE7-4070-A1A8-A3AC629520E9}"/>
          </ac:spMkLst>
        </pc:spChg>
        <pc:graphicFrameChg chg="add del mod">
          <ac:chgData name="Alexander Jones" userId="a61d8b4d-54ed-4028-a69c-9242de093e75" providerId="ADAL" clId="{A1881E10-78BD-4F22-BF14-AFB2F3E67250}" dt="2020-05-12T13:21:30.406" v="6291"/>
          <ac:graphicFrameMkLst>
            <pc:docMk/>
            <pc:sldMk cId="158462770" sldId="1143"/>
            <ac:graphicFrameMk id="4" creationId="{F461F396-3911-4328-8310-912025AD4636}"/>
          </ac:graphicFrameMkLst>
        </pc:graphicFrameChg>
        <pc:picChg chg="add mod">
          <ac:chgData name="Alexander Jones" userId="a61d8b4d-54ed-4028-a69c-9242de093e75" providerId="ADAL" clId="{A1881E10-78BD-4F22-BF14-AFB2F3E67250}" dt="2020-05-12T13:24:22.379" v="6409" actId="1076"/>
          <ac:picMkLst>
            <pc:docMk/>
            <pc:sldMk cId="158462770" sldId="1143"/>
            <ac:picMk id="8" creationId="{2F141F53-01AF-4CC4-853A-90CAA91A4D02}"/>
          </ac:picMkLst>
        </pc:picChg>
        <pc:picChg chg="del">
          <ac:chgData name="Alexander Jones" userId="a61d8b4d-54ed-4028-a69c-9242de093e75" providerId="ADAL" clId="{A1881E10-78BD-4F22-BF14-AFB2F3E67250}" dt="2020-05-12T13:21:10.585" v="6278" actId="478"/>
          <ac:picMkLst>
            <pc:docMk/>
            <pc:sldMk cId="158462770" sldId="1143"/>
            <ac:picMk id="10" creationId="{F259C1E5-FF0A-4702-AFFF-0C082497F5EF}"/>
          </ac:picMkLst>
        </pc:picChg>
      </pc:sldChg>
      <pc:sldChg chg="addSp delSp modSp add mod">
        <pc:chgData name="Alexander Jones" userId="a61d8b4d-54ed-4028-a69c-9242de093e75" providerId="ADAL" clId="{A1881E10-78BD-4F22-BF14-AFB2F3E67250}" dt="2020-05-12T13:26:45.302" v="6508" actId="1076"/>
        <pc:sldMkLst>
          <pc:docMk/>
          <pc:sldMk cId="1839265630" sldId="1144"/>
        </pc:sldMkLst>
        <pc:spChg chg="mod">
          <ac:chgData name="Alexander Jones" userId="a61d8b4d-54ed-4028-a69c-9242de093e75" providerId="ADAL" clId="{A1881E10-78BD-4F22-BF14-AFB2F3E67250}" dt="2020-05-12T13:26:45.302" v="6508" actId="1076"/>
          <ac:spMkLst>
            <pc:docMk/>
            <pc:sldMk cId="1839265630" sldId="1144"/>
            <ac:spMk id="2" creationId="{DD2BD7C5-23E9-4C3E-8C26-B90B4121067C}"/>
          </ac:spMkLst>
        </pc:spChg>
        <pc:spChg chg="mod">
          <ac:chgData name="Alexander Jones" userId="a61d8b4d-54ed-4028-a69c-9242de093e75" providerId="ADAL" clId="{A1881E10-78BD-4F22-BF14-AFB2F3E67250}" dt="2020-05-12T13:25:05.443" v="6480" actId="20577"/>
          <ac:spMkLst>
            <pc:docMk/>
            <pc:sldMk cId="1839265630" sldId="1144"/>
            <ac:spMk id="9" creationId="{D7A9943A-ECE7-4070-A1A8-A3AC629520E9}"/>
          </ac:spMkLst>
        </pc:spChg>
        <pc:picChg chg="add mod">
          <ac:chgData name="Alexander Jones" userId="a61d8b4d-54ed-4028-a69c-9242de093e75" providerId="ADAL" clId="{A1881E10-78BD-4F22-BF14-AFB2F3E67250}" dt="2020-05-12T13:26:41.473" v="6506" actId="1076"/>
          <ac:picMkLst>
            <pc:docMk/>
            <pc:sldMk cId="1839265630" sldId="1144"/>
            <ac:picMk id="4" creationId="{5347FB0F-30F2-4CA7-99EC-0696BB897123}"/>
          </ac:picMkLst>
        </pc:picChg>
        <pc:picChg chg="del">
          <ac:chgData name="Alexander Jones" userId="a61d8b4d-54ed-4028-a69c-9242de093e75" providerId="ADAL" clId="{A1881E10-78BD-4F22-BF14-AFB2F3E67250}" dt="2020-05-12T13:25:08.446" v="6481" actId="478"/>
          <ac:picMkLst>
            <pc:docMk/>
            <pc:sldMk cId="1839265630" sldId="1144"/>
            <ac:picMk id="8" creationId="{2F141F53-01AF-4CC4-853A-90CAA91A4D02}"/>
          </ac:picMkLst>
        </pc:picChg>
      </pc:sldChg>
      <pc:sldChg chg="addSp delSp modSp add mod">
        <pc:chgData name="Alexander Jones" userId="a61d8b4d-54ed-4028-a69c-9242de093e75" providerId="ADAL" clId="{A1881E10-78BD-4F22-BF14-AFB2F3E67250}" dt="2020-05-12T13:35:49.079" v="6608" actId="20577"/>
        <pc:sldMkLst>
          <pc:docMk/>
          <pc:sldMk cId="1295504444" sldId="1145"/>
        </pc:sldMkLst>
        <pc:spChg chg="mod">
          <ac:chgData name="Alexander Jones" userId="a61d8b4d-54ed-4028-a69c-9242de093e75" providerId="ADAL" clId="{A1881E10-78BD-4F22-BF14-AFB2F3E67250}" dt="2020-05-12T13:35:49.079" v="6608" actId="20577"/>
          <ac:spMkLst>
            <pc:docMk/>
            <pc:sldMk cId="1295504444" sldId="1145"/>
            <ac:spMk id="2" creationId="{DD2BD7C5-23E9-4C3E-8C26-B90B4121067C}"/>
          </ac:spMkLst>
        </pc:spChg>
        <pc:spChg chg="mod">
          <ac:chgData name="Alexander Jones" userId="a61d8b4d-54ed-4028-a69c-9242de093e75" providerId="ADAL" clId="{A1881E10-78BD-4F22-BF14-AFB2F3E67250}" dt="2020-05-12T13:34:23.036" v="6576" actId="1076"/>
          <ac:spMkLst>
            <pc:docMk/>
            <pc:sldMk cId="1295504444" sldId="1145"/>
            <ac:spMk id="9" creationId="{D7A9943A-ECE7-4070-A1A8-A3AC629520E9}"/>
          </ac:spMkLst>
        </pc:spChg>
        <pc:picChg chg="del mod">
          <ac:chgData name="Alexander Jones" userId="a61d8b4d-54ed-4028-a69c-9242de093e75" providerId="ADAL" clId="{A1881E10-78BD-4F22-BF14-AFB2F3E67250}" dt="2020-05-12T13:32:32.464" v="6523" actId="478"/>
          <ac:picMkLst>
            <pc:docMk/>
            <pc:sldMk cId="1295504444" sldId="1145"/>
            <ac:picMk id="4" creationId="{5347FB0F-30F2-4CA7-99EC-0696BB897123}"/>
          </ac:picMkLst>
        </pc:picChg>
        <pc:picChg chg="add mod">
          <ac:chgData name="Alexander Jones" userId="a61d8b4d-54ed-4028-a69c-9242de093e75" providerId="ADAL" clId="{A1881E10-78BD-4F22-BF14-AFB2F3E67250}" dt="2020-05-12T13:35:44.504" v="6606" actId="1076"/>
          <ac:picMkLst>
            <pc:docMk/>
            <pc:sldMk cId="1295504444" sldId="1145"/>
            <ac:picMk id="5" creationId="{774B0664-1632-4AA6-A2F0-27C1C8725CB6}"/>
          </ac:picMkLst>
        </pc:picChg>
      </pc:sldChg>
      <pc:sldChg chg="delSp modSp add mod">
        <pc:chgData name="Alexander Jones" userId="a61d8b4d-54ed-4028-a69c-9242de093e75" providerId="ADAL" clId="{A1881E10-78BD-4F22-BF14-AFB2F3E67250}" dt="2020-05-12T13:35:56.226" v="6612" actId="1076"/>
        <pc:sldMkLst>
          <pc:docMk/>
          <pc:sldMk cId="4245298204" sldId="1146"/>
        </pc:sldMkLst>
        <pc:spChg chg="mod">
          <ac:chgData name="Alexander Jones" userId="a61d8b4d-54ed-4028-a69c-9242de093e75" providerId="ADAL" clId="{A1881E10-78BD-4F22-BF14-AFB2F3E67250}" dt="2020-05-12T13:35:56.226" v="6612" actId="1076"/>
          <ac:spMkLst>
            <pc:docMk/>
            <pc:sldMk cId="4245298204" sldId="1146"/>
            <ac:spMk id="2" creationId="{DD2BD7C5-23E9-4C3E-8C26-B90B4121067C}"/>
          </ac:spMkLst>
        </pc:spChg>
        <pc:spChg chg="mod">
          <ac:chgData name="Alexander Jones" userId="a61d8b4d-54ed-4028-a69c-9242de093e75" providerId="ADAL" clId="{A1881E10-78BD-4F22-BF14-AFB2F3E67250}" dt="2020-05-12T13:35:04.112" v="6597" actId="20577"/>
          <ac:spMkLst>
            <pc:docMk/>
            <pc:sldMk cId="4245298204" sldId="1146"/>
            <ac:spMk id="9" creationId="{D7A9943A-ECE7-4070-A1A8-A3AC629520E9}"/>
          </ac:spMkLst>
        </pc:spChg>
        <pc:picChg chg="del">
          <ac:chgData name="Alexander Jones" userId="a61d8b4d-54ed-4028-a69c-9242de093e75" providerId="ADAL" clId="{A1881E10-78BD-4F22-BF14-AFB2F3E67250}" dt="2020-05-12T13:35:23.450" v="6602" actId="478"/>
          <ac:picMkLst>
            <pc:docMk/>
            <pc:sldMk cId="4245298204" sldId="1146"/>
            <ac:picMk id="5" creationId="{774B0664-1632-4AA6-A2F0-27C1C8725CB6}"/>
          </ac:picMkLst>
        </pc:picChg>
      </pc:sldChg>
      <pc:sldChg chg="addSp delSp modSp add mod ord addCm modCm">
        <pc:chgData name="Alexander Jones" userId="a61d8b4d-54ed-4028-a69c-9242de093e75" providerId="ADAL" clId="{A1881E10-78BD-4F22-BF14-AFB2F3E67250}" dt="2020-05-13T15:57:55.869" v="12156"/>
        <pc:sldMkLst>
          <pc:docMk/>
          <pc:sldMk cId="3360555204" sldId="1147"/>
        </pc:sldMkLst>
        <pc:spChg chg="mod">
          <ac:chgData name="Alexander Jones" userId="a61d8b4d-54ed-4028-a69c-9242de093e75" providerId="ADAL" clId="{A1881E10-78BD-4F22-BF14-AFB2F3E67250}" dt="2020-05-12T15:32:12.313" v="6690" actId="1076"/>
          <ac:spMkLst>
            <pc:docMk/>
            <pc:sldMk cId="3360555204" sldId="1147"/>
            <ac:spMk id="3" creationId="{C91A70F6-BB44-5A41-89EB-E9A90B8E4D9B}"/>
          </ac:spMkLst>
        </pc:spChg>
        <pc:spChg chg="mod topLvl">
          <ac:chgData name="Alexander Jones" userId="a61d8b4d-54ed-4028-a69c-9242de093e75" providerId="ADAL" clId="{A1881E10-78BD-4F22-BF14-AFB2F3E67250}" dt="2020-05-12T16:02:24.986" v="7080" actId="20577"/>
          <ac:spMkLst>
            <pc:docMk/>
            <pc:sldMk cId="3360555204" sldId="1147"/>
            <ac:spMk id="8" creationId="{FC79C199-EE4D-4B5F-8D0A-955A284696CD}"/>
          </ac:spMkLst>
        </pc:spChg>
        <pc:grpChg chg="add del mod">
          <ac:chgData name="Alexander Jones" userId="a61d8b4d-54ed-4028-a69c-9242de093e75" providerId="ADAL" clId="{A1881E10-78BD-4F22-BF14-AFB2F3E67250}" dt="2020-05-12T15:46:07.537" v="6695" actId="478"/>
          <ac:grpSpMkLst>
            <pc:docMk/>
            <pc:sldMk cId="3360555204" sldId="1147"/>
            <ac:grpSpMk id="11" creationId="{E32EB829-ABD4-401B-A678-D77D0D654236}"/>
          </ac:grpSpMkLst>
        </pc:grpChg>
        <pc:picChg chg="add mod">
          <ac:chgData name="Alexander Jones" userId="a61d8b4d-54ed-4028-a69c-9242de093e75" providerId="ADAL" clId="{A1881E10-78BD-4F22-BF14-AFB2F3E67250}" dt="2020-05-12T16:02:16.006" v="7060" actId="1076"/>
          <ac:picMkLst>
            <pc:docMk/>
            <pc:sldMk cId="3360555204" sldId="1147"/>
            <ac:picMk id="5" creationId="{676F94D2-F1B2-4071-8FC7-11956B770C26}"/>
          </ac:picMkLst>
        </pc:picChg>
        <pc:picChg chg="add del mod">
          <ac:chgData name="Alexander Jones" userId="a61d8b4d-54ed-4028-a69c-9242de093e75" providerId="ADAL" clId="{A1881E10-78BD-4F22-BF14-AFB2F3E67250}" dt="2020-05-12T16:00:38.552" v="6862" actId="478"/>
          <ac:picMkLst>
            <pc:docMk/>
            <pc:sldMk cId="3360555204" sldId="1147"/>
            <ac:picMk id="6" creationId="{7D7B057C-01F5-4348-BB89-BBD75B331994}"/>
          </ac:picMkLst>
        </pc:picChg>
        <pc:picChg chg="add mod">
          <ac:chgData name="Alexander Jones" userId="a61d8b4d-54ed-4028-a69c-9242de093e75" providerId="ADAL" clId="{A1881E10-78BD-4F22-BF14-AFB2F3E67250}" dt="2020-05-13T15:10:13.717" v="11478" actId="1076"/>
          <ac:picMkLst>
            <pc:docMk/>
            <pc:sldMk cId="3360555204" sldId="1147"/>
            <ac:picMk id="7" creationId="{D4F1EE1A-D70B-44E5-959E-25CF9F17A99F}"/>
          </ac:picMkLst>
        </pc:picChg>
        <pc:picChg chg="del">
          <ac:chgData name="Alexander Jones" userId="a61d8b4d-54ed-4028-a69c-9242de093e75" providerId="ADAL" clId="{A1881E10-78BD-4F22-BF14-AFB2F3E67250}" dt="2020-05-12T15:46:03.589" v="6691" actId="478"/>
          <ac:picMkLst>
            <pc:docMk/>
            <pc:sldMk cId="3360555204" sldId="1147"/>
            <ac:picMk id="9" creationId="{070CB562-9851-405A-8D5E-4FE7A2E380B7}"/>
          </ac:picMkLst>
        </pc:picChg>
        <pc:picChg chg="del topLvl">
          <ac:chgData name="Alexander Jones" userId="a61d8b4d-54ed-4028-a69c-9242de093e75" providerId="ADAL" clId="{A1881E10-78BD-4F22-BF14-AFB2F3E67250}" dt="2020-05-12T15:46:07.537" v="6695" actId="478"/>
          <ac:picMkLst>
            <pc:docMk/>
            <pc:sldMk cId="3360555204" sldId="1147"/>
            <ac:picMk id="10" creationId="{245ACEB0-ECBF-423A-A01A-C17C3FA7B00A}"/>
          </ac:picMkLst>
        </pc:picChg>
      </pc:sldChg>
      <pc:sldChg chg="delSp modSp add mod ord">
        <pc:chgData name="Alexander Jones" userId="a61d8b4d-54ed-4028-a69c-9242de093e75" providerId="ADAL" clId="{A1881E10-78BD-4F22-BF14-AFB2F3E67250}" dt="2020-05-12T16:09:53.944" v="7509"/>
        <pc:sldMkLst>
          <pc:docMk/>
          <pc:sldMk cId="2821585745" sldId="1148"/>
        </pc:sldMkLst>
        <pc:spChg chg="mod">
          <ac:chgData name="Alexander Jones" userId="a61d8b4d-54ed-4028-a69c-9242de093e75" providerId="ADAL" clId="{A1881E10-78BD-4F22-BF14-AFB2F3E67250}" dt="2020-05-12T16:09:53.944" v="7509"/>
          <ac:spMkLst>
            <pc:docMk/>
            <pc:sldMk cId="2821585745" sldId="1148"/>
            <ac:spMk id="9" creationId="{8BAD0FDD-6D13-4184-B305-CD73C9DAA6A9}"/>
          </ac:spMkLst>
        </pc:spChg>
        <pc:spChg chg="mod">
          <ac:chgData name="Alexander Jones" userId="a61d8b4d-54ed-4028-a69c-9242de093e75" providerId="ADAL" clId="{A1881E10-78BD-4F22-BF14-AFB2F3E67250}" dt="2020-05-12T16:03:43.924" v="7099" actId="20577"/>
          <ac:spMkLst>
            <pc:docMk/>
            <pc:sldMk cId="2821585745" sldId="1148"/>
            <ac:spMk id="11" creationId="{6B765AD4-5AE4-460E-8B7B-1B8F4A32B207}"/>
          </ac:spMkLst>
        </pc:spChg>
        <pc:picChg chg="del">
          <ac:chgData name="Alexander Jones" userId="a61d8b4d-54ed-4028-a69c-9242de093e75" providerId="ADAL" clId="{A1881E10-78BD-4F22-BF14-AFB2F3E67250}" dt="2020-05-12T16:03:46.999" v="7100" actId="478"/>
          <ac:picMkLst>
            <pc:docMk/>
            <pc:sldMk cId="2821585745" sldId="1148"/>
            <ac:picMk id="8" creationId="{4CC86778-09D0-4DDE-8E12-C39E9EE73B44}"/>
          </ac:picMkLst>
        </pc:picChg>
      </pc:sldChg>
      <pc:sldChg chg="addSp delSp modSp add mod">
        <pc:chgData name="Alexander Jones" userId="a61d8b4d-54ed-4028-a69c-9242de093e75" providerId="ADAL" clId="{A1881E10-78BD-4F22-BF14-AFB2F3E67250}" dt="2020-05-12T16:23:31.452" v="7859" actId="14100"/>
        <pc:sldMkLst>
          <pc:docMk/>
          <pc:sldMk cId="3078727545" sldId="1149"/>
        </pc:sldMkLst>
        <pc:spChg chg="mod">
          <ac:chgData name="Alexander Jones" userId="a61d8b4d-54ed-4028-a69c-9242de093e75" providerId="ADAL" clId="{A1881E10-78BD-4F22-BF14-AFB2F3E67250}" dt="2020-05-12T16:22:53.974" v="7850" actId="12"/>
          <ac:spMkLst>
            <pc:docMk/>
            <pc:sldMk cId="3078727545" sldId="1149"/>
            <ac:spMk id="9" creationId="{8BAD0FDD-6D13-4184-B305-CD73C9DAA6A9}"/>
          </ac:spMkLst>
        </pc:spChg>
        <pc:spChg chg="mod">
          <ac:chgData name="Alexander Jones" userId="a61d8b4d-54ed-4028-a69c-9242de093e75" providerId="ADAL" clId="{A1881E10-78BD-4F22-BF14-AFB2F3E67250}" dt="2020-05-12T16:22:30.620" v="7836" actId="20577"/>
          <ac:spMkLst>
            <pc:docMk/>
            <pc:sldMk cId="3078727545" sldId="1149"/>
            <ac:spMk id="11" creationId="{6B765AD4-5AE4-460E-8B7B-1B8F4A32B207}"/>
          </ac:spMkLst>
        </pc:spChg>
        <pc:picChg chg="add del mod">
          <ac:chgData name="Alexander Jones" userId="a61d8b4d-54ed-4028-a69c-9242de093e75" providerId="ADAL" clId="{A1881E10-78BD-4F22-BF14-AFB2F3E67250}" dt="2020-05-12T16:22:56.156" v="7852" actId="478"/>
          <ac:picMkLst>
            <pc:docMk/>
            <pc:sldMk cId="3078727545" sldId="1149"/>
            <ac:picMk id="2" creationId="{E11FE643-1541-4836-8BF8-BECA3FA7DE18}"/>
          </ac:picMkLst>
        </pc:picChg>
        <pc:picChg chg="add mod">
          <ac:chgData name="Alexander Jones" userId="a61d8b4d-54ed-4028-a69c-9242de093e75" providerId="ADAL" clId="{A1881E10-78BD-4F22-BF14-AFB2F3E67250}" dt="2020-05-12T16:23:31.452" v="7859" actId="14100"/>
          <ac:picMkLst>
            <pc:docMk/>
            <pc:sldMk cId="3078727545" sldId="1149"/>
            <ac:picMk id="4" creationId="{D942F19A-0A1F-4497-B74A-2F17920147DE}"/>
          </ac:picMkLst>
        </pc:picChg>
      </pc:sldChg>
      <pc:sldChg chg="addSp modSp add mod ord">
        <pc:chgData name="Alexander Jones" userId="a61d8b4d-54ed-4028-a69c-9242de093e75" providerId="ADAL" clId="{A1881E10-78BD-4F22-BF14-AFB2F3E67250}" dt="2020-05-12T16:22:21.567" v="7819" actId="20577"/>
        <pc:sldMkLst>
          <pc:docMk/>
          <pc:sldMk cId="2883411059" sldId="1150"/>
        </pc:sldMkLst>
        <pc:spChg chg="mod">
          <ac:chgData name="Alexander Jones" userId="a61d8b4d-54ed-4028-a69c-9242de093e75" providerId="ADAL" clId="{A1881E10-78BD-4F22-BF14-AFB2F3E67250}" dt="2020-05-12T16:22:11.720" v="7816" actId="20577"/>
          <ac:spMkLst>
            <pc:docMk/>
            <pc:sldMk cId="2883411059" sldId="1150"/>
            <ac:spMk id="9" creationId="{8BAD0FDD-6D13-4184-B305-CD73C9DAA6A9}"/>
          </ac:spMkLst>
        </pc:spChg>
        <pc:spChg chg="mod">
          <ac:chgData name="Alexander Jones" userId="a61d8b4d-54ed-4028-a69c-9242de093e75" providerId="ADAL" clId="{A1881E10-78BD-4F22-BF14-AFB2F3E67250}" dt="2020-05-12T16:22:21.567" v="7819" actId="20577"/>
          <ac:spMkLst>
            <pc:docMk/>
            <pc:sldMk cId="2883411059" sldId="1150"/>
            <ac:spMk id="11" creationId="{6B765AD4-5AE4-460E-8B7B-1B8F4A32B207}"/>
          </ac:spMkLst>
        </pc:spChg>
        <pc:picChg chg="mod">
          <ac:chgData name="Alexander Jones" userId="a61d8b4d-54ed-4028-a69c-9242de093e75" providerId="ADAL" clId="{A1881E10-78BD-4F22-BF14-AFB2F3E67250}" dt="2020-05-12T16:22:02.611" v="7812" actId="1076"/>
          <ac:picMkLst>
            <pc:docMk/>
            <pc:sldMk cId="2883411059" sldId="1150"/>
            <ac:picMk id="2" creationId="{E11FE643-1541-4836-8BF8-BECA3FA7DE18}"/>
          </ac:picMkLst>
        </pc:picChg>
        <pc:picChg chg="add mod">
          <ac:chgData name="Alexander Jones" userId="a61d8b4d-54ed-4028-a69c-9242de093e75" providerId="ADAL" clId="{A1881E10-78BD-4F22-BF14-AFB2F3E67250}" dt="2020-05-12T16:22:06.068" v="7814" actId="1076"/>
          <ac:picMkLst>
            <pc:docMk/>
            <pc:sldMk cId="2883411059" sldId="1150"/>
            <ac:picMk id="4" creationId="{B004A80E-7CE0-49C0-95DD-0B8CDB5C5C53}"/>
          </ac:picMkLst>
        </pc:picChg>
      </pc:sldChg>
      <pc:sldChg chg="addSp delSp modSp add mod">
        <pc:chgData name="Alexander Jones" userId="a61d8b4d-54ed-4028-a69c-9242de093e75" providerId="ADAL" clId="{A1881E10-78BD-4F22-BF14-AFB2F3E67250}" dt="2020-05-12T16:26:09.082" v="7894" actId="1076"/>
        <pc:sldMkLst>
          <pc:docMk/>
          <pc:sldMk cId="325403605" sldId="1151"/>
        </pc:sldMkLst>
        <pc:spChg chg="mod">
          <ac:chgData name="Alexander Jones" userId="a61d8b4d-54ed-4028-a69c-9242de093e75" providerId="ADAL" clId="{A1881E10-78BD-4F22-BF14-AFB2F3E67250}" dt="2020-05-12T16:26:09.082" v="7894" actId="1076"/>
          <ac:spMkLst>
            <pc:docMk/>
            <pc:sldMk cId="325403605" sldId="1151"/>
            <ac:spMk id="9" creationId="{8BAD0FDD-6D13-4184-B305-CD73C9DAA6A9}"/>
          </ac:spMkLst>
        </pc:spChg>
        <pc:picChg chg="add mod">
          <ac:chgData name="Alexander Jones" userId="a61d8b4d-54ed-4028-a69c-9242de093e75" providerId="ADAL" clId="{A1881E10-78BD-4F22-BF14-AFB2F3E67250}" dt="2020-05-12T16:26:06.836" v="7893" actId="1076"/>
          <ac:picMkLst>
            <pc:docMk/>
            <pc:sldMk cId="325403605" sldId="1151"/>
            <ac:picMk id="2" creationId="{5C5F636C-CC53-40B2-9C8C-794105ED4E51}"/>
          </ac:picMkLst>
        </pc:picChg>
        <pc:picChg chg="del">
          <ac:chgData name="Alexander Jones" userId="a61d8b4d-54ed-4028-a69c-9242de093e75" providerId="ADAL" clId="{A1881E10-78BD-4F22-BF14-AFB2F3E67250}" dt="2020-05-12T16:24:02.278" v="7871" actId="478"/>
          <ac:picMkLst>
            <pc:docMk/>
            <pc:sldMk cId="325403605" sldId="1151"/>
            <ac:picMk id="4" creationId="{D942F19A-0A1F-4497-B74A-2F17920147DE}"/>
          </ac:picMkLst>
        </pc:picChg>
        <pc:picChg chg="add mod">
          <ac:chgData name="Alexander Jones" userId="a61d8b4d-54ed-4028-a69c-9242de093e75" providerId="ADAL" clId="{A1881E10-78BD-4F22-BF14-AFB2F3E67250}" dt="2020-05-12T16:26:06.836" v="7893" actId="1076"/>
          <ac:picMkLst>
            <pc:docMk/>
            <pc:sldMk cId="325403605" sldId="1151"/>
            <ac:picMk id="5" creationId="{70E0991C-00C9-44B0-9A74-B9BEB19C79C6}"/>
          </ac:picMkLst>
        </pc:picChg>
        <pc:picChg chg="add del mod">
          <ac:chgData name="Alexander Jones" userId="a61d8b4d-54ed-4028-a69c-9242de093e75" providerId="ADAL" clId="{A1881E10-78BD-4F22-BF14-AFB2F3E67250}" dt="2020-05-12T16:26:03.064" v="7892" actId="478"/>
          <ac:picMkLst>
            <pc:docMk/>
            <pc:sldMk cId="325403605" sldId="1151"/>
            <ac:picMk id="8" creationId="{ED42EBD0-420D-48BB-9926-5EC1CA4860F3}"/>
          </ac:picMkLst>
        </pc:picChg>
      </pc:sldChg>
      <pc:sldChg chg="delSp modSp add mod">
        <pc:chgData name="Alexander Jones" userId="a61d8b4d-54ed-4028-a69c-9242de093e75" providerId="ADAL" clId="{A1881E10-78BD-4F22-BF14-AFB2F3E67250}" dt="2020-05-12T16:26:00.633" v="7891" actId="1076"/>
        <pc:sldMkLst>
          <pc:docMk/>
          <pc:sldMk cId="1085111384" sldId="1152"/>
        </pc:sldMkLst>
        <pc:picChg chg="del">
          <ac:chgData name="Alexander Jones" userId="a61d8b4d-54ed-4028-a69c-9242de093e75" providerId="ADAL" clId="{A1881E10-78BD-4F22-BF14-AFB2F3E67250}" dt="2020-05-12T16:25:56.662" v="7888" actId="478"/>
          <ac:picMkLst>
            <pc:docMk/>
            <pc:sldMk cId="1085111384" sldId="1152"/>
            <ac:picMk id="2" creationId="{5C5F636C-CC53-40B2-9C8C-794105ED4E51}"/>
          </ac:picMkLst>
        </pc:picChg>
        <pc:picChg chg="del">
          <ac:chgData name="Alexander Jones" userId="a61d8b4d-54ed-4028-a69c-9242de093e75" providerId="ADAL" clId="{A1881E10-78BD-4F22-BF14-AFB2F3E67250}" dt="2020-05-12T16:25:57.603" v="7889" actId="478"/>
          <ac:picMkLst>
            <pc:docMk/>
            <pc:sldMk cId="1085111384" sldId="1152"/>
            <ac:picMk id="5" creationId="{70E0991C-00C9-44B0-9A74-B9BEB19C79C6}"/>
          </ac:picMkLst>
        </pc:picChg>
        <pc:picChg chg="mod">
          <ac:chgData name="Alexander Jones" userId="a61d8b4d-54ed-4028-a69c-9242de093e75" providerId="ADAL" clId="{A1881E10-78BD-4F22-BF14-AFB2F3E67250}" dt="2020-05-12T16:26:00.633" v="7891" actId="1076"/>
          <ac:picMkLst>
            <pc:docMk/>
            <pc:sldMk cId="1085111384" sldId="1152"/>
            <ac:picMk id="8" creationId="{ED42EBD0-420D-48BB-9926-5EC1CA4860F3}"/>
          </ac:picMkLst>
        </pc:picChg>
      </pc:sldChg>
      <pc:sldChg chg="addSp delSp modSp add mod">
        <pc:chgData name="Alexander Jones" userId="a61d8b4d-54ed-4028-a69c-9242de093e75" providerId="ADAL" clId="{A1881E10-78BD-4F22-BF14-AFB2F3E67250}" dt="2020-05-13T15:56:04.545" v="12154" actId="1076"/>
        <pc:sldMkLst>
          <pc:docMk/>
          <pc:sldMk cId="2330071283" sldId="1153"/>
        </pc:sldMkLst>
        <pc:spChg chg="mod">
          <ac:chgData name="Alexander Jones" userId="a61d8b4d-54ed-4028-a69c-9242de093e75" providerId="ADAL" clId="{A1881E10-78BD-4F22-BF14-AFB2F3E67250}" dt="2020-05-12T16:41:48.115" v="7898" actId="20577"/>
          <ac:spMkLst>
            <pc:docMk/>
            <pc:sldMk cId="2330071283" sldId="1153"/>
            <ac:spMk id="3" creationId="{C91A70F6-BB44-5A41-89EB-E9A90B8E4D9B}"/>
          </ac:spMkLst>
        </pc:spChg>
        <pc:spChg chg="mod">
          <ac:chgData name="Alexander Jones" userId="a61d8b4d-54ed-4028-a69c-9242de093e75" providerId="ADAL" clId="{A1881E10-78BD-4F22-BF14-AFB2F3E67250}" dt="2020-05-13T15:56:04.545" v="12154" actId="1076"/>
          <ac:spMkLst>
            <pc:docMk/>
            <pc:sldMk cId="2330071283" sldId="1153"/>
            <ac:spMk id="4" creationId="{D87F2758-27B5-204C-859F-DF068ACD062A}"/>
          </ac:spMkLst>
        </pc:spChg>
        <pc:spChg chg="mod">
          <ac:chgData name="Alexander Jones" userId="a61d8b4d-54ed-4028-a69c-9242de093e75" providerId="ADAL" clId="{A1881E10-78BD-4F22-BF14-AFB2F3E67250}" dt="2020-05-13T15:10:33.306" v="11481" actId="20577"/>
          <ac:spMkLst>
            <pc:docMk/>
            <pc:sldMk cId="2330071283" sldId="1153"/>
            <ac:spMk id="8" creationId="{FC79C199-EE4D-4B5F-8D0A-955A284696CD}"/>
          </ac:spMkLst>
        </pc:spChg>
        <pc:spChg chg="del">
          <ac:chgData name="Alexander Jones" userId="a61d8b4d-54ed-4028-a69c-9242de093e75" providerId="ADAL" clId="{A1881E10-78BD-4F22-BF14-AFB2F3E67250}" dt="2020-05-12T16:42:10.994" v="7903" actId="478"/>
          <ac:spMkLst>
            <pc:docMk/>
            <pc:sldMk cId="2330071283" sldId="1153"/>
            <ac:spMk id="14" creationId="{0F855985-DC75-45C4-87A8-CF9D3F22948E}"/>
          </ac:spMkLst>
        </pc:spChg>
        <pc:picChg chg="del">
          <ac:chgData name="Alexander Jones" userId="a61d8b4d-54ed-4028-a69c-9242de093e75" providerId="ADAL" clId="{A1881E10-78BD-4F22-BF14-AFB2F3E67250}" dt="2020-05-12T16:42:08.940" v="7902" actId="478"/>
          <ac:picMkLst>
            <pc:docMk/>
            <pc:sldMk cId="2330071283" sldId="1153"/>
            <ac:picMk id="5" creationId="{2C96433B-38AA-45C5-9E99-89085AE7AC7A}"/>
          </ac:picMkLst>
        </pc:picChg>
        <pc:picChg chg="add del mod">
          <ac:chgData name="Alexander Jones" userId="a61d8b4d-54ed-4028-a69c-9242de093e75" providerId="ADAL" clId="{A1881E10-78BD-4F22-BF14-AFB2F3E67250}" dt="2020-05-12T16:52:25.418" v="7941" actId="478"/>
          <ac:picMkLst>
            <pc:docMk/>
            <pc:sldMk cId="2330071283" sldId="1153"/>
            <ac:picMk id="6" creationId="{FA548218-03AE-403A-9E60-770F0B9526F6}"/>
          </ac:picMkLst>
        </pc:picChg>
        <pc:picChg chg="add mod">
          <ac:chgData name="Alexander Jones" userId="a61d8b4d-54ed-4028-a69c-9242de093e75" providerId="ADAL" clId="{A1881E10-78BD-4F22-BF14-AFB2F3E67250}" dt="2020-05-13T15:00:10.604" v="11049" actId="1076"/>
          <ac:picMkLst>
            <pc:docMk/>
            <pc:sldMk cId="2330071283" sldId="1153"/>
            <ac:picMk id="7" creationId="{F5BA5B10-1B55-4742-BFF8-23251B87DB24}"/>
          </ac:picMkLst>
        </pc:picChg>
        <pc:picChg chg="del">
          <ac:chgData name="Alexander Jones" userId="a61d8b4d-54ed-4028-a69c-9242de093e75" providerId="ADAL" clId="{A1881E10-78BD-4F22-BF14-AFB2F3E67250}" dt="2020-05-12T16:42:07.430" v="7901" actId="478"/>
          <ac:picMkLst>
            <pc:docMk/>
            <pc:sldMk cId="2330071283" sldId="1153"/>
            <ac:picMk id="9" creationId="{2E276966-2870-4AF4-B680-68CE44E5139E}"/>
          </ac:picMkLst>
        </pc:picChg>
      </pc:sldChg>
      <pc:sldChg chg="addSp delSp modSp add mod ord">
        <pc:chgData name="Alexander Jones" userId="a61d8b4d-54ed-4028-a69c-9242de093e75" providerId="ADAL" clId="{A1881E10-78BD-4F22-BF14-AFB2F3E67250}" dt="2020-05-12T16:57:29.743" v="8332" actId="1076"/>
        <pc:sldMkLst>
          <pc:docMk/>
          <pc:sldMk cId="3286690604" sldId="1154"/>
        </pc:sldMkLst>
        <pc:spChg chg="mod">
          <ac:chgData name="Alexander Jones" userId="a61d8b4d-54ed-4028-a69c-9242de093e75" providerId="ADAL" clId="{A1881E10-78BD-4F22-BF14-AFB2F3E67250}" dt="2020-05-12T16:57:01.683" v="8282" actId="5793"/>
          <ac:spMkLst>
            <pc:docMk/>
            <pc:sldMk cId="3286690604" sldId="1154"/>
            <ac:spMk id="9" creationId="{8BAD0FDD-6D13-4184-B305-CD73C9DAA6A9}"/>
          </ac:spMkLst>
        </pc:spChg>
        <pc:spChg chg="mod">
          <ac:chgData name="Alexander Jones" userId="a61d8b4d-54ed-4028-a69c-9242de093e75" providerId="ADAL" clId="{A1881E10-78BD-4F22-BF14-AFB2F3E67250}" dt="2020-05-12T16:57:15.081" v="8327" actId="20577"/>
          <ac:spMkLst>
            <pc:docMk/>
            <pc:sldMk cId="3286690604" sldId="1154"/>
            <ac:spMk id="11" creationId="{6B765AD4-5AE4-460E-8B7B-1B8F4A32B207}"/>
          </ac:spMkLst>
        </pc:spChg>
        <pc:picChg chg="add mod">
          <ac:chgData name="Alexander Jones" userId="a61d8b4d-54ed-4028-a69c-9242de093e75" providerId="ADAL" clId="{A1881E10-78BD-4F22-BF14-AFB2F3E67250}" dt="2020-05-12T16:57:29.743" v="8332" actId="1076"/>
          <ac:picMkLst>
            <pc:docMk/>
            <pc:sldMk cId="3286690604" sldId="1154"/>
            <ac:picMk id="2" creationId="{25C398F0-2468-4D70-8451-4200AAB08755}"/>
          </ac:picMkLst>
        </pc:picChg>
        <pc:picChg chg="del">
          <ac:chgData name="Alexander Jones" userId="a61d8b4d-54ed-4028-a69c-9242de093e75" providerId="ADAL" clId="{A1881E10-78BD-4F22-BF14-AFB2F3E67250}" dt="2020-05-12T16:56:57.455" v="8271" actId="478"/>
          <ac:picMkLst>
            <pc:docMk/>
            <pc:sldMk cId="3286690604" sldId="1154"/>
            <ac:picMk id="8" creationId="{ED42EBD0-420D-48BB-9926-5EC1CA4860F3}"/>
          </ac:picMkLst>
        </pc:picChg>
      </pc:sldChg>
      <pc:sldChg chg="addSp delSp modSp add mod">
        <pc:chgData name="Alexander Jones" userId="a61d8b4d-54ed-4028-a69c-9242de093e75" providerId="ADAL" clId="{A1881E10-78BD-4F22-BF14-AFB2F3E67250}" dt="2020-05-13T09:22:43.594" v="9976" actId="20577"/>
        <pc:sldMkLst>
          <pc:docMk/>
          <pc:sldMk cId="3799521868" sldId="1155"/>
        </pc:sldMkLst>
        <pc:spChg chg="add del">
          <ac:chgData name="Alexander Jones" userId="a61d8b4d-54ed-4028-a69c-9242de093e75" providerId="ADAL" clId="{A1881E10-78BD-4F22-BF14-AFB2F3E67250}" dt="2020-05-12T18:55:05.840" v="8353"/>
          <ac:spMkLst>
            <pc:docMk/>
            <pc:sldMk cId="3799521868" sldId="1155"/>
            <ac:spMk id="4" creationId="{AEC4E128-521E-4521-8DBB-242135D26384}"/>
          </ac:spMkLst>
        </pc:spChg>
        <pc:spChg chg="add del">
          <ac:chgData name="Alexander Jones" userId="a61d8b4d-54ed-4028-a69c-9242de093e75" providerId="ADAL" clId="{A1881E10-78BD-4F22-BF14-AFB2F3E67250}" dt="2020-05-12T18:57:09.189" v="8728"/>
          <ac:spMkLst>
            <pc:docMk/>
            <pc:sldMk cId="3799521868" sldId="1155"/>
            <ac:spMk id="5" creationId="{B20EC48B-8E43-43E5-827E-519026EA500F}"/>
          </ac:spMkLst>
        </pc:spChg>
        <pc:spChg chg="add mod">
          <ac:chgData name="Alexander Jones" userId="a61d8b4d-54ed-4028-a69c-9242de093e75" providerId="ADAL" clId="{A1881E10-78BD-4F22-BF14-AFB2F3E67250}" dt="2020-05-13T09:22:43.594" v="9976" actId="20577"/>
          <ac:spMkLst>
            <pc:docMk/>
            <pc:sldMk cId="3799521868" sldId="1155"/>
            <ac:spMk id="10" creationId="{D8B6D38D-D8A8-43DA-99BC-9BA665CD4CF6}"/>
          </ac:spMkLst>
        </pc:spChg>
        <pc:spChg chg="mod">
          <ac:chgData name="Alexander Jones" userId="a61d8b4d-54ed-4028-a69c-9242de093e75" providerId="ADAL" clId="{A1881E10-78BD-4F22-BF14-AFB2F3E67250}" dt="2020-05-12T18:55:59.511" v="8502" actId="20577"/>
          <ac:spMkLst>
            <pc:docMk/>
            <pc:sldMk cId="3799521868" sldId="1155"/>
            <ac:spMk id="11" creationId="{6B765AD4-5AE4-460E-8B7B-1B8F4A32B207}"/>
          </ac:spMkLst>
        </pc:spChg>
        <pc:picChg chg="del">
          <ac:chgData name="Alexander Jones" userId="a61d8b4d-54ed-4028-a69c-9242de093e75" providerId="ADAL" clId="{A1881E10-78BD-4F22-BF14-AFB2F3E67250}" dt="2020-05-12T18:55:00.041" v="8351" actId="478"/>
          <ac:picMkLst>
            <pc:docMk/>
            <pc:sldMk cId="3799521868" sldId="1155"/>
            <ac:picMk id="2" creationId="{25C398F0-2468-4D70-8451-4200AAB08755}"/>
          </ac:picMkLst>
        </pc:picChg>
        <pc:picChg chg="add mod">
          <ac:chgData name="Alexander Jones" userId="a61d8b4d-54ed-4028-a69c-9242de093e75" providerId="ADAL" clId="{A1881E10-78BD-4F22-BF14-AFB2F3E67250}" dt="2020-05-12T18:59:45.891" v="8987" actId="1076"/>
          <ac:picMkLst>
            <pc:docMk/>
            <pc:sldMk cId="3799521868" sldId="1155"/>
            <ac:picMk id="8" creationId="{93C244BC-0D82-4995-8AC2-F0F508557462}"/>
          </ac:picMkLst>
        </pc:picChg>
      </pc:sldChg>
      <pc:sldChg chg="addSp delSp modSp add mod">
        <pc:chgData name="Alexander Jones" userId="a61d8b4d-54ed-4028-a69c-9242de093e75" providerId="ADAL" clId="{A1881E10-78BD-4F22-BF14-AFB2F3E67250}" dt="2020-05-13T15:10:42.801" v="11482" actId="20577"/>
        <pc:sldMkLst>
          <pc:docMk/>
          <pc:sldMk cId="3469261779" sldId="1156"/>
        </pc:sldMkLst>
        <pc:spChg chg="mod">
          <ac:chgData name="Alexander Jones" userId="a61d8b4d-54ed-4028-a69c-9242de093e75" providerId="ADAL" clId="{A1881E10-78BD-4F22-BF14-AFB2F3E67250}" dt="2020-05-12T19:06:43.526" v="9230" actId="20577"/>
          <ac:spMkLst>
            <pc:docMk/>
            <pc:sldMk cId="3469261779" sldId="1156"/>
            <ac:spMk id="10" creationId="{D8B6D38D-D8A8-43DA-99BC-9BA665CD4CF6}"/>
          </ac:spMkLst>
        </pc:spChg>
        <pc:spChg chg="mod">
          <ac:chgData name="Alexander Jones" userId="a61d8b4d-54ed-4028-a69c-9242de093e75" providerId="ADAL" clId="{A1881E10-78BD-4F22-BF14-AFB2F3E67250}" dt="2020-05-13T15:10:42.801" v="11482" actId="20577"/>
          <ac:spMkLst>
            <pc:docMk/>
            <pc:sldMk cId="3469261779" sldId="1156"/>
            <ac:spMk id="11" creationId="{6B765AD4-5AE4-460E-8B7B-1B8F4A32B207}"/>
          </ac:spMkLst>
        </pc:spChg>
        <pc:picChg chg="add mod">
          <ac:chgData name="Alexander Jones" userId="a61d8b4d-54ed-4028-a69c-9242de093e75" providerId="ADAL" clId="{A1881E10-78BD-4F22-BF14-AFB2F3E67250}" dt="2020-05-12T19:06:45.805" v="9231" actId="1076"/>
          <ac:picMkLst>
            <pc:docMk/>
            <pc:sldMk cId="3469261779" sldId="1156"/>
            <ac:picMk id="2" creationId="{2EC30F6D-863E-4110-88DB-A8B103F27337}"/>
          </ac:picMkLst>
        </pc:picChg>
        <pc:picChg chg="add del mod">
          <ac:chgData name="Alexander Jones" userId="a61d8b4d-54ed-4028-a69c-9242de093e75" providerId="ADAL" clId="{A1881E10-78BD-4F22-BF14-AFB2F3E67250}" dt="2020-05-12T19:05:27.013" v="9126" actId="478"/>
          <ac:picMkLst>
            <pc:docMk/>
            <pc:sldMk cId="3469261779" sldId="1156"/>
            <ac:picMk id="4" creationId="{D583873C-C618-4960-89D2-19578378942E}"/>
          </ac:picMkLst>
        </pc:picChg>
        <pc:picChg chg="add mod">
          <ac:chgData name="Alexander Jones" userId="a61d8b4d-54ed-4028-a69c-9242de093e75" providerId="ADAL" clId="{A1881E10-78BD-4F22-BF14-AFB2F3E67250}" dt="2020-05-12T19:06:53.413" v="9232" actId="1076"/>
          <ac:picMkLst>
            <pc:docMk/>
            <pc:sldMk cId="3469261779" sldId="1156"/>
            <ac:picMk id="5" creationId="{540E295B-89FD-4717-9DC9-288F395A0C42}"/>
          </ac:picMkLst>
        </pc:picChg>
        <pc:picChg chg="del">
          <ac:chgData name="Alexander Jones" userId="a61d8b4d-54ed-4028-a69c-9242de093e75" providerId="ADAL" clId="{A1881E10-78BD-4F22-BF14-AFB2F3E67250}" dt="2020-05-12T19:00:40.262" v="9117" actId="478"/>
          <ac:picMkLst>
            <pc:docMk/>
            <pc:sldMk cId="3469261779" sldId="1156"/>
            <ac:picMk id="8" creationId="{93C244BC-0D82-4995-8AC2-F0F508557462}"/>
          </ac:picMkLst>
        </pc:picChg>
      </pc:sldChg>
      <pc:sldChg chg="modSp add mod addCm">
        <pc:chgData name="Alexander Jones" userId="a61d8b4d-54ed-4028-a69c-9242de093e75" providerId="ADAL" clId="{A1881E10-78BD-4F22-BF14-AFB2F3E67250}" dt="2020-05-13T16:00:30.121" v="12157" actId="1589"/>
        <pc:sldMkLst>
          <pc:docMk/>
          <pc:sldMk cId="3773369991" sldId="1157"/>
        </pc:sldMkLst>
        <pc:spChg chg="mod">
          <ac:chgData name="Alexander Jones" userId="a61d8b4d-54ed-4028-a69c-9242de093e75" providerId="ADAL" clId="{A1881E10-78BD-4F22-BF14-AFB2F3E67250}" dt="2020-05-13T08:43:32.041" v="9246" actId="20577"/>
          <ac:spMkLst>
            <pc:docMk/>
            <pc:sldMk cId="3773369991" sldId="1157"/>
            <ac:spMk id="3" creationId="{C91A70F6-BB44-5A41-89EB-E9A90B8E4D9B}"/>
          </ac:spMkLst>
        </pc:spChg>
        <pc:spChg chg="mod">
          <ac:chgData name="Alexander Jones" userId="a61d8b4d-54ed-4028-a69c-9242de093e75" providerId="ADAL" clId="{A1881E10-78BD-4F22-BF14-AFB2F3E67250}" dt="2020-05-13T15:12:44.157" v="11578" actId="20577"/>
          <ac:spMkLst>
            <pc:docMk/>
            <pc:sldMk cId="3773369991" sldId="1157"/>
            <ac:spMk id="8" creationId="{FC79C199-EE4D-4B5F-8D0A-955A284696CD}"/>
          </ac:spMkLst>
        </pc:spChg>
      </pc:sldChg>
      <pc:sldChg chg="addSp delSp modSp add mod">
        <pc:chgData name="Alexander Jones" userId="a61d8b4d-54ed-4028-a69c-9242de093e75" providerId="ADAL" clId="{A1881E10-78BD-4F22-BF14-AFB2F3E67250}" dt="2020-05-13T08:59:30.097" v="9577" actId="1076"/>
        <pc:sldMkLst>
          <pc:docMk/>
          <pc:sldMk cId="121834442" sldId="1158"/>
        </pc:sldMkLst>
        <pc:spChg chg="add del">
          <ac:chgData name="Alexander Jones" userId="a61d8b4d-54ed-4028-a69c-9242de093e75" providerId="ADAL" clId="{A1881E10-78BD-4F22-BF14-AFB2F3E67250}" dt="2020-05-13T08:59:17.072" v="9574"/>
          <ac:spMkLst>
            <pc:docMk/>
            <pc:sldMk cId="121834442" sldId="1158"/>
            <ac:spMk id="5" creationId="{097C5DA3-1791-43B1-9985-4C8ADE2B4867}"/>
          </ac:spMkLst>
        </pc:spChg>
        <pc:spChg chg="add mod">
          <ac:chgData name="Alexander Jones" userId="a61d8b4d-54ed-4028-a69c-9242de093e75" providerId="ADAL" clId="{A1881E10-78BD-4F22-BF14-AFB2F3E67250}" dt="2020-05-13T08:59:27.968" v="9576" actId="164"/>
          <ac:spMkLst>
            <pc:docMk/>
            <pc:sldMk cId="121834442" sldId="1158"/>
            <ac:spMk id="8" creationId="{4BECA8B8-A792-4E4F-ACF2-1D21F8522E7E}"/>
          </ac:spMkLst>
        </pc:spChg>
        <pc:spChg chg="mod">
          <ac:chgData name="Alexander Jones" userId="a61d8b4d-54ed-4028-a69c-9242de093e75" providerId="ADAL" clId="{A1881E10-78BD-4F22-BF14-AFB2F3E67250}" dt="2020-05-13T08:58:16.250" v="9563" actId="20577"/>
          <ac:spMkLst>
            <pc:docMk/>
            <pc:sldMk cId="121834442" sldId="1158"/>
            <ac:spMk id="11" creationId="{6B765AD4-5AE4-460E-8B7B-1B8F4A32B207}"/>
          </ac:spMkLst>
        </pc:spChg>
        <pc:grpChg chg="add mod">
          <ac:chgData name="Alexander Jones" userId="a61d8b4d-54ed-4028-a69c-9242de093e75" providerId="ADAL" clId="{A1881E10-78BD-4F22-BF14-AFB2F3E67250}" dt="2020-05-13T08:59:30.097" v="9577" actId="1076"/>
          <ac:grpSpMkLst>
            <pc:docMk/>
            <pc:sldMk cId="121834442" sldId="1158"/>
            <ac:grpSpMk id="10" creationId="{7A72C84F-0A72-4B10-A5A4-120F4E5CDBED}"/>
          </ac:grpSpMkLst>
        </pc:grpChg>
        <pc:picChg chg="add del">
          <ac:chgData name="Alexander Jones" userId="a61d8b4d-54ed-4028-a69c-9242de093e75" providerId="ADAL" clId="{A1881E10-78BD-4F22-BF14-AFB2F3E67250}" dt="2020-05-13T08:57:26.457" v="9555" actId="478"/>
          <ac:picMkLst>
            <pc:docMk/>
            <pc:sldMk cId="121834442" sldId="1158"/>
            <ac:picMk id="2" creationId="{25C398F0-2468-4D70-8451-4200AAB08755}"/>
          </ac:picMkLst>
        </pc:picChg>
        <pc:picChg chg="add mod">
          <ac:chgData name="Alexander Jones" userId="a61d8b4d-54ed-4028-a69c-9242de093e75" providerId="ADAL" clId="{A1881E10-78BD-4F22-BF14-AFB2F3E67250}" dt="2020-05-13T08:59:27.968" v="9576" actId="164"/>
          <ac:picMkLst>
            <pc:docMk/>
            <pc:sldMk cId="121834442" sldId="1158"/>
            <ac:picMk id="4" creationId="{DBCB7216-DC08-40E4-B006-E151E0E9C0D5}"/>
          </ac:picMkLst>
        </pc:picChg>
      </pc:sldChg>
      <pc:sldChg chg="addSp delSp modSp add mod">
        <pc:chgData name="Alexander Jones" userId="a61d8b4d-54ed-4028-a69c-9242de093e75" providerId="ADAL" clId="{A1881E10-78BD-4F22-BF14-AFB2F3E67250}" dt="2020-05-13T09:23:36.328" v="9989" actId="14100"/>
        <pc:sldMkLst>
          <pc:docMk/>
          <pc:sldMk cId="30971878" sldId="1159"/>
        </pc:sldMkLst>
        <pc:spChg chg="mod topLvl">
          <ac:chgData name="Alexander Jones" userId="a61d8b4d-54ed-4028-a69c-9242de093e75" providerId="ADAL" clId="{A1881E10-78BD-4F22-BF14-AFB2F3E67250}" dt="2020-05-13T09:23:36.328" v="9989" actId="14100"/>
          <ac:spMkLst>
            <pc:docMk/>
            <pc:sldMk cId="30971878" sldId="1159"/>
            <ac:spMk id="8" creationId="{4BECA8B8-A792-4E4F-ACF2-1D21F8522E7E}"/>
          </ac:spMkLst>
        </pc:spChg>
        <pc:spChg chg="mod">
          <ac:chgData name="Alexander Jones" userId="a61d8b4d-54ed-4028-a69c-9242de093e75" providerId="ADAL" clId="{A1881E10-78BD-4F22-BF14-AFB2F3E67250}" dt="2020-05-13T09:04:10.718" v="9598" actId="1076"/>
          <ac:spMkLst>
            <pc:docMk/>
            <pc:sldMk cId="30971878" sldId="1159"/>
            <ac:spMk id="9" creationId="{8BAD0FDD-6D13-4184-B305-CD73C9DAA6A9}"/>
          </ac:spMkLst>
        </pc:spChg>
        <pc:spChg chg="mod">
          <ac:chgData name="Alexander Jones" userId="a61d8b4d-54ed-4028-a69c-9242de093e75" providerId="ADAL" clId="{A1881E10-78BD-4F22-BF14-AFB2F3E67250}" dt="2020-05-13T08:59:35.434" v="9580" actId="20577"/>
          <ac:spMkLst>
            <pc:docMk/>
            <pc:sldMk cId="30971878" sldId="1159"/>
            <ac:spMk id="11" creationId="{6B765AD4-5AE4-460E-8B7B-1B8F4A32B207}"/>
          </ac:spMkLst>
        </pc:spChg>
        <pc:grpChg chg="del">
          <ac:chgData name="Alexander Jones" userId="a61d8b4d-54ed-4028-a69c-9242de093e75" providerId="ADAL" clId="{A1881E10-78BD-4F22-BF14-AFB2F3E67250}" dt="2020-05-13T09:00:06.175" v="9587" actId="478"/>
          <ac:grpSpMkLst>
            <pc:docMk/>
            <pc:sldMk cId="30971878" sldId="1159"/>
            <ac:grpSpMk id="10" creationId="{7A72C84F-0A72-4B10-A5A4-120F4E5CDBED}"/>
          </ac:grpSpMkLst>
        </pc:grpChg>
        <pc:picChg chg="add mod">
          <ac:chgData name="Alexander Jones" userId="a61d8b4d-54ed-4028-a69c-9242de093e75" providerId="ADAL" clId="{A1881E10-78BD-4F22-BF14-AFB2F3E67250}" dt="2020-05-13T09:04:03.615" v="9595" actId="1076"/>
          <ac:picMkLst>
            <pc:docMk/>
            <pc:sldMk cId="30971878" sldId="1159"/>
            <ac:picMk id="2" creationId="{F8A350B7-7234-4C46-A484-06E387D62E4D}"/>
          </ac:picMkLst>
        </pc:picChg>
        <pc:picChg chg="del topLvl">
          <ac:chgData name="Alexander Jones" userId="a61d8b4d-54ed-4028-a69c-9242de093e75" providerId="ADAL" clId="{A1881E10-78BD-4F22-BF14-AFB2F3E67250}" dt="2020-05-13T09:00:06.175" v="9587" actId="478"/>
          <ac:picMkLst>
            <pc:docMk/>
            <pc:sldMk cId="30971878" sldId="1159"/>
            <ac:picMk id="4" creationId="{DBCB7216-DC08-40E4-B006-E151E0E9C0D5}"/>
          </ac:picMkLst>
        </pc:picChg>
      </pc:sldChg>
      <pc:sldChg chg="add del">
        <pc:chgData name="Alexander Jones" userId="a61d8b4d-54ed-4028-a69c-9242de093e75" providerId="ADAL" clId="{A1881E10-78BD-4F22-BF14-AFB2F3E67250}" dt="2020-05-13T08:57:12.868" v="9552" actId="47"/>
        <pc:sldMkLst>
          <pc:docMk/>
          <pc:sldMk cId="2580198171" sldId="1159"/>
        </pc:sldMkLst>
      </pc:sldChg>
      <pc:sldChg chg="modSp add mod">
        <pc:chgData name="Alexander Jones" userId="a61d8b4d-54ed-4028-a69c-9242de093e75" providerId="ADAL" clId="{A1881E10-78BD-4F22-BF14-AFB2F3E67250}" dt="2020-05-13T09:23:45.920" v="9990" actId="14100"/>
        <pc:sldMkLst>
          <pc:docMk/>
          <pc:sldMk cId="2074846779" sldId="1160"/>
        </pc:sldMkLst>
        <pc:spChg chg="mod">
          <ac:chgData name="Alexander Jones" userId="a61d8b4d-54ed-4028-a69c-9242de093e75" providerId="ADAL" clId="{A1881E10-78BD-4F22-BF14-AFB2F3E67250}" dt="2020-05-13T09:23:45.920" v="9990" actId="14100"/>
          <ac:spMkLst>
            <pc:docMk/>
            <pc:sldMk cId="2074846779" sldId="1160"/>
            <ac:spMk id="8" creationId="{4BECA8B8-A792-4E4F-ACF2-1D21F8522E7E}"/>
          </ac:spMkLst>
        </pc:spChg>
      </pc:sldChg>
      <pc:sldChg chg="addSp delSp modSp add mod">
        <pc:chgData name="Alexander Jones" userId="a61d8b4d-54ed-4028-a69c-9242de093e75" providerId="ADAL" clId="{A1881E10-78BD-4F22-BF14-AFB2F3E67250}" dt="2020-05-13T09:23:51.647" v="9991" actId="14100"/>
        <pc:sldMkLst>
          <pc:docMk/>
          <pc:sldMk cId="486710069" sldId="1161"/>
        </pc:sldMkLst>
        <pc:spChg chg="mod">
          <ac:chgData name="Alexander Jones" userId="a61d8b4d-54ed-4028-a69c-9242de093e75" providerId="ADAL" clId="{A1881E10-78BD-4F22-BF14-AFB2F3E67250}" dt="2020-05-13T09:23:51.647" v="9991" actId="14100"/>
          <ac:spMkLst>
            <pc:docMk/>
            <pc:sldMk cId="486710069" sldId="1161"/>
            <ac:spMk id="8" creationId="{4BECA8B8-A792-4E4F-ACF2-1D21F8522E7E}"/>
          </ac:spMkLst>
        </pc:spChg>
        <pc:spChg chg="mod">
          <ac:chgData name="Alexander Jones" userId="a61d8b4d-54ed-4028-a69c-9242de093e75" providerId="ADAL" clId="{A1881E10-78BD-4F22-BF14-AFB2F3E67250}" dt="2020-05-13T09:15:19.011" v="9611" actId="20577"/>
          <ac:spMkLst>
            <pc:docMk/>
            <pc:sldMk cId="486710069" sldId="1161"/>
            <ac:spMk id="11" creationId="{6B765AD4-5AE4-460E-8B7B-1B8F4A32B207}"/>
          </ac:spMkLst>
        </pc:spChg>
        <pc:picChg chg="del">
          <ac:chgData name="Alexander Jones" userId="a61d8b4d-54ed-4028-a69c-9242de093e75" providerId="ADAL" clId="{A1881E10-78BD-4F22-BF14-AFB2F3E67250}" dt="2020-05-13T09:15:20.427" v="9612" actId="478"/>
          <ac:picMkLst>
            <pc:docMk/>
            <pc:sldMk cId="486710069" sldId="1161"/>
            <ac:picMk id="2" creationId="{F8A350B7-7234-4C46-A484-06E387D62E4D}"/>
          </ac:picMkLst>
        </pc:picChg>
        <pc:picChg chg="add mod">
          <ac:chgData name="Alexander Jones" userId="a61d8b4d-54ed-4028-a69c-9242de093e75" providerId="ADAL" clId="{A1881E10-78BD-4F22-BF14-AFB2F3E67250}" dt="2020-05-13T09:16:55.879" v="9636" actId="1076"/>
          <ac:picMkLst>
            <pc:docMk/>
            <pc:sldMk cId="486710069" sldId="1161"/>
            <ac:picMk id="4" creationId="{F34A5D00-3357-4D72-877A-F809DBDA0775}"/>
          </ac:picMkLst>
        </pc:picChg>
      </pc:sldChg>
      <pc:sldChg chg="addSp delSp modSp add mod">
        <pc:chgData name="Alexander Jones" userId="a61d8b4d-54ed-4028-a69c-9242de093e75" providerId="ADAL" clId="{A1881E10-78BD-4F22-BF14-AFB2F3E67250}" dt="2020-05-13T09:23:56.546" v="9992" actId="14100"/>
        <pc:sldMkLst>
          <pc:docMk/>
          <pc:sldMk cId="2348104552" sldId="1162"/>
        </pc:sldMkLst>
        <pc:spChg chg="mod">
          <ac:chgData name="Alexander Jones" userId="a61d8b4d-54ed-4028-a69c-9242de093e75" providerId="ADAL" clId="{A1881E10-78BD-4F22-BF14-AFB2F3E67250}" dt="2020-05-13T09:23:56.546" v="9992" actId="14100"/>
          <ac:spMkLst>
            <pc:docMk/>
            <pc:sldMk cId="2348104552" sldId="1162"/>
            <ac:spMk id="8" creationId="{4BECA8B8-A792-4E4F-ACF2-1D21F8522E7E}"/>
          </ac:spMkLst>
        </pc:spChg>
        <pc:spChg chg="mod">
          <ac:chgData name="Alexander Jones" userId="a61d8b4d-54ed-4028-a69c-9242de093e75" providerId="ADAL" clId="{A1881E10-78BD-4F22-BF14-AFB2F3E67250}" dt="2020-05-13T09:16:33.418" v="9630" actId="20577"/>
          <ac:spMkLst>
            <pc:docMk/>
            <pc:sldMk cId="2348104552" sldId="1162"/>
            <ac:spMk id="11" creationId="{6B765AD4-5AE4-460E-8B7B-1B8F4A32B207}"/>
          </ac:spMkLst>
        </pc:spChg>
        <pc:picChg chg="add mod">
          <ac:chgData name="Alexander Jones" userId="a61d8b4d-54ed-4028-a69c-9242de093e75" providerId="ADAL" clId="{A1881E10-78BD-4F22-BF14-AFB2F3E67250}" dt="2020-05-13T09:17:36.966" v="9646" actId="1076"/>
          <ac:picMkLst>
            <pc:docMk/>
            <pc:sldMk cId="2348104552" sldId="1162"/>
            <ac:picMk id="2" creationId="{BF7B35D6-591D-44B2-8ADE-D6C7E1260A90}"/>
          </ac:picMkLst>
        </pc:picChg>
        <pc:picChg chg="del mod">
          <ac:chgData name="Alexander Jones" userId="a61d8b4d-54ed-4028-a69c-9242de093e75" providerId="ADAL" clId="{A1881E10-78BD-4F22-BF14-AFB2F3E67250}" dt="2020-05-13T09:17:09.827" v="9638" actId="478"/>
          <ac:picMkLst>
            <pc:docMk/>
            <pc:sldMk cId="2348104552" sldId="1162"/>
            <ac:picMk id="4" creationId="{F34A5D00-3357-4D72-877A-F809DBDA0775}"/>
          </ac:picMkLst>
        </pc:picChg>
      </pc:sldChg>
      <pc:sldChg chg="addSp delSp modSp add mod">
        <pc:chgData name="Alexander Jones" userId="a61d8b4d-54ed-4028-a69c-9242de093e75" providerId="ADAL" clId="{A1881E10-78BD-4F22-BF14-AFB2F3E67250}" dt="2020-05-13T15:18:37.724" v="11582" actId="20577"/>
        <pc:sldMkLst>
          <pc:docMk/>
          <pc:sldMk cId="1688523069" sldId="1163"/>
        </pc:sldMkLst>
        <pc:spChg chg="add mod">
          <ac:chgData name="Alexander Jones" userId="a61d8b4d-54ed-4028-a69c-9242de093e75" providerId="ADAL" clId="{A1881E10-78BD-4F22-BF14-AFB2F3E67250}" dt="2020-05-13T15:18:37.724" v="11582" actId="20577"/>
          <ac:spMkLst>
            <pc:docMk/>
            <pc:sldMk cId="1688523069" sldId="1163"/>
            <ac:spMk id="4" creationId="{11971CD9-4E51-4D2B-A7A6-D9A7619C2005}"/>
          </ac:spMkLst>
        </pc:spChg>
        <pc:spChg chg="del mod">
          <ac:chgData name="Alexander Jones" userId="a61d8b4d-54ed-4028-a69c-9242de093e75" providerId="ADAL" clId="{A1881E10-78BD-4F22-BF14-AFB2F3E67250}" dt="2020-05-13T09:24:15.523" v="9995" actId="478"/>
          <ac:spMkLst>
            <pc:docMk/>
            <pc:sldMk cId="1688523069" sldId="1163"/>
            <ac:spMk id="8" creationId="{4BECA8B8-A792-4E4F-ACF2-1D21F8522E7E}"/>
          </ac:spMkLst>
        </pc:spChg>
        <pc:spChg chg="mod">
          <ac:chgData name="Alexander Jones" userId="a61d8b4d-54ed-4028-a69c-9242de093e75" providerId="ADAL" clId="{A1881E10-78BD-4F22-BF14-AFB2F3E67250}" dt="2020-05-13T09:24:05.772" v="9993" actId="1076"/>
          <ac:spMkLst>
            <pc:docMk/>
            <pc:sldMk cId="1688523069" sldId="1163"/>
            <ac:spMk id="9" creationId="{8BAD0FDD-6D13-4184-B305-CD73C9DAA6A9}"/>
          </ac:spMkLst>
        </pc:spChg>
        <pc:spChg chg="mod">
          <ac:chgData name="Alexander Jones" userId="a61d8b4d-54ed-4028-a69c-9242de093e75" providerId="ADAL" clId="{A1881E10-78BD-4F22-BF14-AFB2F3E67250}" dt="2020-05-13T09:17:42.812" v="9649" actId="20577"/>
          <ac:spMkLst>
            <pc:docMk/>
            <pc:sldMk cId="1688523069" sldId="1163"/>
            <ac:spMk id="11" creationId="{6B765AD4-5AE4-460E-8B7B-1B8F4A32B207}"/>
          </ac:spMkLst>
        </pc:spChg>
        <pc:picChg chg="del">
          <ac:chgData name="Alexander Jones" userId="a61d8b4d-54ed-4028-a69c-9242de093e75" providerId="ADAL" clId="{A1881E10-78BD-4F22-BF14-AFB2F3E67250}" dt="2020-05-13T09:17:53.475" v="9651" actId="478"/>
          <ac:picMkLst>
            <pc:docMk/>
            <pc:sldMk cId="1688523069" sldId="1163"/>
            <ac:picMk id="2" creationId="{BF7B35D6-591D-44B2-8ADE-D6C7E1260A90}"/>
          </ac:picMkLst>
        </pc:picChg>
      </pc:sldChg>
      <pc:sldChg chg="addSp delSp modSp add mod">
        <pc:chgData name="Alexander Jones" userId="a61d8b4d-54ed-4028-a69c-9242de093e75" providerId="ADAL" clId="{A1881E10-78BD-4F22-BF14-AFB2F3E67250}" dt="2020-05-13T13:02:39.892" v="10511" actId="20577"/>
        <pc:sldMkLst>
          <pc:docMk/>
          <pc:sldMk cId="938038555" sldId="1164"/>
        </pc:sldMkLst>
        <pc:spChg chg="mod topLvl">
          <ac:chgData name="Alexander Jones" userId="a61d8b4d-54ed-4028-a69c-9242de093e75" providerId="ADAL" clId="{A1881E10-78BD-4F22-BF14-AFB2F3E67250}" dt="2020-05-13T13:02:39.892" v="10511" actId="20577"/>
          <ac:spMkLst>
            <pc:docMk/>
            <pc:sldMk cId="938038555" sldId="1164"/>
            <ac:spMk id="2" creationId="{DD2BD7C5-23E9-4C3E-8C26-B90B4121067C}"/>
          </ac:spMkLst>
        </pc:spChg>
        <pc:spChg chg="mod">
          <ac:chgData name="Alexander Jones" userId="a61d8b4d-54ed-4028-a69c-9242de093e75" providerId="ADAL" clId="{A1881E10-78BD-4F22-BF14-AFB2F3E67250}" dt="2020-05-13T13:00:51.125" v="10321" actId="20577"/>
          <ac:spMkLst>
            <pc:docMk/>
            <pc:sldMk cId="938038555" sldId="1164"/>
            <ac:spMk id="9" creationId="{D7A9943A-ECE7-4070-A1A8-A3AC629520E9}"/>
          </ac:spMkLst>
        </pc:spChg>
        <pc:spChg chg="del mod topLvl">
          <ac:chgData name="Alexander Jones" userId="a61d8b4d-54ed-4028-a69c-9242de093e75" providerId="ADAL" clId="{A1881E10-78BD-4F22-BF14-AFB2F3E67250}" dt="2020-05-13T13:01:51.974" v="10506" actId="478"/>
          <ac:spMkLst>
            <pc:docMk/>
            <pc:sldMk cId="938038555" sldId="1164"/>
            <ac:spMk id="12" creationId="{B7A71C23-1A82-4395-998C-197751988F51}"/>
          </ac:spMkLst>
        </pc:spChg>
        <pc:grpChg chg="add del">
          <ac:chgData name="Alexander Jones" userId="a61d8b4d-54ed-4028-a69c-9242de093e75" providerId="ADAL" clId="{A1881E10-78BD-4F22-BF14-AFB2F3E67250}" dt="2020-05-13T13:01:51.974" v="10506" actId="478"/>
          <ac:grpSpMkLst>
            <pc:docMk/>
            <pc:sldMk cId="938038555" sldId="1164"/>
            <ac:grpSpMk id="10" creationId="{023DC9EA-B73F-49B4-A66E-D00AAEF6235E}"/>
          </ac:grpSpMkLst>
        </pc:grpChg>
        <pc:picChg chg="del">
          <ac:chgData name="Alexander Jones" userId="a61d8b4d-54ed-4028-a69c-9242de093e75" providerId="ADAL" clId="{A1881E10-78BD-4F22-BF14-AFB2F3E67250}" dt="2020-05-13T13:00:57.507" v="10325" actId="478"/>
          <ac:picMkLst>
            <pc:docMk/>
            <pc:sldMk cId="938038555" sldId="1164"/>
            <ac:picMk id="5" creationId="{19300188-EC35-4DA4-AA36-806BF0C3FA17}"/>
          </ac:picMkLst>
        </pc:picChg>
        <pc:picChg chg="del">
          <ac:chgData name="Alexander Jones" userId="a61d8b4d-54ed-4028-a69c-9242de093e75" providerId="ADAL" clId="{A1881E10-78BD-4F22-BF14-AFB2F3E67250}" dt="2020-05-13T13:00:54.466" v="10322" actId="478"/>
          <ac:picMkLst>
            <pc:docMk/>
            <pc:sldMk cId="938038555" sldId="1164"/>
            <ac:picMk id="8" creationId="{E37A8195-9E26-4706-9184-0B725679F08D}"/>
          </ac:picMkLst>
        </pc:picChg>
      </pc:sldChg>
      <pc:sldMasterChg chg="modSp modSldLayout">
        <pc:chgData name="Alexander Jones" userId="a61d8b4d-54ed-4028-a69c-9242de093e75" providerId="ADAL" clId="{A1881E10-78BD-4F22-BF14-AFB2F3E67250}" dt="2020-05-06T15:22:43.849" v="259" actId="1076"/>
        <pc:sldMasterMkLst>
          <pc:docMk/>
          <pc:sldMasterMk cId="4050108189" sldId="2147483679"/>
        </pc:sldMasterMkLst>
        <pc:spChg chg="mod">
          <ac:chgData name="Alexander Jones" userId="a61d8b4d-54ed-4028-a69c-9242de093e75" providerId="ADAL" clId="{A1881E10-78BD-4F22-BF14-AFB2F3E67250}" dt="2020-05-06T15:16:01.808" v="142" actId="255"/>
          <ac:spMkLst>
            <pc:docMk/>
            <pc:sldMasterMk cId="4050108189" sldId="2147483679"/>
            <ac:spMk id="16" creationId="{9E1969A7-6F4A-1941-8268-6F23F5A0B736}"/>
          </ac:spMkLst>
        </pc:spChg>
        <pc:sldLayoutChg chg="addSp delSp modSp mod">
          <pc:chgData name="Alexander Jones" userId="a61d8b4d-54ed-4028-a69c-9242de093e75" providerId="ADAL" clId="{A1881E10-78BD-4F22-BF14-AFB2F3E67250}" dt="2020-05-06T15:22:43.849" v="259" actId="1076"/>
          <pc:sldLayoutMkLst>
            <pc:docMk/>
            <pc:sldMasterMk cId="4050108189" sldId="2147483679"/>
            <pc:sldLayoutMk cId="1627333495" sldId="2147483692"/>
          </pc:sldLayoutMkLst>
          <pc:spChg chg="add del mod">
            <ac:chgData name="Alexander Jones" userId="a61d8b4d-54ed-4028-a69c-9242de093e75" providerId="ADAL" clId="{A1881E10-78BD-4F22-BF14-AFB2F3E67250}" dt="2020-05-06T15:11:55.835" v="4"/>
            <ac:spMkLst>
              <pc:docMk/>
              <pc:sldMasterMk cId="4050108189" sldId="2147483679"/>
              <pc:sldLayoutMk cId="1627333495" sldId="2147483692"/>
              <ac:spMk id="2" creationId="{015B501D-EAAD-41C2-8875-E802E7B51FCE}"/>
            </ac:spMkLst>
          </pc:spChg>
          <pc:spChg chg="add del mod">
            <ac:chgData name="Alexander Jones" userId="a61d8b4d-54ed-4028-a69c-9242de093e75" providerId="ADAL" clId="{A1881E10-78BD-4F22-BF14-AFB2F3E67250}" dt="2020-05-06T15:21:44.724" v="240" actId="767"/>
            <ac:spMkLst>
              <pc:docMk/>
              <pc:sldMasterMk cId="4050108189" sldId="2147483679"/>
              <pc:sldLayoutMk cId="1627333495" sldId="2147483692"/>
              <ac:spMk id="3" creationId="{941034C6-0FBF-4F23-AE40-855FA537CFDD}"/>
            </ac:spMkLst>
          </pc:spChg>
          <pc:spChg chg="add del mod ord">
            <ac:chgData name="Alexander Jones" userId="a61d8b4d-54ed-4028-a69c-9242de093e75" providerId="ADAL" clId="{A1881E10-78BD-4F22-BF14-AFB2F3E67250}" dt="2020-05-06T15:22:43.849" v="259" actId="1076"/>
            <ac:spMkLst>
              <pc:docMk/>
              <pc:sldMasterMk cId="4050108189" sldId="2147483679"/>
              <pc:sldLayoutMk cId="1627333495" sldId="2147483692"/>
              <ac:spMk id="7" creationId="{6C6E50D4-DB5D-6F40-B581-FA0565CF744B}"/>
            </ac:spMkLst>
          </pc:spChg>
          <pc:spChg chg="add del mod ord">
            <ac:chgData name="Alexander Jones" userId="a61d8b4d-54ed-4028-a69c-9242de093e75" providerId="ADAL" clId="{A1881E10-78BD-4F22-BF14-AFB2F3E67250}" dt="2020-05-06T15:22:43.349" v="258" actId="1076"/>
            <ac:spMkLst>
              <pc:docMk/>
              <pc:sldMasterMk cId="4050108189" sldId="2147483679"/>
              <pc:sldLayoutMk cId="1627333495" sldId="2147483692"/>
              <ac:spMk id="11" creationId="{D16ED0A5-6F7B-8C44-8513-770D879EF4B8}"/>
            </ac:spMkLst>
          </pc:spChg>
          <pc:spChg chg="add del mod">
            <ac:chgData name="Alexander Jones" userId="a61d8b4d-54ed-4028-a69c-9242de093e75" providerId="ADAL" clId="{A1881E10-78BD-4F22-BF14-AFB2F3E67250}" dt="2020-05-06T15:12:55.474" v="6"/>
            <ac:spMkLst>
              <pc:docMk/>
              <pc:sldMasterMk cId="4050108189" sldId="2147483679"/>
              <pc:sldLayoutMk cId="1627333495" sldId="2147483692"/>
              <ac:spMk id="19" creationId="{99F7DA79-9416-44CB-A728-30D67F96B7BE}"/>
            </ac:spMkLst>
          </pc:spChg>
          <pc:spChg chg="add del mod">
            <ac:chgData name="Alexander Jones" userId="a61d8b4d-54ed-4028-a69c-9242de093e75" providerId="ADAL" clId="{A1881E10-78BD-4F22-BF14-AFB2F3E67250}" dt="2020-05-06T15:13:35.618" v="11"/>
            <ac:spMkLst>
              <pc:docMk/>
              <pc:sldMasterMk cId="4050108189" sldId="2147483679"/>
              <pc:sldLayoutMk cId="1627333495" sldId="2147483692"/>
              <ac:spMk id="20" creationId="{49A92983-8B21-4198-BF0C-BD9F4C35D065}"/>
            </ac:spMkLst>
          </pc:spChg>
          <pc:spChg chg="add del mod">
            <ac:chgData name="Alexander Jones" userId="a61d8b4d-54ed-4028-a69c-9242de093e75" providerId="ADAL" clId="{A1881E10-78BD-4F22-BF14-AFB2F3E67250}" dt="2020-05-06T15:16:56.025" v="203" actId="478"/>
            <ac:spMkLst>
              <pc:docMk/>
              <pc:sldMasterMk cId="4050108189" sldId="2147483679"/>
              <pc:sldLayoutMk cId="1627333495" sldId="2147483692"/>
              <ac:spMk id="21" creationId="{CFA1E6C0-B4BA-49B2-9E17-2F12FDDD48DF}"/>
            </ac:spMkLst>
          </pc:spChg>
          <pc:spChg chg="add del mod">
            <ac:chgData name="Alexander Jones" userId="a61d8b4d-54ed-4028-a69c-9242de093e75" providerId="ADAL" clId="{A1881E10-78BD-4F22-BF14-AFB2F3E67250}" dt="2020-05-06T15:15:00.928" v="132"/>
            <ac:spMkLst>
              <pc:docMk/>
              <pc:sldMasterMk cId="4050108189" sldId="2147483679"/>
              <pc:sldLayoutMk cId="1627333495" sldId="2147483692"/>
              <ac:spMk id="22" creationId="{8A22718F-06FF-4D17-A782-26B3C1418259}"/>
            </ac:spMkLst>
          </pc:spChg>
          <pc:spChg chg="add mod">
            <ac:chgData name="Alexander Jones" userId="a61d8b4d-54ed-4028-a69c-9242de093e75" providerId="ADAL" clId="{A1881E10-78BD-4F22-BF14-AFB2F3E67250}" dt="2020-05-06T15:16:38.603" v="200" actId="571"/>
            <ac:spMkLst>
              <pc:docMk/>
              <pc:sldMasterMk cId="4050108189" sldId="2147483679"/>
              <pc:sldLayoutMk cId="1627333495" sldId="2147483692"/>
              <ac:spMk id="23" creationId="{FDD80338-9E5B-4063-8E00-1F5C311A317D}"/>
            </ac:spMkLst>
          </pc:spChg>
          <pc:spChg chg="add mod">
            <ac:chgData name="Alexander Jones" userId="a61d8b4d-54ed-4028-a69c-9242de093e75" providerId="ADAL" clId="{A1881E10-78BD-4F22-BF14-AFB2F3E67250}" dt="2020-05-06T15:16:38.603" v="200" actId="571"/>
            <ac:spMkLst>
              <pc:docMk/>
              <pc:sldMasterMk cId="4050108189" sldId="2147483679"/>
              <pc:sldLayoutMk cId="1627333495" sldId="2147483692"/>
              <ac:spMk id="24" creationId="{A32BEF4E-31A6-440D-B5ED-7F90BFFE7753}"/>
            </ac:spMkLst>
          </pc:spChg>
          <pc:spChg chg="add del mod">
            <ac:chgData name="Alexander Jones" userId="a61d8b4d-54ed-4028-a69c-9242de093e75" providerId="ADAL" clId="{A1881E10-78BD-4F22-BF14-AFB2F3E67250}" dt="2020-05-06T15:22:43.213" v="257" actId="1076"/>
            <ac:spMkLst>
              <pc:docMk/>
              <pc:sldMasterMk cId="4050108189" sldId="2147483679"/>
              <pc:sldLayoutMk cId="1627333495" sldId="2147483692"/>
              <ac:spMk id="25" creationId="{6BC48230-9000-499E-951D-DFD2FE096416}"/>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6" creationId="{CAE0400C-952C-4FDC-86ED-AC4CAE9864F8}"/>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7" creationId="{EA666BCB-EB9F-4EDF-84DE-942F1AE1C889}"/>
            </ac:spMkLst>
          </pc:spChg>
          <pc:spChg chg="add del mod">
            <ac:chgData name="Alexander Jones" userId="a61d8b4d-54ed-4028-a69c-9242de093e75" providerId="ADAL" clId="{A1881E10-78BD-4F22-BF14-AFB2F3E67250}" dt="2020-05-06T15:21:47.284" v="246"/>
            <ac:spMkLst>
              <pc:docMk/>
              <pc:sldMasterMk cId="4050108189" sldId="2147483679"/>
              <pc:sldLayoutMk cId="1627333495" sldId="2147483692"/>
              <ac:spMk id="28" creationId="{087E510B-A7F6-4269-9EC6-884AAD952053}"/>
            </ac:spMkLst>
          </pc:spChg>
          <pc:picChg chg="mod">
            <ac:chgData name="Alexander Jones" userId="a61d8b4d-54ed-4028-a69c-9242de093e75" providerId="ADAL" clId="{A1881E10-78BD-4F22-BF14-AFB2F3E67250}" dt="2020-05-06T15:19:36.601" v="218" actId="1076"/>
            <ac:picMkLst>
              <pc:docMk/>
              <pc:sldMasterMk cId="4050108189" sldId="2147483679"/>
              <pc:sldLayoutMk cId="1627333495" sldId="2147483692"/>
              <ac:picMk id="13" creationId="{11C3F835-F570-064E-A543-944D88E670FF}"/>
            </ac:picMkLst>
          </pc:picChg>
        </pc:sldLayoutChg>
      </pc:sldMasterChg>
    </pc:docChg>
  </pc:docChgLst>
  <pc:docChgLst>
    <pc:chgData name="Alexander Jones" userId="a61d8b4d-54ed-4028-a69c-9242de093e75" providerId="ADAL" clId="{DFBB937E-45B2-4DAB-9D89-E7E08503F737}"/>
    <pc:docChg chg="undo custSel addSld modSld sldOrd">
      <pc:chgData name="Alexander Jones" userId="a61d8b4d-54ed-4028-a69c-9242de093e75" providerId="ADAL" clId="{DFBB937E-45B2-4DAB-9D89-E7E08503F737}" dt="2020-05-15T10:38:26.667" v="1270" actId="20577"/>
      <pc:docMkLst>
        <pc:docMk/>
      </pc:docMkLst>
      <pc:sldChg chg="modNotesTx">
        <pc:chgData name="Alexander Jones" userId="a61d8b4d-54ed-4028-a69c-9242de093e75" providerId="ADAL" clId="{DFBB937E-45B2-4DAB-9D89-E7E08503F737}" dt="2020-05-15T09:48:21.038" v="244" actId="20577"/>
        <pc:sldMkLst>
          <pc:docMk/>
          <pc:sldMk cId="882814936" sldId="1122"/>
        </pc:sldMkLst>
      </pc:sldChg>
      <pc:sldChg chg="addSp delSp modSp mod modNotesTx">
        <pc:chgData name="Alexander Jones" userId="a61d8b4d-54ed-4028-a69c-9242de093e75" providerId="ADAL" clId="{DFBB937E-45B2-4DAB-9D89-E7E08503F737}" dt="2020-05-15T10:11:53.155" v="469" actId="20577"/>
        <pc:sldMkLst>
          <pc:docMk/>
          <pc:sldMk cId="799243141" sldId="1123"/>
        </pc:sldMkLst>
        <pc:spChg chg="mod">
          <ac:chgData name="Alexander Jones" userId="a61d8b4d-54ed-4028-a69c-9242de093e75" providerId="ADAL" clId="{DFBB937E-45B2-4DAB-9D89-E7E08503F737}" dt="2020-05-15T10:11:53.155" v="469" actId="20577"/>
          <ac:spMkLst>
            <pc:docMk/>
            <pc:sldMk cId="799243141" sldId="1123"/>
            <ac:spMk id="12" creationId="{B7A71C23-1A82-4395-998C-197751988F51}"/>
          </ac:spMkLst>
        </pc:spChg>
        <pc:grpChg chg="add mod">
          <ac:chgData name="Alexander Jones" userId="a61d8b4d-54ed-4028-a69c-9242de093e75" providerId="ADAL" clId="{DFBB937E-45B2-4DAB-9D89-E7E08503F737}" dt="2020-05-15T10:11:33.823" v="464" actId="1076"/>
          <ac:grpSpMkLst>
            <pc:docMk/>
            <pc:sldMk cId="799243141" sldId="1123"/>
            <ac:grpSpMk id="4" creationId="{DFBF52FA-D3F3-4DF2-BD54-159E25CA0C0E}"/>
          </ac:grpSpMkLst>
        </pc:grpChg>
        <pc:grpChg chg="mod">
          <ac:chgData name="Alexander Jones" userId="a61d8b4d-54ed-4028-a69c-9242de093e75" providerId="ADAL" clId="{DFBB937E-45B2-4DAB-9D89-E7E08503F737}" dt="2020-05-15T10:11:11.724" v="458" actId="571"/>
          <ac:grpSpMkLst>
            <pc:docMk/>
            <pc:sldMk cId="799243141" sldId="1123"/>
            <ac:grpSpMk id="17" creationId="{242E5144-8749-4232-AB81-DDD1F4951BC9}"/>
          </ac:grpSpMkLst>
        </pc:grpChg>
        <pc:picChg chg="mod">
          <ac:chgData name="Alexander Jones" userId="a61d8b4d-54ed-4028-a69c-9242de093e75" providerId="ADAL" clId="{DFBB937E-45B2-4DAB-9D89-E7E08503F737}" dt="2020-05-15T10:11:40.203" v="466" actId="1076"/>
          <ac:picMkLst>
            <pc:docMk/>
            <pc:sldMk cId="799243141" sldId="1123"/>
            <ac:picMk id="2" creationId="{1E7DB81D-F930-41A2-AF99-9B0ED710C0ED}"/>
          </ac:picMkLst>
        </pc:picChg>
        <pc:picChg chg="del mod">
          <ac:chgData name="Alexander Jones" userId="a61d8b4d-54ed-4028-a69c-9242de093e75" providerId="ADAL" clId="{DFBB937E-45B2-4DAB-9D89-E7E08503F737}" dt="2020-05-15T10:11:17.946" v="461" actId="478"/>
          <ac:picMkLst>
            <pc:docMk/>
            <pc:sldMk cId="799243141" sldId="1123"/>
            <ac:picMk id="5" creationId="{B8D8BA23-AD8C-4D0A-98D2-B5D9F38A0ED7}"/>
          </ac:picMkLst>
        </pc:picChg>
        <pc:picChg chg="add del mod">
          <ac:chgData name="Alexander Jones" userId="a61d8b4d-54ed-4028-a69c-9242de093e75" providerId="ADAL" clId="{DFBB937E-45B2-4DAB-9D89-E7E08503F737}" dt="2020-05-15T10:10:38.232" v="449" actId="478"/>
          <ac:picMkLst>
            <pc:docMk/>
            <pc:sldMk cId="799243141" sldId="1123"/>
            <ac:picMk id="8" creationId="{5592295E-91A5-46F6-B62C-34ADFDF9E3BB}"/>
          </ac:picMkLst>
        </pc:picChg>
        <pc:picChg chg="mod">
          <ac:chgData name="Alexander Jones" userId="a61d8b4d-54ed-4028-a69c-9242de093e75" providerId="ADAL" clId="{DFBB937E-45B2-4DAB-9D89-E7E08503F737}" dt="2020-05-15T10:11:42.482" v="467" actId="1076"/>
          <ac:picMkLst>
            <pc:docMk/>
            <pc:sldMk cId="799243141" sldId="1123"/>
            <ac:picMk id="10" creationId="{24A042CF-3530-4EFF-A942-A81582B0B8FC}"/>
          </ac:picMkLst>
        </pc:picChg>
        <pc:picChg chg="add del mod">
          <ac:chgData name="Alexander Jones" userId="a61d8b4d-54ed-4028-a69c-9242de093e75" providerId="ADAL" clId="{DFBB937E-45B2-4DAB-9D89-E7E08503F737}" dt="2020-05-15T10:10:48.999" v="453" actId="478"/>
          <ac:picMkLst>
            <pc:docMk/>
            <pc:sldMk cId="799243141" sldId="1123"/>
            <ac:picMk id="11" creationId="{D753A107-D497-42EA-A0A1-1DCB0416F6FE}"/>
          </ac:picMkLst>
        </pc:picChg>
        <pc:picChg chg="add mod">
          <ac:chgData name="Alexander Jones" userId="a61d8b4d-54ed-4028-a69c-9242de093e75" providerId="ADAL" clId="{DFBB937E-45B2-4DAB-9D89-E7E08503F737}" dt="2020-05-15T10:11:15.953" v="460" actId="1076"/>
          <ac:picMkLst>
            <pc:docMk/>
            <pc:sldMk cId="799243141" sldId="1123"/>
            <ac:picMk id="13" creationId="{D1262AB9-91DC-448F-8419-736C2DD2E651}"/>
          </ac:picMkLst>
        </pc:picChg>
        <pc:picChg chg="add mod">
          <ac:chgData name="Alexander Jones" userId="a61d8b4d-54ed-4028-a69c-9242de093e75" providerId="ADAL" clId="{DFBB937E-45B2-4DAB-9D89-E7E08503F737}" dt="2020-05-15T10:11:36.263" v="465" actId="1076"/>
          <ac:picMkLst>
            <pc:docMk/>
            <pc:sldMk cId="799243141" sldId="1123"/>
            <ac:picMk id="15" creationId="{62C9CE9D-868F-47F0-A33F-77DB53522066}"/>
          </ac:picMkLst>
        </pc:picChg>
      </pc:sldChg>
      <pc:sldChg chg="ord modNotesTx">
        <pc:chgData name="Alexander Jones" userId="a61d8b4d-54ed-4028-a69c-9242de093e75" providerId="ADAL" clId="{DFBB937E-45B2-4DAB-9D89-E7E08503F737}" dt="2020-05-15T10:15:57.178" v="610" actId="20577"/>
        <pc:sldMkLst>
          <pc:docMk/>
          <pc:sldMk cId="3384822002" sldId="1124"/>
        </pc:sldMkLst>
      </pc:sldChg>
      <pc:sldChg chg="modNotesTx">
        <pc:chgData name="Alexander Jones" userId="a61d8b4d-54ed-4028-a69c-9242de093e75" providerId="ADAL" clId="{DFBB937E-45B2-4DAB-9D89-E7E08503F737}" dt="2020-05-15T10:16:47.961" v="634" actId="20577"/>
        <pc:sldMkLst>
          <pc:docMk/>
          <pc:sldMk cId="1136673617" sldId="1136"/>
        </pc:sldMkLst>
      </pc:sldChg>
      <pc:sldChg chg="modSp mod modNotesTx">
        <pc:chgData name="Alexander Jones" userId="a61d8b4d-54ed-4028-a69c-9242de093e75" providerId="ADAL" clId="{DFBB937E-45B2-4DAB-9D89-E7E08503F737}" dt="2020-05-15T10:17:42.210" v="783" actId="20577"/>
        <pc:sldMkLst>
          <pc:docMk/>
          <pc:sldMk cId="992011847" sldId="1137"/>
        </pc:sldMkLst>
        <pc:spChg chg="mod">
          <ac:chgData name="Alexander Jones" userId="a61d8b4d-54ed-4028-a69c-9242de093e75" providerId="ADAL" clId="{DFBB937E-45B2-4DAB-9D89-E7E08503F737}" dt="2020-05-15T09:43:27.287" v="50" actId="20577"/>
          <ac:spMkLst>
            <pc:docMk/>
            <pc:sldMk cId="992011847" sldId="1137"/>
            <ac:spMk id="9" creationId="{8BAD0FDD-6D13-4184-B305-CD73C9DAA6A9}"/>
          </ac:spMkLst>
        </pc:spChg>
      </pc:sldChg>
      <pc:sldChg chg="modSp mod modNotesTx">
        <pc:chgData name="Alexander Jones" userId="a61d8b4d-54ed-4028-a69c-9242de093e75" providerId="ADAL" clId="{DFBB937E-45B2-4DAB-9D89-E7E08503F737}" dt="2020-05-15T10:26:03.250" v="897" actId="20577"/>
        <pc:sldMkLst>
          <pc:docMk/>
          <pc:sldMk cId="3367291642" sldId="1138"/>
        </pc:sldMkLst>
        <pc:spChg chg="mod">
          <ac:chgData name="Alexander Jones" userId="a61d8b4d-54ed-4028-a69c-9242de093e75" providerId="ADAL" clId="{DFBB937E-45B2-4DAB-9D89-E7E08503F737}" dt="2020-05-15T10:20:11.393" v="790" actId="20577"/>
          <ac:spMkLst>
            <pc:docMk/>
            <pc:sldMk cId="3367291642" sldId="1138"/>
            <ac:spMk id="9" creationId="{8BAD0FDD-6D13-4184-B305-CD73C9DAA6A9}"/>
          </ac:spMkLst>
        </pc:spChg>
      </pc:sldChg>
      <pc:sldChg chg="modNotesTx">
        <pc:chgData name="Alexander Jones" userId="a61d8b4d-54ed-4028-a69c-9242de093e75" providerId="ADAL" clId="{DFBB937E-45B2-4DAB-9D89-E7E08503F737}" dt="2020-05-15T10:31:10.531" v="972" actId="20577"/>
        <pc:sldMkLst>
          <pc:docMk/>
          <pc:sldMk cId="3409722063" sldId="1139"/>
        </pc:sldMkLst>
      </pc:sldChg>
      <pc:sldChg chg="modNotesTx">
        <pc:chgData name="Alexander Jones" userId="a61d8b4d-54ed-4028-a69c-9242de093e75" providerId="ADAL" clId="{DFBB937E-45B2-4DAB-9D89-E7E08503F737}" dt="2020-05-15T10:34:08.693" v="1223" actId="20577"/>
        <pc:sldMkLst>
          <pc:docMk/>
          <pc:sldMk cId="2330071283" sldId="1153"/>
        </pc:sldMkLst>
      </pc:sldChg>
      <pc:sldChg chg="modNotesTx">
        <pc:chgData name="Alexander Jones" userId="a61d8b4d-54ed-4028-a69c-9242de093e75" providerId="ADAL" clId="{DFBB937E-45B2-4DAB-9D89-E7E08503F737}" dt="2020-05-15T10:38:26.667" v="1270" actId="20577"/>
        <pc:sldMkLst>
          <pc:docMk/>
          <pc:sldMk cId="3286690604" sldId="1154"/>
        </pc:sldMkLst>
      </pc:sldChg>
      <pc:sldChg chg="modNotesTx">
        <pc:chgData name="Alexander Jones" userId="a61d8b4d-54ed-4028-a69c-9242de093e75" providerId="ADAL" clId="{DFBB937E-45B2-4DAB-9D89-E7E08503F737}" dt="2020-05-15T10:32:24.046" v="1077" actId="20577"/>
        <pc:sldMkLst>
          <pc:docMk/>
          <pc:sldMk cId="3799521868" sldId="1155"/>
        </pc:sldMkLst>
      </pc:sldChg>
      <pc:sldChg chg="modNotesTx">
        <pc:chgData name="Alexander Jones" userId="a61d8b4d-54ed-4028-a69c-9242de093e75" providerId="ADAL" clId="{DFBB937E-45B2-4DAB-9D89-E7E08503F737}" dt="2020-05-15T10:31:52.701" v="1019" actId="20577"/>
        <pc:sldMkLst>
          <pc:docMk/>
          <pc:sldMk cId="3469261779" sldId="1156"/>
        </pc:sldMkLst>
      </pc:sldChg>
      <pc:sldChg chg="modSp add mod">
        <pc:chgData name="Alexander Jones" userId="a61d8b4d-54ed-4028-a69c-9242de093e75" providerId="ADAL" clId="{DFBB937E-45B2-4DAB-9D89-E7E08503F737}" dt="2020-05-15T09:44:52.807" v="68" actId="20577"/>
        <pc:sldMkLst>
          <pc:docMk/>
          <pc:sldMk cId="2698195140" sldId="1171"/>
        </pc:sldMkLst>
        <pc:spChg chg="mod">
          <ac:chgData name="Alexander Jones" userId="a61d8b4d-54ed-4028-a69c-9242de093e75" providerId="ADAL" clId="{DFBB937E-45B2-4DAB-9D89-E7E08503F737}" dt="2020-05-15T09:43:44.149" v="52" actId="20577"/>
          <ac:spMkLst>
            <pc:docMk/>
            <pc:sldMk cId="2698195140" sldId="1171"/>
            <ac:spMk id="4" creationId="{C888DC98-92F8-2D4E-BA3C-7D71EFCB93DB}"/>
          </ac:spMkLst>
        </pc:spChg>
        <pc:spChg chg="mod">
          <ac:chgData name="Alexander Jones" userId="a61d8b4d-54ed-4028-a69c-9242de093e75" providerId="ADAL" clId="{DFBB937E-45B2-4DAB-9D89-E7E08503F737}" dt="2020-05-15T09:44:52.807" v="68" actId="20577"/>
          <ac:spMkLst>
            <pc:docMk/>
            <pc:sldMk cId="2698195140" sldId="1171"/>
            <ac:spMk id="8" creationId="{2F67569F-6756-7F4C-8259-43044011B446}"/>
          </ac:spMkLst>
        </pc:spChg>
      </pc:sldChg>
    </pc:docChg>
  </pc:docChgLst>
  <pc:docChgLst>
    <pc:chgData name="Michael Walker" userId="S::michael.walker@softwire.com::065f31f9-3c65-4867-9180-4cac9075349f" providerId="AD" clId="Web-{8DAA8E14-B0D7-76C0-8139-27D6157C5F91}"/>
    <pc:docChg chg="modSld">
      <pc:chgData name="Michael Walker" userId="S::michael.walker@softwire.com::065f31f9-3c65-4867-9180-4cac9075349f" providerId="AD" clId="Web-{8DAA8E14-B0D7-76C0-8139-27D6157C5F91}" dt="2020-05-13T16:04:27.582" v="14"/>
      <pc:docMkLst>
        <pc:docMk/>
      </pc:docMkLst>
      <pc:sldChg chg="addCm">
        <pc:chgData name="Michael Walker" userId="S::michael.walker@softwire.com::065f31f9-3c65-4867-9180-4cac9075349f" providerId="AD" clId="Web-{8DAA8E14-B0D7-76C0-8139-27D6157C5F91}" dt="2020-05-13T13:42:18.463" v="2"/>
        <pc:sldMkLst>
          <pc:docMk/>
          <pc:sldMk cId="799243141" sldId="1123"/>
        </pc:sldMkLst>
      </pc:sldChg>
      <pc:sldChg chg="addCm modCm">
        <pc:chgData name="Michael Walker" userId="S::michael.walker@softwire.com::065f31f9-3c65-4867-9180-4cac9075349f" providerId="AD" clId="Web-{8DAA8E14-B0D7-76C0-8139-27D6157C5F91}" dt="2020-05-13T16:01:50.784" v="13"/>
        <pc:sldMkLst>
          <pc:docMk/>
          <pc:sldMk cId="2660834954" sldId="1125"/>
        </pc:sldMkLst>
      </pc:sldChg>
      <pc:sldChg chg="addCm">
        <pc:chgData name="Michael Walker" userId="S::michael.walker@softwire.com::065f31f9-3c65-4867-9180-4cac9075349f" providerId="AD" clId="Web-{8DAA8E14-B0D7-76C0-8139-27D6157C5F91}" dt="2020-05-13T13:50:47.491" v="3"/>
        <pc:sldMkLst>
          <pc:docMk/>
          <pc:sldMk cId="1442113460" sldId="1133"/>
        </pc:sldMkLst>
      </pc:sldChg>
      <pc:sldChg chg="addCm">
        <pc:chgData name="Michael Walker" userId="S::michael.walker@softwire.com::065f31f9-3c65-4867-9180-4cac9075349f" providerId="AD" clId="Web-{8DAA8E14-B0D7-76C0-8139-27D6157C5F91}" dt="2020-05-13T13:55:33.155" v="4"/>
        <pc:sldMkLst>
          <pc:docMk/>
          <pc:sldMk cId="3367291642" sldId="1138"/>
        </pc:sldMkLst>
      </pc:sldChg>
      <pc:sldChg chg="modSp">
        <pc:chgData name="Michael Walker" userId="S::michael.walker@softwire.com::065f31f9-3c65-4867-9180-4cac9075349f" providerId="AD" clId="Web-{8DAA8E14-B0D7-76C0-8139-27D6157C5F91}" dt="2020-05-13T13:56:46.297" v="7" actId="20577"/>
        <pc:sldMkLst>
          <pc:docMk/>
          <pc:sldMk cId="4112736376" sldId="1141"/>
        </pc:sldMkLst>
        <pc:spChg chg="mod">
          <ac:chgData name="Michael Walker" userId="S::michael.walker@softwire.com::065f31f9-3c65-4867-9180-4cac9075349f" providerId="AD" clId="Web-{8DAA8E14-B0D7-76C0-8139-27D6157C5F91}" dt="2020-05-13T13:56:46.297" v="7" actId="20577"/>
          <ac:spMkLst>
            <pc:docMk/>
            <pc:sldMk cId="4112736376" sldId="1141"/>
            <ac:spMk id="2" creationId="{DD2BD7C5-23E9-4C3E-8C26-B90B4121067C}"/>
          </ac:spMkLst>
        </pc:spChg>
      </pc:sldChg>
      <pc:sldChg chg="addCm">
        <pc:chgData name="Michael Walker" userId="S::michael.walker@softwire.com::065f31f9-3c65-4867-9180-4cac9075349f" providerId="AD" clId="Web-{8DAA8E14-B0D7-76C0-8139-27D6157C5F91}" dt="2020-05-13T13:57:28.267" v="9"/>
        <pc:sldMkLst>
          <pc:docMk/>
          <pc:sldMk cId="2313282082" sldId="1142"/>
        </pc:sldMkLst>
      </pc:sldChg>
      <pc:sldChg chg="addCm">
        <pc:chgData name="Michael Walker" userId="S::michael.walker@softwire.com::065f31f9-3c65-4867-9180-4cac9075349f" providerId="AD" clId="Web-{8DAA8E14-B0D7-76C0-8139-27D6157C5F91}" dt="2020-05-13T16:04:27.582" v="14"/>
        <pc:sldMkLst>
          <pc:docMk/>
          <pc:sldMk cId="3360555204" sldId="1147"/>
        </pc:sldMkLst>
      </pc:sldChg>
      <pc:sldChg chg="addCm modCm">
        <pc:chgData name="Michael Walker" userId="S::michael.walker@softwire.com::065f31f9-3c65-4867-9180-4cac9075349f" providerId="AD" clId="Web-{8DAA8E14-B0D7-76C0-8139-27D6157C5F91}" dt="2020-05-13T14:18:38.048" v="12"/>
        <pc:sldMkLst>
          <pc:docMk/>
          <pc:sldMk cId="3773369991" sldId="115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13T06:42:18.463" idx="2">
    <p:pos x="10" y="10"/>
    <p:text>Is it worth also including an example with a more interesting expression? 
Just to make it clear that you can also manipulate each term?
ie something `doubled = [2 * x for x in range(10)]`?
</p:text>
    <p:extLst>
      <p:ext uri="{C676402C-5697-4E1C-873F-D02D1690AC5C}">
        <p15:threadingInfo xmlns:p15="http://schemas.microsoft.com/office/powerpoint/2012/main" timeZoneBias="420"/>
      </p:ext>
    </p:extLst>
  </p:cm>
  <p:cm authorId="2" dt="2020-05-13T16:20:28.043" idx="2">
    <p:pos x="10" y="146"/>
    <p:text>Good catch. Will update.</p:text>
    <p:extLst>
      <p:ext uri="{C676402C-5697-4E1C-873F-D02D1690AC5C}">
        <p15:threadingInfo xmlns:p15="http://schemas.microsoft.com/office/powerpoint/2012/main" timeZoneBias="-6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6:38:54.318" idx="1">
    <p:pos x="10" y="10"/>
    <p:text>I really like this exercise! Sounds like fun.
How are we planning on coping with the different levels of experience though? I'd expect 45 to be fine for someone that's done lots of programming before, but it sounds like a lot to get through if your quite new to it?
</p:text>
    <p:extLst>
      <p:ext uri="{C676402C-5697-4E1C-873F-D02D1690AC5C}">
        <p15:threadingInfo xmlns:p15="http://schemas.microsoft.com/office/powerpoint/2012/main" timeZoneBias="420"/>
      </p:ext>
    </p:extLst>
  </p:cm>
  <p:cm authorId="2" dt="2020-05-13T16:24:06.665" idx="3">
    <p:pos x="10" y="146"/>
    <p:text>The current plan is to have enough here to keep everyone busy for the 45 min but to also have a low bar that everyone must reach. 
For this part it is completing step 2. For part 2 the bar is completing step 2 and for part 3 there isn't really a bar as it's at the end (but maybe step 3)</p:text>
    <p:extLst>
      <p:ext uri="{C676402C-5697-4E1C-873F-D02D1690AC5C}">
        <p15:threadingInfo xmlns:p15="http://schemas.microsoft.com/office/powerpoint/2012/main" timeZoneBias="-60">
          <p15:parentCm authorId="1" idx="1"/>
        </p15:threadingInfo>
      </p:ext>
    </p:extLst>
  </p:cm>
  <p:cm authorId="1" dt="2020-05-13T09:01:50.784" idx="8">
    <p:pos x="10" y="106"/>
    <p:text>great - that makes sense
</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0-05-13T15:55:13.706" idx="1">
    <p:pos x="10" y="10"/>
    <p:text>How do we intend for the learners to do the string parsing? Is it covered in the recap slides?</p:text>
    <p:extLst>
      <p:ext uri="{C676402C-5697-4E1C-873F-D02D1690AC5C}">
        <p15:threadingInfo xmlns:p15="http://schemas.microsoft.com/office/powerpoint/2012/main" timeZoneBias="-60"/>
      </p:ext>
    </p:extLst>
  </p:cm>
  <p:cm authorId="2" dt="2020-05-13T16:29:43.885" idx="4">
    <p:pos x="10" y="146"/>
    <p:text>Ah that's a good point. Might add a hint for using string.split() here</p:text>
    <p:extLst>
      <p:ext uri="{C676402C-5697-4E1C-873F-D02D1690AC5C}">
        <p15:threadingInfo xmlns:p15="http://schemas.microsoft.com/office/powerpoint/2012/main" timeZoneBias="-60">
          <p15:parentCm authorId="3"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3A088-3A8A-C64C-9C89-E411379EE6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5579DE-9D95-504B-BCAE-2127281676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773C88-3002-3847-BB9E-CE8D66C31207}" type="datetimeFigureOut">
              <a:rPr lang="en-US" smtClean="0"/>
              <a:t>5/19/2020</a:t>
            </a:fld>
            <a:endParaRPr lang="en-US"/>
          </a:p>
        </p:txBody>
      </p:sp>
      <p:sp>
        <p:nvSpPr>
          <p:cNvPr id="4" name="Footer Placeholder 3">
            <a:extLst>
              <a:ext uri="{FF2B5EF4-FFF2-40B4-BE49-F238E27FC236}">
                <a16:creationId xmlns:a16="http://schemas.microsoft.com/office/drawing/2014/main" id="{8336EB48-53CB-BE4E-8B9C-D908EFD44E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8CF0A9-F46A-7D40-A03C-AB0AD58166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71DEAE-CA7B-4143-B943-E4DD663AF88E}" type="slidenum">
              <a:rPr lang="en-US" smtClean="0"/>
              <a:t>‹#›</a:t>
            </a:fld>
            <a:endParaRPr lang="en-US"/>
          </a:p>
        </p:txBody>
      </p:sp>
    </p:spTree>
    <p:extLst>
      <p:ext uri="{BB962C8B-B14F-4D97-AF65-F5344CB8AC3E}">
        <p14:creationId xmlns:p14="http://schemas.microsoft.com/office/powerpoint/2010/main" val="3267296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24A86-DD2A-4481-B30D-D97C627D1029}" type="datetimeFigureOut">
              <a:rPr lang="en-GB" smtClean="0"/>
              <a:t>19/05/2020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301D6-155E-4146-BBCC-9301A98CF61A}" type="slidenum">
              <a:rPr lang="en-GB" smtClean="0"/>
              <a:t>‹#›</a:t>
            </a:fld>
            <a:endParaRPr lang="en-GB"/>
          </a:p>
        </p:txBody>
      </p:sp>
    </p:spTree>
    <p:extLst>
      <p:ext uri="{BB962C8B-B14F-4D97-AF65-F5344CB8AC3E}">
        <p14:creationId xmlns:p14="http://schemas.microsoft.com/office/powerpoint/2010/main" val="10893684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Read/write modes (</a:t>
            </a:r>
            <a:r>
              <a:rPr lang="en-GB" dirty="0" err="1"/>
              <a:t>incl</a:t>
            </a:r>
            <a:r>
              <a:rPr lang="en-GB" dirty="0"/>
              <a:t> ‘a’ mode)</a:t>
            </a:r>
          </a:p>
          <a:p>
            <a:pPr marL="171450" indent="-171450">
              <a:buFont typeface="Arial" panose="020B0604020202020204" pitchFamily="34" charset="0"/>
              <a:buChar char="•"/>
            </a:pPr>
            <a:r>
              <a:rPr lang="en-GB" dirty="0"/>
              <a:t>Mention other options like encoding</a:t>
            </a:r>
          </a:p>
          <a:p>
            <a:pPr marL="171450" indent="-171450">
              <a:buFont typeface="Arial" panose="020B0604020202020204" pitchFamily="34" charset="0"/>
              <a:buChar char="•"/>
            </a:pPr>
            <a:r>
              <a:rPr lang="en-GB" dirty="0"/>
              <a:t>Explain the usage of the with keyword (context manager + </a:t>
            </a:r>
            <a:r>
              <a:rPr lang="en-GB" sz="1200" b="0" i="0" kern="1200" dirty="0">
                <a:solidFill>
                  <a:schemeClr val="tx1"/>
                </a:solidFill>
                <a:effectLst/>
                <a:latin typeface="+mn-lt"/>
                <a:ea typeface="+mn-ea"/>
                <a:cs typeface="+mn-cs"/>
              </a:rPr>
              <a:t>__enter__ &amp; __exit__ magic methods</a:t>
            </a:r>
            <a:r>
              <a:rPr lang="en-GB" dirty="0"/>
              <a:t>)</a:t>
            </a:r>
          </a:p>
        </p:txBody>
      </p:sp>
      <p:sp>
        <p:nvSpPr>
          <p:cNvPr id="4" name="Slide Number Placeholder 3"/>
          <p:cNvSpPr>
            <a:spLocks noGrp="1"/>
          </p:cNvSpPr>
          <p:nvPr>
            <p:ph type="sldNum" sz="quarter" idx="5"/>
          </p:nvPr>
        </p:nvSpPr>
        <p:spPr/>
        <p:txBody>
          <a:bodyPr/>
          <a:lstStyle/>
          <a:p>
            <a:fld id="{162301D6-155E-4146-BBCC-9301A98CF61A}" type="slidenum">
              <a:rPr lang="en-GB" smtClean="0"/>
              <a:t>4</a:t>
            </a:fld>
            <a:endParaRPr lang="en-GB"/>
          </a:p>
        </p:txBody>
      </p:sp>
    </p:spTree>
    <p:extLst>
      <p:ext uri="{BB962C8B-B14F-4D97-AF65-F5344CB8AC3E}">
        <p14:creationId xmlns:p14="http://schemas.microsoft.com/office/powerpoint/2010/main" val="24409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Compare to lists (not many differences on the surface</a:t>
            </a:r>
          </a:p>
          <a:p>
            <a:pPr marL="171450" indent="-171450">
              <a:buFont typeface="Arial" panose="020B0604020202020204" pitchFamily="34" charset="0"/>
              <a:buChar char="•"/>
            </a:pPr>
            <a:r>
              <a:rPr lang="en-GB" dirty="0"/>
              <a:t>Mention / &amp; // differences</a:t>
            </a:r>
          </a:p>
          <a:p>
            <a:pPr marL="171450" indent="-171450">
              <a:buFont typeface="Arial" panose="020B0604020202020204" pitchFamily="34" charset="0"/>
              <a:buChar char="•"/>
            </a:pPr>
            <a:r>
              <a:rPr lang="en-GB" dirty="0" err="1"/>
              <a:t>Destructuring</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Use as keys in dictionaries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162301D6-155E-4146-BBCC-9301A98CF61A}" type="slidenum">
              <a:rPr lang="en-GB" smtClean="0"/>
              <a:t>5</a:t>
            </a:fld>
            <a:endParaRPr lang="en-GB"/>
          </a:p>
        </p:txBody>
      </p:sp>
    </p:spTree>
    <p:extLst>
      <p:ext uri="{BB962C8B-B14F-4D97-AF65-F5344CB8AC3E}">
        <p14:creationId xmlns:p14="http://schemas.microsoft.com/office/powerpoint/2010/main" val="238945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Mention dictionary comprehensions are a thing</a:t>
            </a:r>
          </a:p>
          <a:p>
            <a:pPr marL="171450" indent="-171450">
              <a:buFont typeface="Arial" panose="020B0604020202020204" pitchFamily="34" charset="0"/>
              <a:buChar char="•"/>
            </a:pPr>
            <a:r>
              <a:rPr lang="en-GB" dirty="0"/>
              <a:t>Nesting list comprehensions</a:t>
            </a:r>
          </a:p>
          <a:p>
            <a:pPr marL="171450" indent="-171450">
              <a:buFont typeface="Arial" panose="020B0604020202020204" pitchFamily="34" charset="0"/>
              <a:buChar char="•"/>
            </a:pPr>
            <a:r>
              <a:rPr lang="en-GB" dirty="0"/>
              <a:t>Multiple </a:t>
            </a:r>
            <a:r>
              <a:rPr lang="en-GB" dirty="0" err="1"/>
              <a:t>fors</a:t>
            </a:r>
            <a:r>
              <a:rPr lang="en-GB" dirty="0"/>
              <a:t> (zips and flattens)</a:t>
            </a:r>
          </a:p>
          <a:p>
            <a:pPr marL="171450" indent="-171450">
              <a:buFont typeface="Arial" panose="020B0604020202020204" pitchFamily="34" charset="0"/>
              <a:buChar char="•"/>
            </a:pPr>
            <a:r>
              <a:rPr lang="en-GB" dirty="0"/>
              <a:t>Maybe mention assignment expressions (</a:t>
            </a:r>
            <a:r>
              <a:rPr lang="en-GB" dirty="0" err="1"/>
              <a:t>kinda</a:t>
            </a:r>
            <a:r>
              <a:rPr lang="en-GB" dirty="0"/>
              <a:t> gets you aggregates)</a:t>
            </a:r>
          </a:p>
          <a:p>
            <a:endParaRPr lang="en-GB" dirty="0"/>
          </a:p>
        </p:txBody>
      </p:sp>
      <p:sp>
        <p:nvSpPr>
          <p:cNvPr id="4" name="Slide Number Placeholder 3"/>
          <p:cNvSpPr>
            <a:spLocks noGrp="1"/>
          </p:cNvSpPr>
          <p:nvPr>
            <p:ph type="sldNum" sz="quarter" idx="5"/>
          </p:nvPr>
        </p:nvSpPr>
        <p:spPr/>
        <p:txBody>
          <a:bodyPr/>
          <a:lstStyle/>
          <a:p>
            <a:fld id="{162301D6-155E-4146-BBCC-9301A98CF61A}" type="slidenum">
              <a:rPr lang="en-GB" smtClean="0"/>
              <a:t>6</a:t>
            </a:fld>
            <a:endParaRPr lang="en-GB"/>
          </a:p>
        </p:txBody>
      </p:sp>
    </p:spTree>
    <p:extLst>
      <p:ext uri="{BB962C8B-B14F-4D97-AF65-F5344CB8AC3E}">
        <p14:creationId xmlns:p14="http://schemas.microsoft.com/office/powerpoint/2010/main" val="2631249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larg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7" name="Text Placeholder 16">
            <a:extLst>
              <a:ext uri="{FF2B5EF4-FFF2-40B4-BE49-F238E27FC236}">
                <a16:creationId xmlns:a16="http://schemas.microsoft.com/office/drawing/2014/main" id="{6C6E50D4-DB5D-6F40-B581-FA0565CF744B}"/>
              </a:ext>
            </a:extLst>
          </p:cNvPr>
          <p:cNvSpPr>
            <a:spLocks noGrp="1"/>
          </p:cNvSpPr>
          <p:nvPr>
            <p:ph type="body" sz="quarter" idx="11" hasCustomPrompt="1"/>
          </p:nvPr>
        </p:nvSpPr>
        <p:spPr>
          <a:xfrm>
            <a:off x="630000" y="4368195"/>
            <a:ext cx="6899275" cy="498475"/>
          </a:xfrm>
          <a:prstGeom prst="rect">
            <a:avLst/>
          </a:prstGeom>
        </p:spPr>
        <p:txBody>
          <a:bodyPr>
            <a:noAutofit/>
          </a:bodyPr>
          <a:lstStyle>
            <a:lvl1pPr marL="0" indent="0">
              <a:buNone/>
              <a:defRPr sz="32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11" name="Text Placeholder 16">
            <a:extLst>
              <a:ext uri="{FF2B5EF4-FFF2-40B4-BE49-F238E27FC236}">
                <a16:creationId xmlns:a16="http://schemas.microsoft.com/office/drawing/2014/main" id="{D16ED0A5-6F7B-8C44-8513-770D879EF4B8}"/>
              </a:ext>
            </a:extLst>
          </p:cNvPr>
          <p:cNvSpPr>
            <a:spLocks noGrp="1"/>
          </p:cNvSpPr>
          <p:nvPr>
            <p:ph type="body" sz="quarter" idx="12" hasCustomPrompt="1"/>
          </p:nvPr>
        </p:nvSpPr>
        <p:spPr>
          <a:xfrm>
            <a:off x="630000" y="5011788"/>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pic>
        <p:nvPicPr>
          <p:cNvPr id="13" name="Picture 12">
            <a:extLst>
              <a:ext uri="{FF2B5EF4-FFF2-40B4-BE49-F238E27FC236}">
                <a16:creationId xmlns:a16="http://schemas.microsoft.com/office/drawing/2014/main" id="{11C3F835-F570-064E-A543-944D88E670FF}"/>
              </a:ext>
            </a:extLst>
          </p:cNvPr>
          <p:cNvPicPr>
            <a:picLocks noChangeAspect="1"/>
          </p:cNvPicPr>
          <p:nvPr userDrawn="1"/>
        </p:nvPicPr>
        <p:blipFill>
          <a:blip r:embed="rId2"/>
          <a:srcRect/>
          <a:stretch/>
        </p:blipFill>
        <p:spPr>
          <a:xfrm>
            <a:off x="1921995" y="1146981"/>
            <a:ext cx="5453487" cy="2705102"/>
          </a:xfrm>
          <a:prstGeom prst="rect">
            <a:avLst/>
          </a:prstGeom>
        </p:spPr>
      </p:pic>
      <p:cxnSp>
        <p:nvCxnSpPr>
          <p:cNvPr id="14" name="Straight Connector 13">
            <a:extLst>
              <a:ext uri="{FF2B5EF4-FFF2-40B4-BE49-F238E27FC236}">
                <a16:creationId xmlns:a16="http://schemas.microsoft.com/office/drawing/2014/main" id="{CF9E6BAF-73B7-3E4B-80EA-A429A993E3E3}"/>
              </a:ext>
            </a:extLst>
          </p:cNvPr>
          <p:cNvCxnSpPr>
            <a:cxnSpLocks/>
          </p:cNvCxnSpPr>
          <p:nvPr userDrawn="1"/>
        </p:nvCxnSpPr>
        <p:spPr>
          <a:xfrm flipH="1">
            <a:off x="7645" y="1563447"/>
            <a:ext cx="2083909" cy="2083912"/>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62F52CCD-99F6-A441-A609-09724BDB0221}"/>
              </a:ext>
            </a:extLst>
          </p:cNvPr>
          <p:cNvSpPr/>
          <p:nvPr userDrawn="1"/>
        </p:nvSpPr>
        <p:spPr>
          <a:xfrm rot="2700000">
            <a:off x="6960961" y="-1234060"/>
            <a:ext cx="2152316" cy="3186640"/>
          </a:xfrm>
          <a:custGeom>
            <a:avLst/>
            <a:gdLst>
              <a:gd name="connsiteX0" fmla="*/ 0 w 2152316"/>
              <a:gd name="connsiteY0" fmla="*/ 0 h 3452877"/>
              <a:gd name="connsiteX1" fmla="*/ 2152316 w 2152316"/>
              <a:gd name="connsiteY1" fmla="*/ 0 h 3452877"/>
              <a:gd name="connsiteX2" fmla="*/ 2152316 w 2152316"/>
              <a:gd name="connsiteY2" fmla="*/ 3452877 h 3452877"/>
              <a:gd name="connsiteX3" fmla="*/ 0 w 2152316"/>
              <a:gd name="connsiteY3" fmla="*/ 3452877 h 3452877"/>
              <a:gd name="connsiteX4" fmla="*/ 0 w 2152316"/>
              <a:gd name="connsiteY4" fmla="*/ 0 h 3452877"/>
              <a:gd name="connsiteX0" fmla="*/ 4754 w 2152316"/>
              <a:gd name="connsiteY0" fmla="*/ 2410406 h 3452877"/>
              <a:gd name="connsiteX1" fmla="*/ 2152316 w 2152316"/>
              <a:gd name="connsiteY1" fmla="*/ 0 h 3452877"/>
              <a:gd name="connsiteX2" fmla="*/ 2152316 w 2152316"/>
              <a:gd name="connsiteY2" fmla="*/ 3452877 h 3452877"/>
              <a:gd name="connsiteX3" fmla="*/ 0 w 2152316"/>
              <a:gd name="connsiteY3" fmla="*/ 3452877 h 3452877"/>
              <a:gd name="connsiteX4" fmla="*/ 4754 w 2152316"/>
              <a:gd name="connsiteY4" fmla="*/ 2410406 h 3452877"/>
              <a:gd name="connsiteX0" fmla="*/ 4754 w 2152316"/>
              <a:gd name="connsiteY0" fmla="*/ 2144169 h 3186640"/>
              <a:gd name="connsiteX1" fmla="*/ 2152315 w 2152316"/>
              <a:gd name="connsiteY1" fmla="*/ 0 h 3186640"/>
              <a:gd name="connsiteX2" fmla="*/ 2152316 w 2152316"/>
              <a:gd name="connsiteY2" fmla="*/ 3186640 h 3186640"/>
              <a:gd name="connsiteX3" fmla="*/ 0 w 2152316"/>
              <a:gd name="connsiteY3" fmla="*/ 3186640 h 3186640"/>
              <a:gd name="connsiteX4" fmla="*/ 4754 w 2152316"/>
              <a:gd name="connsiteY4" fmla="*/ 2144169 h 3186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316" h="3186640">
                <a:moveTo>
                  <a:pt x="4754" y="2144169"/>
                </a:moveTo>
                <a:lnTo>
                  <a:pt x="2152315" y="0"/>
                </a:lnTo>
                <a:cubicBezTo>
                  <a:pt x="2152315" y="1062213"/>
                  <a:pt x="2152316" y="2124427"/>
                  <a:pt x="2152316" y="3186640"/>
                </a:cubicBezTo>
                <a:lnTo>
                  <a:pt x="0" y="3186640"/>
                </a:lnTo>
                <a:cubicBezTo>
                  <a:pt x="1585" y="2839150"/>
                  <a:pt x="3169" y="2491659"/>
                  <a:pt x="4754" y="2144169"/>
                </a:cubicBez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5645219-E292-944F-B091-478F46D40720}"/>
              </a:ext>
            </a:extLst>
          </p:cNvPr>
          <p:cNvCxnSpPr>
            <a:cxnSpLocks/>
          </p:cNvCxnSpPr>
          <p:nvPr userDrawn="1"/>
        </p:nvCxnSpPr>
        <p:spPr>
          <a:xfrm flipH="1">
            <a:off x="5510722" y="0"/>
            <a:ext cx="546647" cy="546648"/>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B38F6885-6ABB-4A9A-BB82-9D159578DA56}"/>
              </a:ext>
            </a:extLst>
          </p:cNvPr>
          <p:cNvGrpSpPr/>
          <p:nvPr userDrawn="1"/>
        </p:nvGrpSpPr>
        <p:grpSpPr>
          <a:xfrm>
            <a:off x="4268173" y="3220956"/>
            <a:ext cx="2445700" cy="780523"/>
            <a:chOff x="4287900" y="2625757"/>
            <a:chExt cx="2445700" cy="780523"/>
          </a:xfrm>
        </p:grpSpPr>
        <p:sp>
          <p:nvSpPr>
            <p:cNvPr id="17" name="TextBox 16">
              <a:extLst>
                <a:ext uri="{FF2B5EF4-FFF2-40B4-BE49-F238E27FC236}">
                  <a16:creationId xmlns:a16="http://schemas.microsoft.com/office/drawing/2014/main" id="{B97E78AE-A8E9-44D7-9581-08EE9B394E64}"/>
                </a:ext>
              </a:extLst>
            </p:cNvPr>
            <p:cNvSpPr txBox="1"/>
            <p:nvPr userDrawn="1"/>
          </p:nvSpPr>
          <p:spPr>
            <a:xfrm>
              <a:off x="4287900" y="2625757"/>
              <a:ext cx="1515872" cy="260911"/>
            </a:xfrm>
            <a:prstGeom prst="rect">
              <a:avLst/>
            </a:prstGeom>
          </p:spPr>
          <p:txBody>
            <a:bodyPr wrap="none" rtlCol="0">
              <a:normAutofit lnSpcReduction="10000"/>
            </a:bodyPr>
            <a:lstStyle/>
            <a:p>
              <a:pPr marL="0" indent="0" algn="l">
                <a:buNone/>
              </a:pPr>
              <a:r>
                <a:rPr lang="en-GB" sz="1200" b="1">
                  <a:latin typeface="Helvetica" pitchFamily="2" charset="0"/>
                </a:rPr>
                <a:t>in association with </a:t>
              </a:r>
            </a:p>
          </p:txBody>
        </p:sp>
        <p:pic>
          <p:nvPicPr>
            <p:cNvPr id="18" name="Picture 17" descr="A picture containing clock, drawing&#10;&#10;Description automatically generated">
              <a:extLst>
                <a:ext uri="{FF2B5EF4-FFF2-40B4-BE49-F238E27FC236}">
                  <a16:creationId xmlns:a16="http://schemas.microsoft.com/office/drawing/2014/main" id="{B0B486D2-F979-4D4A-B403-009652FAAE50}"/>
                </a:ext>
              </a:extLst>
            </p:cNvPr>
            <p:cNvPicPr>
              <a:picLocks noChangeAspect="1"/>
            </p:cNvPicPr>
            <p:nvPr userDrawn="1"/>
          </p:nvPicPr>
          <p:blipFill>
            <a:blip r:embed="rId3"/>
            <a:stretch>
              <a:fillRect/>
            </a:stretch>
          </p:blipFill>
          <p:spPr>
            <a:xfrm>
              <a:off x="4327298" y="2907806"/>
              <a:ext cx="2406302" cy="498474"/>
            </a:xfrm>
            <a:prstGeom prst="rect">
              <a:avLst/>
            </a:prstGeom>
            <a:noFill/>
          </p:spPr>
        </p:pic>
      </p:grpSp>
    </p:spTree>
    <p:extLst>
      <p:ext uri="{BB962C8B-B14F-4D97-AF65-F5344CB8AC3E}">
        <p14:creationId xmlns:p14="http://schemas.microsoft.com/office/powerpoint/2010/main" val="162733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 large image">
    <p:spTree>
      <p:nvGrpSpPr>
        <p:cNvPr id="1" name=""/>
        <p:cNvGrpSpPr/>
        <p:nvPr/>
      </p:nvGrpSpPr>
      <p:grpSpPr>
        <a:xfrm>
          <a:off x="0" y="0"/>
          <a:ext cx="0" cy="0"/>
          <a:chOff x="0" y="0"/>
          <a:chExt cx="0" cy="0"/>
        </a:xfrm>
      </p:grpSpPr>
      <p:sp>
        <p:nvSpPr>
          <p:cNvPr id="17" name="Picture Placeholder 31">
            <a:extLst>
              <a:ext uri="{FF2B5EF4-FFF2-40B4-BE49-F238E27FC236}">
                <a16:creationId xmlns:a16="http://schemas.microsoft.com/office/drawing/2014/main" id="{33B87CFE-9A5C-2840-B4C6-E67E5354992E}"/>
              </a:ext>
            </a:extLst>
          </p:cNvPr>
          <p:cNvSpPr>
            <a:spLocks noGrp="1"/>
          </p:cNvSpPr>
          <p:nvPr>
            <p:ph type="pic" sz="quarter" idx="10" hasCustomPrompt="1"/>
          </p:nvPr>
        </p:nvSpPr>
        <p:spPr>
          <a:xfrm>
            <a:off x="2770" y="0"/>
            <a:ext cx="10100306" cy="5715000"/>
          </a:xfrm>
          <a:prstGeom prst="rect">
            <a:avLst/>
          </a:prstGeom>
        </p:spPr>
        <p:txBody>
          <a:bodyPr/>
          <a:lstStyle>
            <a:lvl1pPr marL="0" marR="0" indent="0" algn="l" defTabSz="457196"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196" rtl="0" eaLnBrk="1" fontAlgn="auto" latinLnBrk="0" hangingPunct="1">
              <a:lnSpc>
                <a:spcPct val="100000"/>
              </a:lnSpc>
              <a:spcBef>
                <a:spcPct val="20000"/>
              </a:spcBef>
              <a:spcAft>
                <a:spcPts val="0"/>
              </a:spcAft>
              <a:buClrTx/>
              <a:buSzTx/>
              <a:buFont typeface="Arial"/>
              <a:buNone/>
              <a:tabLst/>
              <a:defRPr/>
            </a:pPr>
            <a:r>
              <a:rPr lang="en-US"/>
              <a:t>Insert Images here</a:t>
            </a:r>
          </a:p>
          <a:p>
            <a:endParaRPr lang="en-US"/>
          </a:p>
        </p:txBody>
      </p:sp>
      <p:sp>
        <p:nvSpPr>
          <p:cNvPr id="8" name="Rectangle 7">
            <a:extLst>
              <a:ext uri="{FF2B5EF4-FFF2-40B4-BE49-F238E27FC236}">
                <a16:creationId xmlns:a16="http://schemas.microsoft.com/office/drawing/2014/main" id="{CE2A3052-87D2-3241-B079-8ED1EA177EA2}"/>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3" name="TextBox 2">
            <a:extLst>
              <a:ext uri="{FF2B5EF4-FFF2-40B4-BE49-F238E27FC236}">
                <a16:creationId xmlns:a16="http://schemas.microsoft.com/office/drawing/2014/main" id="{B61EB911-0871-934A-BDED-9464EE8ABB0C}"/>
              </a:ext>
            </a:extLst>
          </p:cNvPr>
          <p:cNvSpPr txBox="1"/>
          <p:nvPr userDrawn="1"/>
        </p:nvSpPr>
        <p:spPr>
          <a:xfrm>
            <a:off x="7951304" y="6194066"/>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9" name="Slide Number Placeholder 5">
            <a:extLst>
              <a:ext uri="{FF2B5EF4-FFF2-40B4-BE49-F238E27FC236}">
                <a16:creationId xmlns:a16="http://schemas.microsoft.com/office/drawing/2014/main" id="{506603C0-58EA-0444-AFC1-5F1033AE027C}"/>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Tree>
    <p:extLst>
      <p:ext uri="{BB962C8B-B14F-4D97-AF65-F5344CB8AC3E}">
        <p14:creationId xmlns:p14="http://schemas.microsoft.com/office/powerpoint/2010/main" val="244945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27A548F-0157-5D4B-BA26-423237A39DDC}"/>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cxnSp>
        <p:nvCxnSpPr>
          <p:cNvPr id="18" name="Straight Connector 17">
            <a:extLst>
              <a:ext uri="{FF2B5EF4-FFF2-40B4-BE49-F238E27FC236}">
                <a16:creationId xmlns:a16="http://schemas.microsoft.com/office/drawing/2014/main" id="{42168C30-408A-3A4C-85D7-87D6DEF5904F}"/>
              </a:ext>
            </a:extLst>
          </p:cNvPr>
          <p:cNvCxnSpPr/>
          <p:nvPr userDrawn="1"/>
        </p:nvCxnSpPr>
        <p:spPr>
          <a:xfrm flipH="1">
            <a:off x="426066" y="834572"/>
            <a:ext cx="2252457" cy="2252461"/>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098ACFE-7DEC-514F-BF73-242DAF79BE6E}"/>
              </a:ext>
            </a:extLst>
          </p:cNvPr>
          <p:cNvCxnSpPr>
            <a:cxnSpLocks/>
          </p:cNvCxnSpPr>
          <p:nvPr userDrawn="1"/>
        </p:nvCxnSpPr>
        <p:spPr>
          <a:xfrm flipH="1">
            <a:off x="6911163" y="3782786"/>
            <a:ext cx="1926944" cy="1926942"/>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21" name="Freeform: Shape 1">
            <a:extLst>
              <a:ext uri="{FF2B5EF4-FFF2-40B4-BE49-F238E27FC236}">
                <a16:creationId xmlns:a16="http://schemas.microsoft.com/office/drawing/2014/main" id="{2BA718BF-2953-6E4F-B452-B1CF1B7FFC90}"/>
              </a:ext>
            </a:extLst>
          </p:cNvPr>
          <p:cNvSpPr/>
          <p:nvPr userDrawn="1"/>
        </p:nvSpPr>
        <p:spPr>
          <a:xfrm>
            <a:off x="921544" y="-2381"/>
            <a:ext cx="3479006" cy="1959769"/>
          </a:xfrm>
          <a:custGeom>
            <a:avLst/>
            <a:gdLst>
              <a:gd name="connsiteX0" fmla="*/ 440531 w 3479006"/>
              <a:gd name="connsiteY0" fmla="*/ 0 h 1959769"/>
              <a:gd name="connsiteX1" fmla="*/ 0 w 3479006"/>
              <a:gd name="connsiteY1" fmla="*/ 438150 h 1959769"/>
              <a:gd name="connsiteX2" fmla="*/ 1521619 w 3479006"/>
              <a:gd name="connsiteY2" fmla="*/ 1959769 h 1959769"/>
              <a:gd name="connsiteX3" fmla="*/ 3479006 w 3479006"/>
              <a:gd name="connsiteY3" fmla="*/ 2381 h 1959769"/>
              <a:gd name="connsiteX4" fmla="*/ 440531 w 3479006"/>
              <a:gd name="connsiteY4" fmla="*/ 0 h 1959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006" h="1959769">
                <a:moveTo>
                  <a:pt x="440531" y="0"/>
                </a:moveTo>
                <a:lnTo>
                  <a:pt x="0" y="438150"/>
                </a:lnTo>
                <a:lnTo>
                  <a:pt x="1521619" y="1959769"/>
                </a:lnTo>
                <a:lnTo>
                  <a:pt x="3479006" y="2381"/>
                </a:lnTo>
                <a:lnTo>
                  <a:pt x="440531" y="0"/>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Freeform: Shape 2">
            <a:extLst>
              <a:ext uri="{FF2B5EF4-FFF2-40B4-BE49-F238E27FC236}">
                <a16:creationId xmlns:a16="http://schemas.microsoft.com/office/drawing/2014/main" id="{96A811ED-43E3-E24A-88C9-6C200B48229A}"/>
              </a:ext>
            </a:extLst>
          </p:cNvPr>
          <p:cNvSpPr/>
          <p:nvPr userDrawn="1"/>
        </p:nvSpPr>
        <p:spPr>
          <a:xfrm>
            <a:off x="5976938" y="3745706"/>
            <a:ext cx="2326481" cy="1969294"/>
          </a:xfrm>
          <a:custGeom>
            <a:avLst/>
            <a:gdLst>
              <a:gd name="connsiteX0" fmla="*/ 0 w 2326481"/>
              <a:gd name="connsiteY0" fmla="*/ 1969294 h 1969294"/>
              <a:gd name="connsiteX1" fmla="*/ 700087 w 2326481"/>
              <a:gd name="connsiteY1" fmla="*/ 1969294 h 1969294"/>
              <a:gd name="connsiteX2" fmla="*/ 2326481 w 2326481"/>
              <a:gd name="connsiteY2" fmla="*/ 338138 h 1969294"/>
              <a:gd name="connsiteX3" fmla="*/ 1974056 w 2326481"/>
              <a:gd name="connsiteY3" fmla="*/ 0 h 1969294"/>
              <a:gd name="connsiteX4" fmla="*/ 0 w 2326481"/>
              <a:gd name="connsiteY4" fmla="*/ 1969294 h 1969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481" h="1969294">
                <a:moveTo>
                  <a:pt x="0" y="1969294"/>
                </a:moveTo>
                <a:lnTo>
                  <a:pt x="700087" y="1969294"/>
                </a:lnTo>
                <a:lnTo>
                  <a:pt x="2326481" y="338138"/>
                </a:lnTo>
                <a:lnTo>
                  <a:pt x="1974056" y="0"/>
                </a:lnTo>
                <a:lnTo>
                  <a:pt x="0" y="1969294"/>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Slide Number Placeholder 5">
            <a:extLst>
              <a:ext uri="{FF2B5EF4-FFF2-40B4-BE49-F238E27FC236}">
                <a16:creationId xmlns:a16="http://schemas.microsoft.com/office/drawing/2014/main" id="{728D409D-39B7-5040-A9BE-A62FA762AF2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3" name="TextBox 12">
            <a:extLst>
              <a:ext uri="{FF2B5EF4-FFF2-40B4-BE49-F238E27FC236}">
                <a16:creationId xmlns:a16="http://schemas.microsoft.com/office/drawing/2014/main" id="{CB6C8724-0280-114E-BEF4-E8058C21DCE0}"/>
              </a:ext>
            </a:extLst>
          </p:cNvPr>
          <p:cNvSpPr txBox="1"/>
          <p:nvPr userDrawn="1"/>
        </p:nvSpPr>
        <p:spPr>
          <a:xfrm>
            <a:off x="3603713" y="2440702"/>
            <a:ext cx="2776306" cy="646331"/>
          </a:xfrm>
          <a:prstGeom prst="rect">
            <a:avLst/>
          </a:prstGeom>
          <a:noFill/>
        </p:spPr>
        <p:txBody>
          <a:bodyPr wrap="square" rtlCol="0">
            <a:spAutoFit/>
          </a:bodyPr>
          <a:lstStyle/>
          <a:p>
            <a:pPr algn="ctr"/>
            <a:r>
              <a:rPr lang="en-US" sz="3600" b="1">
                <a:solidFill>
                  <a:schemeClr val="accent1"/>
                </a:solidFill>
                <a:latin typeface="Helvetica Neue"/>
                <a:cs typeface="Helvetica Neue"/>
              </a:rPr>
              <a:t>Thank You!</a:t>
            </a:r>
          </a:p>
        </p:txBody>
      </p:sp>
      <p:pic>
        <p:nvPicPr>
          <p:cNvPr id="14" name="Picture 13">
            <a:extLst>
              <a:ext uri="{FF2B5EF4-FFF2-40B4-BE49-F238E27FC236}">
                <a16:creationId xmlns:a16="http://schemas.microsoft.com/office/drawing/2014/main" id="{CDCCAE24-F457-B149-9ECA-DC512FFEE544}"/>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5" name="Straight Connector 14">
            <a:extLst>
              <a:ext uri="{FF2B5EF4-FFF2-40B4-BE49-F238E27FC236}">
                <a16:creationId xmlns:a16="http://schemas.microsoft.com/office/drawing/2014/main" id="{D337CD72-EC88-2640-BAAE-DA06A379052C}"/>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2" name="Picture 11" descr="A picture containing clock, drawing&#10;&#10;Description automatically generated">
            <a:extLst>
              <a:ext uri="{FF2B5EF4-FFF2-40B4-BE49-F238E27FC236}">
                <a16:creationId xmlns:a16="http://schemas.microsoft.com/office/drawing/2014/main" id="{C73886AA-B6C3-4794-BD1D-903B10E1C299}"/>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8091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without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E748FE-5D8C-6942-A5A9-354C894B0ED6}"/>
              </a:ext>
            </a:extLst>
          </p:cNvPr>
          <p:cNvPicPr>
            <a:picLocks noChangeAspect="1"/>
          </p:cNvPicPr>
          <p:nvPr userDrawn="1"/>
        </p:nvPicPr>
        <p:blipFill>
          <a:blip r:embed="rId2"/>
          <a:srcRect/>
          <a:stretch/>
        </p:blipFill>
        <p:spPr>
          <a:xfrm>
            <a:off x="7907094" y="-3671"/>
            <a:ext cx="2195982" cy="1089276"/>
          </a:xfrm>
          <a:prstGeom prst="rect">
            <a:avLst/>
          </a:prstGeom>
        </p:spPr>
      </p:pic>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cxnSp>
        <p:nvCxnSpPr>
          <p:cNvPr id="10" name="Straight Connector 9">
            <a:extLst>
              <a:ext uri="{FF2B5EF4-FFF2-40B4-BE49-F238E27FC236}">
                <a16:creationId xmlns:a16="http://schemas.microsoft.com/office/drawing/2014/main" id="{9DDDE507-3EDE-CA41-A702-78C5042E67BE}"/>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4" name="Freeform: Shape 2">
            <a:extLst>
              <a:ext uri="{FF2B5EF4-FFF2-40B4-BE49-F238E27FC236}">
                <a16:creationId xmlns:a16="http://schemas.microsoft.com/office/drawing/2014/main" id="{D45AE7F2-ED6B-2941-A22E-7A21352287C2}"/>
              </a:ext>
            </a:extLst>
          </p:cNvPr>
          <p:cNvSpPr/>
          <p:nvPr userDrawn="1"/>
        </p:nvSpPr>
        <p:spPr>
          <a:xfrm>
            <a:off x="-2381" y="0"/>
            <a:ext cx="1526381" cy="1531144"/>
          </a:xfrm>
          <a:custGeom>
            <a:avLst/>
            <a:gdLst>
              <a:gd name="connsiteX0" fmla="*/ 0 w 1526381"/>
              <a:gd name="connsiteY0" fmla="*/ 1531144 h 1531144"/>
              <a:gd name="connsiteX1" fmla="*/ 0 w 1526381"/>
              <a:gd name="connsiteY1" fmla="*/ 0 h 1531144"/>
              <a:gd name="connsiteX2" fmla="*/ 1526381 w 1526381"/>
              <a:gd name="connsiteY2" fmla="*/ 0 h 1531144"/>
              <a:gd name="connsiteX3" fmla="*/ 0 w 1526381"/>
              <a:gd name="connsiteY3" fmla="*/ 1531144 h 1531144"/>
            </a:gdLst>
            <a:ahLst/>
            <a:cxnLst>
              <a:cxn ang="0">
                <a:pos x="connsiteX0" y="connsiteY0"/>
              </a:cxn>
              <a:cxn ang="0">
                <a:pos x="connsiteX1" y="connsiteY1"/>
              </a:cxn>
              <a:cxn ang="0">
                <a:pos x="connsiteX2" y="connsiteY2"/>
              </a:cxn>
              <a:cxn ang="0">
                <a:pos x="connsiteX3" y="connsiteY3"/>
              </a:cxn>
            </a:cxnLst>
            <a:rect l="l" t="t" r="r" b="b"/>
            <a:pathLst>
              <a:path w="1526381" h="1531144">
                <a:moveTo>
                  <a:pt x="0" y="1531144"/>
                </a:moveTo>
                <a:lnTo>
                  <a:pt x="0" y="0"/>
                </a:lnTo>
                <a:lnTo>
                  <a:pt x="1526381" y="0"/>
                </a:lnTo>
                <a:lnTo>
                  <a:pt x="0" y="1531144"/>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Text Placeholder 16">
            <a:extLst>
              <a:ext uri="{FF2B5EF4-FFF2-40B4-BE49-F238E27FC236}">
                <a16:creationId xmlns:a16="http://schemas.microsoft.com/office/drawing/2014/main" id="{85BBDB48-C8F5-EF48-8039-BB51F038092D}"/>
              </a:ext>
            </a:extLst>
          </p:cNvPr>
          <p:cNvSpPr>
            <a:spLocks noGrp="1"/>
          </p:cNvSpPr>
          <p:nvPr>
            <p:ph type="body" sz="quarter" idx="11" hasCustomPrompt="1"/>
          </p:nvPr>
        </p:nvSpPr>
        <p:spPr>
          <a:xfrm>
            <a:off x="959179" y="2699179"/>
            <a:ext cx="6899275" cy="498475"/>
          </a:xfrm>
          <a:prstGeom prst="rect">
            <a:avLst/>
          </a:prstGeom>
        </p:spPr>
        <p:txBody>
          <a:bodyPr>
            <a:noAutofit/>
          </a:bodyPr>
          <a:lstStyle>
            <a:lvl1pPr marL="0" indent="0">
              <a:buNone/>
              <a:defRPr sz="32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0" name="Text Placeholder 16">
            <a:extLst>
              <a:ext uri="{FF2B5EF4-FFF2-40B4-BE49-F238E27FC236}">
                <a16:creationId xmlns:a16="http://schemas.microsoft.com/office/drawing/2014/main" id="{2D59B6FC-77CD-D24B-AF7F-A51222225685}"/>
              </a:ext>
            </a:extLst>
          </p:cNvPr>
          <p:cNvSpPr>
            <a:spLocks noGrp="1"/>
          </p:cNvSpPr>
          <p:nvPr>
            <p:ph type="body" sz="quarter" idx="12" hasCustomPrompt="1"/>
          </p:nvPr>
        </p:nvSpPr>
        <p:spPr>
          <a:xfrm>
            <a:off x="959178" y="3274253"/>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1" name="Text Placeholder 16">
            <a:extLst>
              <a:ext uri="{FF2B5EF4-FFF2-40B4-BE49-F238E27FC236}">
                <a16:creationId xmlns:a16="http://schemas.microsoft.com/office/drawing/2014/main" id="{F220EAA9-FEBC-CD4A-8180-0E73E85D2EFC}"/>
              </a:ext>
            </a:extLst>
          </p:cNvPr>
          <p:cNvSpPr>
            <a:spLocks noGrp="1"/>
          </p:cNvSpPr>
          <p:nvPr>
            <p:ph type="body" sz="quarter" idx="13" hasCustomPrompt="1"/>
          </p:nvPr>
        </p:nvSpPr>
        <p:spPr>
          <a:xfrm>
            <a:off x="959178" y="4211802"/>
            <a:ext cx="6899275" cy="343731"/>
          </a:xfrm>
          <a:prstGeom prst="rect">
            <a:avLst/>
          </a:prstGeom>
        </p:spPr>
        <p:txBody>
          <a:bodyPr>
            <a:noAutofit/>
          </a:bodyPr>
          <a:lstStyle>
            <a:lvl1pPr marL="0" indent="0">
              <a:buNone/>
              <a:defRPr sz="1800" i="1">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date</a:t>
            </a:r>
          </a:p>
        </p:txBody>
      </p:sp>
      <p:pic>
        <p:nvPicPr>
          <p:cNvPr id="11" name="Picture 10" descr="A picture containing clock, drawing&#10;&#10;Description automatically generated">
            <a:extLst>
              <a:ext uri="{FF2B5EF4-FFF2-40B4-BE49-F238E27FC236}">
                <a16:creationId xmlns:a16="http://schemas.microsoft.com/office/drawing/2014/main" id="{8CC77731-8091-46D4-9C40-621EAD53A017}"/>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03448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 si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AC0697-E22B-7142-B112-96A6182AB9E1}"/>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Slide Number Placeholder 5">
            <a:extLst>
              <a:ext uri="{FF2B5EF4-FFF2-40B4-BE49-F238E27FC236}">
                <a16:creationId xmlns:a16="http://schemas.microsoft.com/office/drawing/2014/main" id="{49211793-DAFF-F046-8EED-1B4E4208AACE}"/>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2" name="Text Placeholder 16">
            <a:extLst>
              <a:ext uri="{FF2B5EF4-FFF2-40B4-BE49-F238E27FC236}">
                <a16:creationId xmlns:a16="http://schemas.microsoft.com/office/drawing/2014/main" id="{9693AD1C-1F12-EA4F-9DF4-6C839CB85523}"/>
              </a:ext>
            </a:extLst>
          </p:cNvPr>
          <p:cNvSpPr>
            <a:spLocks noGrp="1"/>
          </p:cNvSpPr>
          <p:nvPr>
            <p:ph type="body" sz="quarter" idx="11"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15" name="Text Placeholder 16">
            <a:extLst>
              <a:ext uri="{FF2B5EF4-FFF2-40B4-BE49-F238E27FC236}">
                <a16:creationId xmlns:a16="http://schemas.microsoft.com/office/drawing/2014/main" id="{259A9C65-97A0-8D4F-AA67-0FF3616BE1CE}"/>
              </a:ext>
            </a:extLst>
          </p:cNvPr>
          <p:cNvSpPr>
            <a:spLocks noGrp="1"/>
          </p:cNvSpPr>
          <p:nvPr>
            <p:ph type="body" sz="quarter" idx="12"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pic>
        <p:nvPicPr>
          <p:cNvPr id="9" name="Picture 8">
            <a:extLst>
              <a:ext uri="{FF2B5EF4-FFF2-40B4-BE49-F238E27FC236}">
                <a16:creationId xmlns:a16="http://schemas.microsoft.com/office/drawing/2014/main" id="{A5BD6CAD-2234-444C-B7E4-7899739F013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DAC0A0A9-9887-434B-8F8F-CB1022E71B71}"/>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99BD3929-F69B-4F7C-8EBE-FD4BB20BC140}"/>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156356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 si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AC0697-E22B-7142-B112-96A6182AB9E1}"/>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Slide Number Placeholder 5">
            <a:extLst>
              <a:ext uri="{FF2B5EF4-FFF2-40B4-BE49-F238E27FC236}">
                <a16:creationId xmlns:a16="http://schemas.microsoft.com/office/drawing/2014/main" id="{49211793-DAFF-F046-8EED-1B4E4208AACE}"/>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pic>
        <p:nvPicPr>
          <p:cNvPr id="9" name="Picture 8">
            <a:extLst>
              <a:ext uri="{FF2B5EF4-FFF2-40B4-BE49-F238E27FC236}">
                <a16:creationId xmlns:a16="http://schemas.microsoft.com/office/drawing/2014/main" id="{A5BD6CAD-2234-444C-B7E4-7899739F013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DAC0A0A9-9887-434B-8F8F-CB1022E71B71}"/>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6" name="Picture 5" descr="A picture containing clock, drawing&#10;&#10;Description automatically generated">
            <a:extLst>
              <a:ext uri="{FF2B5EF4-FFF2-40B4-BE49-F238E27FC236}">
                <a16:creationId xmlns:a16="http://schemas.microsoft.com/office/drawing/2014/main" id="{85C57FC6-EC70-4427-B1E3-5AE7700E462E}"/>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222634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 1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a:noAutofit/>
          </a:bodyPr>
          <a:lstStyle>
            <a:lvl1pPr marL="0" indent="0">
              <a:buNone/>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pic>
        <p:nvPicPr>
          <p:cNvPr id="12" name="Picture 11">
            <a:extLst>
              <a:ext uri="{FF2B5EF4-FFF2-40B4-BE49-F238E27FC236}">
                <a16:creationId xmlns:a16="http://schemas.microsoft.com/office/drawing/2014/main" id="{7E789C74-DDCE-3449-A795-5831C6570031}"/>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CA1F0A89-89D5-974A-997F-B384C028A7FA}"/>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4" name="Picture 13" descr="A picture containing clock, drawing&#10;&#10;Description automatically generated">
            <a:extLst>
              <a:ext uri="{FF2B5EF4-FFF2-40B4-BE49-F238E27FC236}">
                <a16:creationId xmlns:a16="http://schemas.microsoft.com/office/drawing/2014/main" id="{3A0E6D82-5E24-4970-B873-62718B19DDF7}"/>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02825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pic>
        <p:nvPicPr>
          <p:cNvPr id="12" name="Picture 11">
            <a:extLst>
              <a:ext uri="{FF2B5EF4-FFF2-40B4-BE49-F238E27FC236}">
                <a16:creationId xmlns:a16="http://schemas.microsoft.com/office/drawing/2014/main" id="{BEC0D4B6-F872-914C-9551-BDBE3AAB100E}"/>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0B9D085A-7102-FB41-801C-7F71A869EF07}"/>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82EA5F49-5F47-4E13-8969-FF8041E65581}"/>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93015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 1 columns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cxnSp>
        <p:nvCxnSpPr>
          <p:cNvPr id="7" name="Straight Connector 6">
            <a:extLst>
              <a:ext uri="{FF2B5EF4-FFF2-40B4-BE49-F238E27FC236}">
                <a16:creationId xmlns:a16="http://schemas.microsoft.com/office/drawing/2014/main" id="{FC781635-B862-9B4E-BA3D-960D65442B21}"/>
              </a:ext>
            </a:extLst>
          </p:cNvPr>
          <p:cNvCxnSpPr>
            <a:cxnSpLocks/>
          </p:cNvCxnSpPr>
          <p:nvPr userDrawn="1"/>
        </p:nvCxnSpPr>
        <p:spPr>
          <a:xfrm flipH="1">
            <a:off x="531628" y="4586350"/>
            <a:ext cx="1129826" cy="1129823"/>
          </a:xfrm>
          <a:prstGeom prst="line">
            <a:avLst/>
          </a:prstGeom>
          <a:ln cap="rnd">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Freeform: Shape 1">
            <a:extLst>
              <a:ext uri="{FF2B5EF4-FFF2-40B4-BE49-F238E27FC236}">
                <a16:creationId xmlns:a16="http://schemas.microsoft.com/office/drawing/2014/main" id="{F0FE76D2-50A9-5D4D-B8D8-562F4C38F735}"/>
              </a:ext>
            </a:extLst>
          </p:cNvPr>
          <p:cNvSpPr/>
          <p:nvPr userDrawn="1"/>
        </p:nvSpPr>
        <p:spPr>
          <a:xfrm>
            <a:off x="-4763" y="4593431"/>
            <a:ext cx="1133476" cy="1123950"/>
          </a:xfrm>
          <a:custGeom>
            <a:avLst/>
            <a:gdLst>
              <a:gd name="connsiteX0" fmla="*/ 0 w 1133476"/>
              <a:gd name="connsiteY0" fmla="*/ 778669 h 1123950"/>
              <a:gd name="connsiteX1" fmla="*/ 0 w 1133476"/>
              <a:gd name="connsiteY1" fmla="*/ 1123950 h 1123950"/>
              <a:gd name="connsiteX2" fmla="*/ 354807 w 1133476"/>
              <a:gd name="connsiteY2" fmla="*/ 1123950 h 1123950"/>
              <a:gd name="connsiteX3" fmla="*/ 1133476 w 1133476"/>
              <a:gd name="connsiteY3" fmla="*/ 350044 h 1123950"/>
              <a:gd name="connsiteX4" fmla="*/ 788194 w 1133476"/>
              <a:gd name="connsiteY4" fmla="*/ 0 h 1123950"/>
              <a:gd name="connsiteX5" fmla="*/ 0 w 1133476"/>
              <a:gd name="connsiteY5" fmla="*/ 778669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3476" h="1123950">
                <a:moveTo>
                  <a:pt x="0" y="778669"/>
                </a:moveTo>
                <a:lnTo>
                  <a:pt x="0" y="1123950"/>
                </a:lnTo>
                <a:lnTo>
                  <a:pt x="354807" y="1123950"/>
                </a:lnTo>
                <a:lnTo>
                  <a:pt x="1133476" y="350044"/>
                </a:lnTo>
                <a:lnTo>
                  <a:pt x="788194" y="0"/>
                </a:lnTo>
                <a:lnTo>
                  <a:pt x="0" y="778669"/>
                </a:lnTo>
                <a:close/>
              </a:path>
            </a:pathLst>
          </a:custGeom>
          <a:solidFill>
            <a:schemeClr val="accent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a:noAutofit/>
          </a:bodyPr>
          <a:lstStyle>
            <a:lvl1pPr marL="171450" indent="-171450">
              <a:buFont typeface="Arial" panose="020B0604020202020204" pitchFamily="34" charset="0"/>
              <a:buChar char="•"/>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sp>
        <p:nvSpPr>
          <p:cNvPr id="2" name="TextBox 1">
            <a:extLst>
              <a:ext uri="{FF2B5EF4-FFF2-40B4-BE49-F238E27FC236}">
                <a16:creationId xmlns:a16="http://schemas.microsoft.com/office/drawing/2014/main" id="{635663D4-488D-D04B-BE61-575FC7FF6AC0}"/>
              </a:ext>
            </a:extLst>
          </p:cNvPr>
          <p:cNvSpPr txBox="1"/>
          <p:nvPr userDrawn="1"/>
        </p:nvSpPr>
        <p:spPr>
          <a:xfrm>
            <a:off x="1186405" y="2540643"/>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pic>
        <p:nvPicPr>
          <p:cNvPr id="13" name="Picture 12">
            <a:extLst>
              <a:ext uri="{FF2B5EF4-FFF2-40B4-BE49-F238E27FC236}">
                <a16:creationId xmlns:a16="http://schemas.microsoft.com/office/drawing/2014/main" id="{8084480D-482D-8545-B063-031E35EBB209}"/>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4" name="Straight Connector 13">
            <a:extLst>
              <a:ext uri="{FF2B5EF4-FFF2-40B4-BE49-F238E27FC236}">
                <a16:creationId xmlns:a16="http://schemas.microsoft.com/office/drawing/2014/main" id="{9854010B-FF0A-D841-8080-1FB45DA8780F}"/>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6" name="Picture 15" descr="A picture containing clock, drawing&#10;&#10;Description automatically generated">
            <a:extLst>
              <a:ext uri="{FF2B5EF4-FFF2-40B4-BE49-F238E27FC236}">
                <a16:creationId xmlns:a16="http://schemas.microsoft.com/office/drawing/2014/main" id="{49A4BCF7-E805-42F3-A855-942A9416CFBD}"/>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2388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 2 columns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C22AC-D45A-2642-82D3-3A5A77769FD9}"/>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6" name="Slide Number Placeholder 5">
            <a:extLst>
              <a:ext uri="{FF2B5EF4-FFF2-40B4-BE49-F238E27FC236}">
                <a16:creationId xmlns:a16="http://schemas.microsoft.com/office/drawing/2014/main" id="{ED17F521-9A01-C24D-AA5F-9CE883D93CE9}"/>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5" name="TextBox 14">
            <a:extLst>
              <a:ext uri="{FF2B5EF4-FFF2-40B4-BE49-F238E27FC236}">
                <a16:creationId xmlns:a16="http://schemas.microsoft.com/office/drawing/2014/main" id="{4ED0137D-6BE2-024C-AB69-3AE510170783}"/>
              </a:ext>
            </a:extLst>
          </p:cNvPr>
          <p:cNvSpPr txBox="1"/>
          <p:nvPr userDrawn="1"/>
        </p:nvSpPr>
        <p:spPr>
          <a:xfrm>
            <a:off x="3825433" y="839165"/>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21" name="Text Placeholder 16">
            <a:extLst>
              <a:ext uri="{FF2B5EF4-FFF2-40B4-BE49-F238E27FC236}">
                <a16:creationId xmlns:a16="http://schemas.microsoft.com/office/drawing/2014/main" id="{22743DA1-F030-FE40-8CC1-F6A252622080}"/>
              </a:ext>
            </a:extLst>
          </p:cNvPr>
          <p:cNvSpPr>
            <a:spLocks noGrp="1"/>
          </p:cNvSpPr>
          <p:nvPr>
            <p:ph type="body" sz="quarter" idx="10" hasCustomPrompt="1"/>
          </p:nvPr>
        </p:nvSpPr>
        <p:spPr>
          <a:xfrm>
            <a:off x="630000" y="632818"/>
            <a:ext cx="6899275"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Header</a:t>
            </a:r>
          </a:p>
        </p:txBody>
      </p:sp>
      <p:sp>
        <p:nvSpPr>
          <p:cNvPr id="22" name="Text Placeholder 16">
            <a:extLst>
              <a:ext uri="{FF2B5EF4-FFF2-40B4-BE49-F238E27FC236}">
                <a16:creationId xmlns:a16="http://schemas.microsoft.com/office/drawing/2014/main" id="{8FA2B09E-6FA6-6D4C-BE73-AC7F80157676}"/>
              </a:ext>
            </a:extLst>
          </p:cNvPr>
          <p:cNvSpPr>
            <a:spLocks noGrp="1"/>
          </p:cNvSpPr>
          <p:nvPr>
            <p:ph type="body" sz="quarter" idx="11" hasCustomPrompt="1"/>
          </p:nvPr>
        </p:nvSpPr>
        <p:spPr>
          <a:xfrm>
            <a:off x="630000" y="1276411"/>
            <a:ext cx="6899275"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sub-header</a:t>
            </a:r>
          </a:p>
        </p:txBody>
      </p:sp>
      <p:sp>
        <p:nvSpPr>
          <p:cNvPr id="23" name="Text Placeholder 16">
            <a:extLst>
              <a:ext uri="{FF2B5EF4-FFF2-40B4-BE49-F238E27FC236}">
                <a16:creationId xmlns:a16="http://schemas.microsoft.com/office/drawing/2014/main" id="{F63E1064-DA1B-B54E-B6EA-1EF2EBF97767}"/>
              </a:ext>
            </a:extLst>
          </p:cNvPr>
          <p:cNvSpPr>
            <a:spLocks noGrp="1"/>
          </p:cNvSpPr>
          <p:nvPr>
            <p:ph type="body" sz="quarter" idx="12" hasCustomPrompt="1"/>
          </p:nvPr>
        </p:nvSpPr>
        <p:spPr>
          <a:xfrm>
            <a:off x="630000" y="1922192"/>
            <a:ext cx="6899275" cy="2574573"/>
          </a:xfrm>
          <a:prstGeom prst="rect">
            <a:avLst/>
          </a:prstGeom>
        </p:spPr>
        <p:txBody>
          <a:bodyPr numCol="2">
            <a:noAutofit/>
          </a:bodyPr>
          <a:lstStyle>
            <a:lvl1pPr marL="171450" indent="-171450">
              <a:buFont typeface="Arial" panose="020B0604020202020204" pitchFamily="34" charset="0"/>
              <a:buChar char="•"/>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a:t>
            </a:r>
          </a:p>
        </p:txBody>
      </p:sp>
      <p:pic>
        <p:nvPicPr>
          <p:cNvPr id="12" name="Picture 11">
            <a:extLst>
              <a:ext uri="{FF2B5EF4-FFF2-40B4-BE49-F238E27FC236}">
                <a16:creationId xmlns:a16="http://schemas.microsoft.com/office/drawing/2014/main" id="{CD3445D3-B04D-B541-B924-EBE06E923951}"/>
              </a:ext>
            </a:extLst>
          </p:cNvPr>
          <p:cNvPicPr>
            <a:picLocks noChangeAspect="1"/>
          </p:cNvPicPr>
          <p:nvPr userDrawn="1"/>
        </p:nvPicPr>
        <p:blipFill>
          <a:blip r:embed="rId2"/>
          <a:srcRect/>
          <a:stretch/>
        </p:blipFill>
        <p:spPr>
          <a:xfrm>
            <a:off x="7907094" y="-3671"/>
            <a:ext cx="2195982" cy="1089276"/>
          </a:xfrm>
          <a:prstGeom prst="rect">
            <a:avLst/>
          </a:prstGeom>
        </p:spPr>
      </p:pic>
      <p:cxnSp>
        <p:nvCxnSpPr>
          <p:cNvPr id="13" name="Straight Connector 12">
            <a:extLst>
              <a:ext uri="{FF2B5EF4-FFF2-40B4-BE49-F238E27FC236}">
                <a16:creationId xmlns:a16="http://schemas.microsoft.com/office/drawing/2014/main" id="{3D81844A-AEEC-3C49-9C0D-866E1FE48DBF}"/>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0" name="Picture 9" descr="A picture containing clock, drawing&#10;&#10;Description automatically generated">
            <a:extLst>
              <a:ext uri="{FF2B5EF4-FFF2-40B4-BE49-F238E27FC236}">
                <a16:creationId xmlns:a16="http://schemas.microsoft.com/office/drawing/2014/main" id="{8DC113B5-4556-4E71-931E-22976A0D12E5}"/>
              </a:ext>
            </a:extLst>
          </p:cNvPr>
          <p:cNvPicPr>
            <a:picLocks noChangeAspect="1"/>
          </p:cNvPicPr>
          <p:nvPr userDrawn="1"/>
        </p:nvPicPr>
        <p:blipFill>
          <a:blip r:embed="rId3"/>
          <a:stretch>
            <a:fillRect/>
          </a:stretch>
        </p:blipFill>
        <p:spPr>
          <a:xfrm>
            <a:off x="8082152" y="1009280"/>
            <a:ext cx="1867692" cy="386899"/>
          </a:xfrm>
          <a:prstGeom prst="rect">
            <a:avLst/>
          </a:prstGeom>
          <a:noFill/>
        </p:spPr>
      </p:pic>
    </p:spTree>
    <p:extLst>
      <p:ext uri="{BB962C8B-B14F-4D97-AF65-F5344CB8AC3E}">
        <p14:creationId xmlns:p14="http://schemas.microsoft.com/office/powerpoint/2010/main" val="36205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 with information">
    <p:spTree>
      <p:nvGrpSpPr>
        <p:cNvPr id="1" name=""/>
        <p:cNvGrpSpPr/>
        <p:nvPr/>
      </p:nvGrpSpPr>
      <p:grpSpPr>
        <a:xfrm>
          <a:off x="0" y="0"/>
          <a:ext cx="0" cy="0"/>
          <a:chOff x="0" y="0"/>
          <a:chExt cx="0" cy="0"/>
        </a:xfrm>
      </p:grpSpPr>
      <p:sp>
        <p:nvSpPr>
          <p:cNvPr id="17" name="Picture Placeholder 31">
            <a:extLst>
              <a:ext uri="{FF2B5EF4-FFF2-40B4-BE49-F238E27FC236}">
                <a16:creationId xmlns:a16="http://schemas.microsoft.com/office/drawing/2014/main" id="{33B87CFE-9A5C-2840-B4C6-E67E5354992E}"/>
              </a:ext>
            </a:extLst>
          </p:cNvPr>
          <p:cNvSpPr>
            <a:spLocks noGrp="1"/>
          </p:cNvSpPr>
          <p:nvPr>
            <p:ph type="pic" sz="quarter" idx="10" hasCustomPrompt="1"/>
          </p:nvPr>
        </p:nvSpPr>
        <p:spPr>
          <a:xfrm>
            <a:off x="2769" y="0"/>
            <a:ext cx="6803548" cy="5715000"/>
          </a:xfrm>
          <a:prstGeom prst="rect">
            <a:avLst/>
          </a:prstGeom>
        </p:spPr>
        <p:txBody>
          <a:bodyPr/>
          <a:lstStyle>
            <a:lvl1pPr marL="0" marR="0" indent="0" algn="l" defTabSz="457196"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196" rtl="0" eaLnBrk="1" fontAlgn="auto" latinLnBrk="0" hangingPunct="1">
              <a:lnSpc>
                <a:spcPct val="100000"/>
              </a:lnSpc>
              <a:spcBef>
                <a:spcPct val="20000"/>
              </a:spcBef>
              <a:spcAft>
                <a:spcPts val="0"/>
              </a:spcAft>
              <a:buClrTx/>
              <a:buSzTx/>
              <a:buFont typeface="Arial"/>
              <a:buNone/>
              <a:tabLst/>
              <a:defRPr/>
            </a:pPr>
            <a:r>
              <a:rPr lang="en-US"/>
              <a:t>Insert Images here</a:t>
            </a:r>
          </a:p>
          <a:p>
            <a:endParaRPr lang="en-US"/>
          </a:p>
        </p:txBody>
      </p:sp>
      <p:sp>
        <p:nvSpPr>
          <p:cNvPr id="8" name="Rectangle 7">
            <a:extLst>
              <a:ext uri="{FF2B5EF4-FFF2-40B4-BE49-F238E27FC236}">
                <a16:creationId xmlns:a16="http://schemas.microsoft.com/office/drawing/2014/main" id="{CE2A3052-87D2-3241-B079-8ED1EA177EA2}"/>
              </a:ext>
            </a:extLst>
          </p:cNvPr>
          <p:cNvSpPr/>
          <p:nvPr userDrawn="1"/>
        </p:nvSpPr>
        <p:spPr>
          <a:xfrm>
            <a:off x="10103076" y="0"/>
            <a:ext cx="71101" cy="571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3" name="TextBox 2">
            <a:extLst>
              <a:ext uri="{FF2B5EF4-FFF2-40B4-BE49-F238E27FC236}">
                <a16:creationId xmlns:a16="http://schemas.microsoft.com/office/drawing/2014/main" id="{B61EB911-0871-934A-BDED-9464EE8ABB0C}"/>
              </a:ext>
            </a:extLst>
          </p:cNvPr>
          <p:cNvSpPr txBox="1"/>
          <p:nvPr userDrawn="1"/>
        </p:nvSpPr>
        <p:spPr>
          <a:xfrm>
            <a:off x="7951304" y="6194066"/>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cxnSp>
        <p:nvCxnSpPr>
          <p:cNvPr id="14" name="Straight Connector 13">
            <a:extLst>
              <a:ext uri="{FF2B5EF4-FFF2-40B4-BE49-F238E27FC236}">
                <a16:creationId xmlns:a16="http://schemas.microsoft.com/office/drawing/2014/main" id="{9001D183-8368-124A-B0C1-B5D2A8C9C099}"/>
              </a:ext>
            </a:extLst>
          </p:cNvPr>
          <p:cNvCxnSpPr>
            <a:cxnSpLocks/>
          </p:cNvCxnSpPr>
          <p:nvPr userDrawn="1"/>
        </p:nvCxnSpPr>
        <p:spPr>
          <a:xfrm flipH="1">
            <a:off x="2770" y="3275938"/>
            <a:ext cx="861970" cy="861974"/>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506603C0-58EA-0444-AFC1-5F1033AE027C}"/>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endParaRPr lang="en-US"/>
          </a:p>
        </p:txBody>
      </p:sp>
      <p:sp>
        <p:nvSpPr>
          <p:cNvPr id="11" name="Text Placeholder 16">
            <a:extLst>
              <a:ext uri="{FF2B5EF4-FFF2-40B4-BE49-F238E27FC236}">
                <a16:creationId xmlns:a16="http://schemas.microsoft.com/office/drawing/2014/main" id="{B15BBA57-026F-4141-8547-E188CE08B2DA}"/>
              </a:ext>
            </a:extLst>
          </p:cNvPr>
          <p:cNvSpPr>
            <a:spLocks noGrp="1"/>
          </p:cNvSpPr>
          <p:nvPr>
            <p:ph type="body" sz="quarter" idx="11" hasCustomPrompt="1"/>
          </p:nvPr>
        </p:nvSpPr>
        <p:spPr>
          <a:xfrm>
            <a:off x="7233357" y="1714018"/>
            <a:ext cx="2529889" cy="498475"/>
          </a:xfrm>
          <a:prstGeom prst="rect">
            <a:avLst/>
          </a:prstGeom>
        </p:spPr>
        <p:txBody>
          <a:bodyPr>
            <a:noAutofit/>
          </a:bodyPr>
          <a:lstStyle>
            <a:lvl1pPr marL="0" indent="0">
              <a:buNone/>
              <a:defRPr sz="2800">
                <a:solidFill>
                  <a:schemeClr val="accent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Add Header</a:t>
            </a:r>
          </a:p>
        </p:txBody>
      </p:sp>
      <p:sp>
        <p:nvSpPr>
          <p:cNvPr id="12" name="Text Placeholder 16">
            <a:extLst>
              <a:ext uri="{FF2B5EF4-FFF2-40B4-BE49-F238E27FC236}">
                <a16:creationId xmlns:a16="http://schemas.microsoft.com/office/drawing/2014/main" id="{7F6832F2-8A74-0445-87C6-0183882A34A9}"/>
              </a:ext>
            </a:extLst>
          </p:cNvPr>
          <p:cNvSpPr>
            <a:spLocks noGrp="1"/>
          </p:cNvSpPr>
          <p:nvPr>
            <p:ph type="body" sz="quarter" idx="12" hasCustomPrompt="1"/>
          </p:nvPr>
        </p:nvSpPr>
        <p:spPr>
          <a:xfrm>
            <a:off x="7233357" y="2357611"/>
            <a:ext cx="2529889" cy="343731"/>
          </a:xfrm>
          <a:prstGeom prst="rect">
            <a:avLst/>
          </a:prstGeom>
        </p:spPr>
        <p:txBody>
          <a:bodyPr>
            <a:noAutofit/>
          </a:bodyPr>
          <a:lstStyle>
            <a:lvl1pPr marL="0" indent="0">
              <a:buNone/>
              <a:defRPr sz="18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add sub-header</a:t>
            </a:r>
          </a:p>
        </p:txBody>
      </p:sp>
      <p:sp>
        <p:nvSpPr>
          <p:cNvPr id="16" name="Text Placeholder 16">
            <a:extLst>
              <a:ext uri="{FF2B5EF4-FFF2-40B4-BE49-F238E27FC236}">
                <a16:creationId xmlns:a16="http://schemas.microsoft.com/office/drawing/2014/main" id="{BA145D50-FACA-DB45-AAD0-2175D1E28811}"/>
              </a:ext>
            </a:extLst>
          </p:cNvPr>
          <p:cNvSpPr>
            <a:spLocks noGrp="1"/>
          </p:cNvSpPr>
          <p:nvPr>
            <p:ph type="body" sz="quarter" idx="14" hasCustomPrompt="1"/>
          </p:nvPr>
        </p:nvSpPr>
        <p:spPr>
          <a:xfrm>
            <a:off x="7233356" y="2991571"/>
            <a:ext cx="2529889" cy="2030905"/>
          </a:xfrm>
          <a:prstGeom prst="rect">
            <a:avLst/>
          </a:prstGeom>
        </p:spPr>
        <p:txBody>
          <a:bodyPr>
            <a:noAutofit/>
          </a:bodyPr>
          <a:lstStyle>
            <a:lvl1pPr marL="0" indent="0">
              <a:buNone/>
              <a:defRPr sz="1200">
                <a:solidFill>
                  <a:schemeClr val="tx1"/>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add paragraph </a:t>
            </a:r>
          </a:p>
        </p:txBody>
      </p:sp>
      <p:cxnSp>
        <p:nvCxnSpPr>
          <p:cNvPr id="18" name="Straight Connector 17">
            <a:extLst>
              <a:ext uri="{FF2B5EF4-FFF2-40B4-BE49-F238E27FC236}">
                <a16:creationId xmlns:a16="http://schemas.microsoft.com/office/drawing/2014/main" id="{F4BB66FE-EA94-214F-97AE-1FBD6F025F69}"/>
              </a:ext>
            </a:extLst>
          </p:cNvPr>
          <p:cNvCxnSpPr>
            <a:cxnSpLocks/>
          </p:cNvCxnSpPr>
          <p:nvPr userDrawn="1"/>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A6F5F91C-F928-4A50-86ED-51988005D906}"/>
              </a:ext>
            </a:extLst>
          </p:cNvPr>
          <p:cNvPicPr>
            <a:picLocks noChangeAspect="1"/>
          </p:cNvPicPr>
          <p:nvPr userDrawn="1"/>
        </p:nvPicPr>
        <p:blipFill rotWithShape="1">
          <a:blip r:embed="rId2"/>
          <a:srcRect t="11010"/>
          <a:stretch/>
        </p:blipFill>
        <p:spPr>
          <a:xfrm>
            <a:off x="8235384" y="29497"/>
            <a:ext cx="1867692" cy="824442"/>
          </a:xfrm>
          <a:prstGeom prst="rect">
            <a:avLst/>
          </a:prstGeom>
        </p:spPr>
      </p:pic>
      <p:pic>
        <p:nvPicPr>
          <p:cNvPr id="20" name="Picture 19" descr="A picture containing clock, drawing&#10;&#10;Description automatically generated">
            <a:extLst>
              <a:ext uri="{FF2B5EF4-FFF2-40B4-BE49-F238E27FC236}">
                <a16:creationId xmlns:a16="http://schemas.microsoft.com/office/drawing/2014/main" id="{85704DD3-580A-4FBB-89D8-A071D02D83E6}"/>
              </a:ext>
            </a:extLst>
          </p:cNvPr>
          <p:cNvPicPr>
            <a:picLocks noChangeAspect="1"/>
          </p:cNvPicPr>
          <p:nvPr userDrawn="1"/>
        </p:nvPicPr>
        <p:blipFill>
          <a:blip r:embed="rId3"/>
          <a:stretch>
            <a:fillRect/>
          </a:stretch>
        </p:blipFill>
        <p:spPr>
          <a:xfrm>
            <a:off x="8674009" y="784186"/>
            <a:ext cx="1275835" cy="264294"/>
          </a:xfrm>
          <a:prstGeom prst="rect">
            <a:avLst/>
          </a:prstGeom>
          <a:noFill/>
        </p:spPr>
      </p:pic>
    </p:spTree>
    <p:extLst>
      <p:ext uri="{BB962C8B-B14F-4D97-AF65-F5344CB8AC3E}">
        <p14:creationId xmlns:p14="http://schemas.microsoft.com/office/powerpoint/2010/main" val="104130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DB2222-5FEC-334E-B815-8B4CA2F678AB}"/>
              </a:ext>
            </a:extLst>
          </p:cNvPr>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DC56C4F-D252-EB41-9B92-0EA26C999853}"/>
              </a:ext>
            </a:extLst>
          </p:cNvPr>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7" name="Date Placeholder 3">
            <a:extLst>
              <a:ext uri="{FF2B5EF4-FFF2-40B4-BE49-F238E27FC236}">
                <a16:creationId xmlns:a16="http://schemas.microsoft.com/office/drawing/2014/main" id="{8E834F37-C50B-7640-9B34-1917B5CD6767}"/>
              </a:ext>
            </a:extLst>
          </p:cNvPr>
          <p:cNvSpPr txBox="1">
            <a:spLocks/>
          </p:cNvSpPr>
          <p:nvPr userDrawn="1"/>
        </p:nvSpPr>
        <p:spPr>
          <a:xfrm>
            <a:off x="7170862" y="5296959"/>
            <a:ext cx="2286000" cy="30427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 name="Date Placeholder 3">
            <a:extLst>
              <a:ext uri="{FF2B5EF4-FFF2-40B4-BE49-F238E27FC236}">
                <a16:creationId xmlns:a16="http://schemas.microsoft.com/office/drawing/2014/main" id="{4EC58766-ECB3-994D-A948-815EA14DE992}"/>
              </a:ext>
            </a:extLst>
          </p:cNvPr>
          <p:cNvSpPr txBox="1">
            <a:spLocks/>
          </p:cNvSpPr>
          <p:nvPr userDrawn="1"/>
        </p:nvSpPr>
        <p:spPr>
          <a:xfrm>
            <a:off x="7170862" y="5296959"/>
            <a:ext cx="2286000" cy="30427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TextBox 8">
            <a:extLst>
              <a:ext uri="{FF2B5EF4-FFF2-40B4-BE49-F238E27FC236}">
                <a16:creationId xmlns:a16="http://schemas.microsoft.com/office/drawing/2014/main" id="{2E2EC120-2714-604F-80C9-3B4D79CE54D1}"/>
              </a:ext>
            </a:extLst>
          </p:cNvPr>
          <p:cNvSpPr txBox="1"/>
          <p:nvPr userDrawn="1"/>
        </p:nvSpPr>
        <p:spPr>
          <a:xfrm>
            <a:off x="8205746" y="5557962"/>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0" name="TextBox 9">
            <a:extLst>
              <a:ext uri="{FF2B5EF4-FFF2-40B4-BE49-F238E27FC236}">
                <a16:creationId xmlns:a16="http://schemas.microsoft.com/office/drawing/2014/main" id="{B06A6BDD-7288-A84F-B8EA-F72E76DF13A9}"/>
              </a:ext>
            </a:extLst>
          </p:cNvPr>
          <p:cNvSpPr txBox="1"/>
          <p:nvPr userDrawn="1"/>
        </p:nvSpPr>
        <p:spPr>
          <a:xfrm>
            <a:off x="7808181" y="5390984"/>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1" name="Slide Number Placeholder 5">
            <a:extLst>
              <a:ext uri="{FF2B5EF4-FFF2-40B4-BE49-F238E27FC236}">
                <a16:creationId xmlns:a16="http://schemas.microsoft.com/office/drawing/2014/main" id="{D572DC3C-D451-AB4A-84B2-A755F65BEE10}"/>
              </a:ext>
            </a:extLst>
          </p:cNvPr>
          <p:cNvSpPr>
            <a:spLocks noGrp="1"/>
          </p:cNvSpPr>
          <p:nvPr>
            <p:ph type="sldNum" sz="quarter" idx="4"/>
          </p:nvPr>
        </p:nvSpPr>
        <p:spPr>
          <a:xfrm>
            <a:off x="7435243" y="5332044"/>
            <a:ext cx="2514600" cy="234100"/>
          </a:xfrm>
          <a:prstGeom prst="rect">
            <a:avLst/>
          </a:prstGeom>
        </p:spPr>
        <p:txBody>
          <a:bodyPr/>
          <a:lstStyle>
            <a:lvl1pPr algn="r">
              <a:defRPr sz="1100" b="0" i="0">
                <a:latin typeface="Helvetica" pitchFamily="2" charset="0"/>
              </a:defRPr>
            </a:lvl1pPr>
          </a:lstStyle>
          <a:p>
            <a:fld id="{C990CCEA-A22F-F746-B7E2-BF8790CB1DE4}" type="slidenum">
              <a:rPr lang="en-US" smtClean="0"/>
              <a:pPr/>
              <a:t>‹#›</a:t>
            </a:fld>
            <a:r>
              <a:rPr lang="en-US"/>
              <a:t>.</a:t>
            </a:r>
          </a:p>
        </p:txBody>
      </p:sp>
      <p:sp>
        <p:nvSpPr>
          <p:cNvPr id="12" name="TextBox 11">
            <a:extLst>
              <a:ext uri="{FF2B5EF4-FFF2-40B4-BE49-F238E27FC236}">
                <a16:creationId xmlns:a16="http://schemas.microsoft.com/office/drawing/2014/main" id="{4EE7C6BF-14BF-154B-8BF1-DFAE4D92A73C}"/>
              </a:ext>
            </a:extLst>
          </p:cNvPr>
          <p:cNvSpPr txBox="1"/>
          <p:nvPr userDrawn="1"/>
        </p:nvSpPr>
        <p:spPr>
          <a:xfrm>
            <a:off x="7458323" y="5446643"/>
            <a:ext cx="0" cy="0"/>
          </a:xfrm>
          <a:prstGeom prst="rect">
            <a:avLst/>
          </a:prstGeom>
        </p:spPr>
        <p:txBody>
          <a:bodyPr wrap="none" rtlCol="0">
            <a:normAutofit fontScale="25000" lnSpcReduction="20000"/>
          </a:bodyPr>
          <a:lstStyle/>
          <a:p>
            <a:pPr marL="0" indent="0" algn="l">
              <a:buNone/>
            </a:pPr>
            <a:endParaRPr lang="en-US" sz="1000">
              <a:latin typeface="Helvetica" pitchFamily="2" charset="0"/>
            </a:endParaRPr>
          </a:p>
        </p:txBody>
      </p:sp>
      <p:sp>
        <p:nvSpPr>
          <p:cNvPr id="16" name="Title Placeholder 15">
            <a:extLst>
              <a:ext uri="{FF2B5EF4-FFF2-40B4-BE49-F238E27FC236}">
                <a16:creationId xmlns:a16="http://schemas.microsoft.com/office/drawing/2014/main" id="{9E1969A7-6F4A-1941-8268-6F23F5A0B736}"/>
              </a:ext>
            </a:extLst>
          </p:cNvPr>
          <p:cNvSpPr>
            <a:spLocks noGrp="1"/>
          </p:cNvSpPr>
          <p:nvPr>
            <p:ph type="title"/>
          </p:nvPr>
        </p:nvSpPr>
        <p:spPr>
          <a:xfrm>
            <a:off x="698500" y="304800"/>
            <a:ext cx="8763000" cy="1104900"/>
          </a:xfrm>
          <a:prstGeom prst="rect">
            <a:avLst/>
          </a:prstGeom>
        </p:spPr>
        <p:txBody>
          <a:bodyPr vert="horz" lIns="91440" tIns="45720" rIns="91440" bIns="45720" rtlCol="0" anchor="ctr">
            <a:normAutofit/>
          </a:bodyPr>
          <a:lstStyle/>
          <a:p>
            <a:r>
              <a:rPr lang="en-US"/>
              <a:t>Click to edit Master title style</a:t>
            </a:r>
          </a:p>
        </p:txBody>
      </p:sp>
      <p:sp>
        <p:nvSpPr>
          <p:cNvPr id="17" name="Text Placeholder 16">
            <a:extLst>
              <a:ext uri="{FF2B5EF4-FFF2-40B4-BE49-F238E27FC236}">
                <a16:creationId xmlns:a16="http://schemas.microsoft.com/office/drawing/2014/main" id="{A74AB523-6630-434A-91E9-2791BB12824F}"/>
              </a:ext>
            </a:extLst>
          </p:cNvPr>
          <p:cNvSpPr>
            <a:spLocks noGrp="1"/>
          </p:cNvSpPr>
          <p:nvPr>
            <p:ph type="body" idx="1"/>
          </p:nvPr>
        </p:nvSpPr>
        <p:spPr>
          <a:xfrm>
            <a:off x="698500" y="1520825"/>
            <a:ext cx="8763000" cy="36274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108189"/>
      </p:ext>
    </p:extLst>
  </p:cSld>
  <p:clrMap bg1="lt1" tx1="dk1" bg2="lt2" tx2="dk2" accent1="accent1" accent2="accent2" accent3="accent3" accent4="accent4" accent5="accent5" accent6="accent6" hlink="hlink" folHlink="folHlink"/>
  <p:sldLayoutIdLst>
    <p:sldLayoutId id="2147483692" r:id="rId1"/>
    <p:sldLayoutId id="2147483697" r:id="rId2"/>
    <p:sldLayoutId id="2147483698" r:id="rId3"/>
    <p:sldLayoutId id="2147483699" r:id="rId4"/>
    <p:sldLayoutId id="2147483661" r:id="rId5"/>
    <p:sldLayoutId id="2147483693" r:id="rId6"/>
    <p:sldLayoutId id="2147483694" r:id="rId7"/>
    <p:sldLayoutId id="2147483695" r:id="rId8"/>
    <p:sldLayoutId id="2147483663" r:id="rId9"/>
    <p:sldLayoutId id="2147483696" r:id="rId10"/>
    <p:sldLayoutId id="2147483664" r:id="rId11"/>
  </p:sldLayoutIdLst>
  <p:hf hdr="0" ftr="0" dt="0"/>
  <p:txStyles>
    <p:titleStyle>
      <a:lvl1pPr algn="l" defTabSz="761970" rtl="0" eaLnBrk="1" latinLnBrk="0" hangingPunct="1">
        <a:lnSpc>
          <a:spcPct val="90000"/>
        </a:lnSpc>
        <a:spcBef>
          <a:spcPct val="0"/>
        </a:spcBef>
        <a:buNone/>
        <a:defRPr sz="3400" kern="1200">
          <a:solidFill>
            <a:schemeClr val="accent1"/>
          </a:solidFill>
          <a:latin typeface="Helvetica" pitchFamily="2" charset="0"/>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gist.githubusercontent.com/Jonesey13/daee3b723eedbf955546adc7af12e3e7/raw/01e5329ae5d2445f63e67ed325856980418551cd/step_3.txt" TargetMode="External"/><Relationship Id="rId2" Type="http://schemas.openxmlformats.org/officeDocument/2006/relationships/image" Target="../media/image1.jpeg"/><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st.githubusercontent.com/Jonesey13/d722ce5dfb70770cdd83800e0f180e98/raw/ac0452c456e2bb7806a54c8c6433b96649fc9b25/step_4.txt" TargetMode="External"/><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gist.githubusercontent.com/Jonesey13/47029d880ab17a2df41df7a677fb4e89/raw/78e0e3516d46dbe10cfae147bc2e270b7e8cc2c0/step_2.txt" TargetMode="External"/><Relationship Id="rId2" Type="http://schemas.openxmlformats.org/officeDocument/2006/relationships/image" Target="../media/image1.jpeg"/><Relationship Id="rId1" Type="http://schemas.openxmlformats.org/officeDocument/2006/relationships/slideLayout" Target="../slideLayouts/slideLayout10.xml"/><Relationship Id="rId5" Type="http://schemas.openxmlformats.org/officeDocument/2006/relationships/comments" Target="../comments/commen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1</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0"/>
          </p:nvPr>
        </p:nvSpPr>
        <p:spPr/>
        <p:txBody>
          <a:bodyPr/>
          <a:lstStyle/>
          <a:p>
            <a:r>
              <a:rPr lang="en-US" sz="2800"/>
              <a:t>Part 1: Understanding Basic Python</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1"/>
          </p:nvPr>
        </p:nvSpPr>
        <p:spPr/>
        <p:txBody>
          <a:bodyPr/>
          <a:lstStyle/>
          <a:p>
            <a:r>
              <a:rPr lang="en-US" sz="2400"/>
              <a:t>Recap</a:t>
            </a:r>
          </a:p>
        </p:txBody>
      </p:sp>
      <p:sp>
        <p:nvSpPr>
          <p:cNvPr id="5" name="Text Placeholder 4">
            <a:extLst>
              <a:ext uri="{FF2B5EF4-FFF2-40B4-BE49-F238E27FC236}">
                <a16:creationId xmlns:a16="http://schemas.microsoft.com/office/drawing/2014/main" id="{B3FFE074-6C43-4347-B3EF-DA17AA4FD642}"/>
              </a:ext>
            </a:extLst>
          </p:cNvPr>
          <p:cNvSpPr>
            <a:spLocks noGrp="1"/>
          </p:cNvSpPr>
          <p:nvPr>
            <p:ph type="body" sz="quarter" idx="12"/>
          </p:nvPr>
        </p:nvSpPr>
        <p:spPr/>
        <p:txBody>
          <a:bodyPr/>
          <a:lstStyle/>
          <a:p>
            <a:pPr>
              <a:spcBef>
                <a:spcPts val="1500"/>
              </a:spcBef>
            </a:pPr>
            <a:r>
              <a:rPr lang="en-US" dirty="0"/>
              <a:t>You should already know this, but as a reminder:</a:t>
            </a:r>
          </a:p>
          <a:p>
            <a:pPr>
              <a:spcBef>
                <a:spcPts val="1500"/>
              </a:spcBef>
            </a:pPr>
            <a:r>
              <a:rPr lang="en-GB" dirty="0"/>
              <a:t>How you assign variables</a:t>
            </a:r>
          </a:p>
          <a:p>
            <a:pPr>
              <a:spcBef>
                <a:spcPts val="1500"/>
              </a:spcBef>
            </a:pPr>
            <a:endParaRPr lang="en-GB" dirty="0"/>
          </a:p>
          <a:p>
            <a:pPr>
              <a:spcBef>
                <a:spcPts val="1500"/>
              </a:spcBef>
            </a:pPr>
            <a:endParaRPr lang="en-GB" dirty="0"/>
          </a:p>
          <a:p>
            <a:pPr>
              <a:spcBef>
                <a:spcPts val="1500"/>
              </a:spcBef>
            </a:pPr>
            <a:r>
              <a:rPr lang="en-GB" dirty="0"/>
              <a:t>How you perform operations (such as arithmetic)</a:t>
            </a:r>
            <a:endParaRPr lang="en-US" dirty="0"/>
          </a:p>
          <a:p>
            <a:endParaRPr lang="en-US" dirty="0"/>
          </a:p>
        </p:txBody>
      </p:sp>
      <p:grpSp>
        <p:nvGrpSpPr>
          <p:cNvPr id="11" name="Group 10">
            <a:extLst>
              <a:ext uri="{FF2B5EF4-FFF2-40B4-BE49-F238E27FC236}">
                <a16:creationId xmlns:a16="http://schemas.microsoft.com/office/drawing/2014/main" id="{E32EB829-ABD4-401B-A678-D77D0D654236}"/>
              </a:ext>
            </a:extLst>
          </p:cNvPr>
          <p:cNvGrpSpPr/>
          <p:nvPr/>
        </p:nvGrpSpPr>
        <p:grpSpPr>
          <a:xfrm>
            <a:off x="1035058" y="2526774"/>
            <a:ext cx="3693088" cy="2272041"/>
            <a:chOff x="973273" y="2243246"/>
            <a:chExt cx="4562475" cy="2806900"/>
          </a:xfrm>
        </p:grpSpPr>
        <p:pic>
          <p:nvPicPr>
            <p:cNvPr id="9" name="Picture 8">
              <a:extLst>
                <a:ext uri="{FF2B5EF4-FFF2-40B4-BE49-F238E27FC236}">
                  <a16:creationId xmlns:a16="http://schemas.microsoft.com/office/drawing/2014/main" id="{070CB562-9851-405A-8D5E-4FE7A2E380B7}"/>
                </a:ext>
              </a:extLst>
            </p:cNvPr>
            <p:cNvPicPr>
              <a:picLocks noChangeAspect="1"/>
            </p:cNvPicPr>
            <p:nvPr/>
          </p:nvPicPr>
          <p:blipFill>
            <a:blip r:embed="rId2"/>
            <a:stretch>
              <a:fillRect/>
            </a:stretch>
          </p:blipFill>
          <p:spPr>
            <a:xfrm>
              <a:off x="973273" y="2243246"/>
              <a:ext cx="4562475" cy="1028700"/>
            </a:xfrm>
            <a:prstGeom prst="rect">
              <a:avLst/>
            </a:prstGeom>
          </p:spPr>
        </p:pic>
        <p:pic>
          <p:nvPicPr>
            <p:cNvPr id="10" name="Picture 9">
              <a:extLst>
                <a:ext uri="{FF2B5EF4-FFF2-40B4-BE49-F238E27FC236}">
                  <a16:creationId xmlns:a16="http://schemas.microsoft.com/office/drawing/2014/main" id="{245ACEB0-ECBF-423A-A01A-C17C3FA7B00A}"/>
                </a:ext>
              </a:extLst>
            </p:cNvPr>
            <p:cNvPicPr>
              <a:picLocks noChangeAspect="1"/>
            </p:cNvPicPr>
            <p:nvPr/>
          </p:nvPicPr>
          <p:blipFill>
            <a:blip r:embed="rId3"/>
            <a:stretch>
              <a:fillRect/>
            </a:stretch>
          </p:blipFill>
          <p:spPr>
            <a:xfrm>
              <a:off x="1020898" y="3535671"/>
              <a:ext cx="4514850" cy="1514475"/>
            </a:xfrm>
            <a:prstGeom prst="rect">
              <a:avLst/>
            </a:prstGeom>
          </p:spPr>
        </p:pic>
      </p:grpSp>
    </p:spTree>
    <p:extLst>
      <p:ext uri="{BB962C8B-B14F-4D97-AF65-F5344CB8AC3E}">
        <p14:creationId xmlns:p14="http://schemas.microsoft.com/office/powerpoint/2010/main" val="273755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a:xfrm>
            <a:off x="7371938" y="5332044"/>
            <a:ext cx="2514600" cy="234100"/>
          </a:xfrm>
        </p:spPr>
        <p:txBody>
          <a:bodyPr/>
          <a:lstStyle/>
          <a:p>
            <a:fld id="{C990CCEA-A22F-F746-B7E2-BF8790CB1DE4}" type="slidenum">
              <a:rPr lang="en-US" smtClean="0"/>
              <a:pPr/>
              <a:t>10</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3:</a:t>
            </a:r>
          </a:p>
        </p:txBody>
      </p:sp>
      <p:grpSp>
        <p:nvGrpSpPr>
          <p:cNvPr id="10" name="Group 9">
            <a:extLst>
              <a:ext uri="{FF2B5EF4-FFF2-40B4-BE49-F238E27FC236}">
                <a16:creationId xmlns:a16="http://schemas.microsoft.com/office/drawing/2014/main" id="{023DC9EA-B73F-49B4-A66E-D00AAEF6235E}"/>
              </a:ext>
            </a:extLst>
          </p:cNvPr>
          <p:cNvGrpSpPr/>
          <p:nvPr/>
        </p:nvGrpSpPr>
        <p:grpSpPr>
          <a:xfrm>
            <a:off x="528065" y="712832"/>
            <a:ext cx="8101173" cy="4727784"/>
            <a:chOff x="705202" y="1251237"/>
            <a:chExt cx="8101173" cy="4727784"/>
          </a:xfrm>
        </p:grpSpPr>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33777" y="1251237"/>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
          <p:nvSpPr>
            <p:cNvPr id="2" name="Rectangle 1">
              <a:extLst>
                <a:ext uri="{FF2B5EF4-FFF2-40B4-BE49-F238E27FC236}">
                  <a16:creationId xmlns:a16="http://schemas.microsoft.com/office/drawing/2014/main" id="{DD2BD7C5-23E9-4C3E-8C26-B90B4121067C}"/>
                </a:ext>
              </a:extLst>
            </p:cNvPr>
            <p:cNvSpPr/>
            <p:nvPr/>
          </p:nvSpPr>
          <p:spPr>
            <a:xfrm>
              <a:off x="733777" y="1454706"/>
              <a:ext cx="8072598" cy="4524315"/>
            </a:xfrm>
            <a:prstGeom prst="rect">
              <a:avLst/>
            </a:prstGeom>
          </p:spPr>
          <p:txBody>
            <a:bodyPr wrap="square">
              <a:spAutoFit/>
            </a:bodyPr>
            <a:lstStyle/>
            <a:p>
              <a:r>
                <a:rPr lang="en-GB"/>
                <a:t>Next navigate the following file: </a:t>
              </a:r>
              <a:r>
                <a:rPr lang="en-GB">
                  <a:hlinkClick r:id="rId3"/>
                </a:rPr>
                <a:t>Link</a:t>
              </a:r>
              <a:endParaRPr lang="en-GB"/>
            </a:p>
            <a:p>
              <a:endParaRPr lang="en-GB"/>
            </a:p>
            <a:p>
              <a:r>
                <a:rPr lang="en-GB"/>
                <a:t> </a:t>
              </a:r>
            </a:p>
            <a:p>
              <a:r>
                <a:rPr lang="en-GB"/>
                <a:t>This has </a:t>
              </a:r>
              <a:r>
                <a:rPr lang="en-GB" err="1"/>
                <a:t>goto</a:t>
              </a:r>
              <a:r>
                <a:rPr lang="en-GB"/>
                <a:t> statements like the following</a:t>
              </a:r>
            </a:p>
            <a:p>
              <a:endParaRPr lang="en-GB"/>
            </a:p>
            <a:p>
              <a:endParaRPr lang="en-GB"/>
            </a:p>
            <a:p>
              <a:endParaRPr lang="en-GB"/>
            </a:p>
            <a:p>
              <a:r>
                <a:rPr lang="en-GB"/>
                <a:t>This means go to line 27 in the file and read the statement there. Please note that calc and </a:t>
              </a:r>
              <a:r>
                <a:rPr lang="en-GB" err="1"/>
                <a:t>goto</a:t>
              </a:r>
              <a:r>
                <a:rPr lang="en-GB"/>
                <a:t> statements can be combined like so:</a:t>
              </a:r>
            </a:p>
            <a:p>
              <a:endParaRPr lang="en-GB"/>
            </a:p>
            <a:p>
              <a:endParaRPr lang="en-GB"/>
            </a:p>
            <a:p>
              <a:endParaRPr lang="en-GB"/>
            </a:p>
            <a:p>
              <a:r>
                <a:rPr lang="en-GB"/>
                <a:t>This is equivalent to </a:t>
              </a:r>
              <a:r>
                <a:rPr lang="en-GB" err="1">
                  <a:latin typeface="Consolas" panose="020B0609020204030204" pitchFamily="49" charset="0"/>
                </a:rPr>
                <a:t>goto</a:t>
              </a:r>
              <a:r>
                <a:rPr lang="en-GB">
                  <a:latin typeface="Consolas" panose="020B0609020204030204" pitchFamily="49" charset="0"/>
                </a:rPr>
                <a:t> 3.</a:t>
              </a:r>
              <a:endParaRPr lang="en-GB"/>
            </a:p>
            <a:p>
              <a:endParaRPr lang="en-GB"/>
            </a:p>
            <a:p>
              <a:r>
                <a:rPr lang="en-GB"/>
                <a:t>For simplicity assume that we cannot nest calc statements, decimals are rounded down and out of bounds </a:t>
              </a:r>
              <a:r>
                <a:rPr lang="en-GB" err="1"/>
                <a:t>gotos</a:t>
              </a:r>
              <a:r>
                <a:rPr lang="en-GB"/>
                <a:t> (i.e. invalid line numbers) do not occur.</a:t>
              </a:r>
            </a:p>
          </p:txBody>
        </p:sp>
        <p:pic>
          <p:nvPicPr>
            <p:cNvPr id="5" name="Picture 4">
              <a:extLst>
                <a:ext uri="{FF2B5EF4-FFF2-40B4-BE49-F238E27FC236}">
                  <a16:creationId xmlns:a16="http://schemas.microsoft.com/office/drawing/2014/main" id="{19300188-EC35-4DA4-AA36-806BF0C3FA17}"/>
                </a:ext>
              </a:extLst>
            </p:cNvPr>
            <p:cNvPicPr>
              <a:picLocks noChangeAspect="1"/>
            </p:cNvPicPr>
            <p:nvPr/>
          </p:nvPicPr>
          <p:blipFill>
            <a:blip r:embed="rId4"/>
            <a:stretch>
              <a:fillRect/>
            </a:stretch>
          </p:blipFill>
          <p:spPr>
            <a:xfrm>
              <a:off x="705202" y="2684333"/>
              <a:ext cx="7219950" cy="733425"/>
            </a:xfrm>
            <a:prstGeom prst="rect">
              <a:avLst/>
            </a:prstGeom>
          </p:spPr>
        </p:pic>
      </p:grpSp>
      <p:pic>
        <p:nvPicPr>
          <p:cNvPr id="13" name="Picture 12">
            <a:extLst>
              <a:ext uri="{FF2B5EF4-FFF2-40B4-BE49-F238E27FC236}">
                <a16:creationId xmlns:a16="http://schemas.microsoft.com/office/drawing/2014/main" id="{3556B8F4-1C9F-4C4A-86AD-FBAB96B8EDB5}"/>
              </a:ext>
            </a:extLst>
          </p:cNvPr>
          <p:cNvPicPr>
            <a:picLocks noChangeAspect="1"/>
          </p:cNvPicPr>
          <p:nvPr/>
        </p:nvPicPr>
        <p:blipFill>
          <a:blip r:embed="rId5"/>
          <a:stretch>
            <a:fillRect/>
          </a:stretch>
        </p:blipFill>
        <p:spPr>
          <a:xfrm>
            <a:off x="559815" y="3424179"/>
            <a:ext cx="6924675" cy="742950"/>
          </a:xfrm>
          <a:prstGeom prst="rect">
            <a:avLst/>
          </a:prstGeom>
        </p:spPr>
      </p:pic>
    </p:spTree>
    <p:extLst>
      <p:ext uri="{BB962C8B-B14F-4D97-AF65-F5344CB8AC3E}">
        <p14:creationId xmlns:p14="http://schemas.microsoft.com/office/powerpoint/2010/main" val="195998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a:xfrm>
            <a:off x="7371938" y="5332044"/>
            <a:ext cx="2514600" cy="234100"/>
          </a:xfrm>
        </p:spPr>
        <p:txBody>
          <a:bodyPr/>
          <a:lstStyle/>
          <a:p>
            <a:fld id="{C990CCEA-A22F-F746-B7E2-BF8790CB1DE4}" type="slidenum">
              <a:rPr lang="en-US" smtClean="0"/>
              <a:pPr/>
              <a:t>11</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3 (continued):</a:t>
            </a:r>
          </a:p>
        </p:txBody>
      </p:sp>
      <p:sp>
        <p:nvSpPr>
          <p:cNvPr id="2" name="Rectangle 1">
            <a:extLst>
              <a:ext uri="{FF2B5EF4-FFF2-40B4-BE49-F238E27FC236}">
                <a16:creationId xmlns:a16="http://schemas.microsoft.com/office/drawing/2014/main" id="{DD2BD7C5-23E9-4C3E-8C26-B90B4121067C}"/>
              </a:ext>
            </a:extLst>
          </p:cNvPr>
          <p:cNvSpPr/>
          <p:nvPr/>
        </p:nvSpPr>
        <p:spPr>
          <a:xfrm>
            <a:off x="635468" y="1841837"/>
            <a:ext cx="8072598" cy="2031325"/>
          </a:xfrm>
          <a:prstGeom prst="rect">
            <a:avLst/>
          </a:prstGeom>
        </p:spPr>
        <p:txBody>
          <a:bodyPr wrap="square">
            <a:spAutoFit/>
          </a:bodyPr>
          <a:lstStyle/>
          <a:p>
            <a:endParaRPr lang="en-GB"/>
          </a:p>
          <a:p>
            <a:r>
              <a:rPr lang="en-GB"/>
              <a:t>Starting from line 1, use the rules above to navigate the document, stopping when you've </a:t>
            </a:r>
            <a:r>
              <a:rPr lang="en-GB" b="1"/>
              <a:t>hit a statement you’ve seen once before (they are allowed to be from different lines!)</a:t>
            </a:r>
            <a:r>
              <a:rPr lang="en-GB"/>
              <a:t>.</a:t>
            </a:r>
          </a:p>
          <a:p>
            <a:endParaRPr lang="en-GB"/>
          </a:p>
          <a:p>
            <a:r>
              <a:rPr lang="en-GB"/>
              <a:t>When finished please send the statement and line number the code has stopped on to a tutor.</a:t>
            </a:r>
          </a:p>
        </p:txBody>
      </p:sp>
    </p:spTree>
    <p:extLst>
      <p:ext uri="{BB962C8B-B14F-4D97-AF65-F5344CB8AC3E}">
        <p14:creationId xmlns:p14="http://schemas.microsoft.com/office/powerpoint/2010/main" val="93803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a:xfrm>
            <a:off x="7371938" y="5332044"/>
            <a:ext cx="2514600" cy="234100"/>
          </a:xfrm>
        </p:spPr>
        <p:txBody>
          <a:bodyPr/>
          <a:lstStyle/>
          <a:p>
            <a:fld id="{C990CCEA-A22F-F746-B7E2-BF8790CB1DE4}" type="slidenum">
              <a:rPr lang="en-US" smtClean="0"/>
              <a:pPr/>
              <a:t>12</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4:</a:t>
            </a:r>
          </a:p>
        </p:txBody>
      </p:sp>
      <p:grpSp>
        <p:nvGrpSpPr>
          <p:cNvPr id="10" name="Group 9">
            <a:extLst>
              <a:ext uri="{FF2B5EF4-FFF2-40B4-BE49-F238E27FC236}">
                <a16:creationId xmlns:a16="http://schemas.microsoft.com/office/drawing/2014/main" id="{023DC9EA-B73F-49B4-A66E-D00AAEF6235E}"/>
              </a:ext>
            </a:extLst>
          </p:cNvPr>
          <p:cNvGrpSpPr/>
          <p:nvPr/>
        </p:nvGrpSpPr>
        <p:grpSpPr>
          <a:xfrm>
            <a:off x="733777" y="1622489"/>
            <a:ext cx="8072598" cy="2862322"/>
            <a:chOff x="733777" y="1454706"/>
            <a:chExt cx="8072598" cy="5053232"/>
          </a:xfrm>
        </p:grpSpPr>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33777" y="1998031"/>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
          <p:nvSpPr>
            <p:cNvPr id="2" name="Rectangle 1">
              <a:extLst>
                <a:ext uri="{FF2B5EF4-FFF2-40B4-BE49-F238E27FC236}">
                  <a16:creationId xmlns:a16="http://schemas.microsoft.com/office/drawing/2014/main" id="{DD2BD7C5-23E9-4C3E-8C26-B90B4121067C}"/>
                </a:ext>
              </a:extLst>
            </p:cNvPr>
            <p:cNvSpPr/>
            <p:nvPr/>
          </p:nvSpPr>
          <p:spPr>
            <a:xfrm>
              <a:off x="733777" y="1454706"/>
              <a:ext cx="8072598" cy="5053232"/>
            </a:xfrm>
            <a:prstGeom prst="rect">
              <a:avLst/>
            </a:prstGeom>
          </p:spPr>
          <p:txBody>
            <a:bodyPr wrap="square">
              <a:spAutoFit/>
            </a:bodyPr>
            <a:lstStyle/>
            <a:p>
              <a:r>
                <a:rPr lang="en-GB"/>
                <a:t>Finally navigate the following file: </a:t>
              </a:r>
              <a:r>
                <a:rPr lang="en-GB">
                  <a:hlinkClick r:id="rId3"/>
                </a:rPr>
                <a:t>Link</a:t>
              </a:r>
              <a:endParaRPr lang="en-GB"/>
            </a:p>
            <a:p>
              <a:r>
                <a:rPr lang="en-GB"/>
                <a:t> </a:t>
              </a:r>
            </a:p>
            <a:p>
              <a:endParaRPr lang="en-GB"/>
            </a:p>
            <a:p>
              <a:r>
                <a:rPr lang="en-GB"/>
                <a:t>This has some additional statements.</a:t>
              </a:r>
            </a:p>
            <a:p>
              <a:endParaRPr lang="en-GB"/>
            </a:p>
            <a:p>
              <a:r>
                <a:rPr lang="en-GB"/>
                <a:t>The goal is to process the file, starting from line 1, stopping when you’ve </a:t>
              </a:r>
              <a:r>
                <a:rPr lang="en-GB" b="1"/>
                <a:t>hit a statement you’ve seen before or manage to jump outside the file by a </a:t>
              </a:r>
              <a:r>
                <a:rPr lang="en-GB" b="1" err="1"/>
                <a:t>goto</a:t>
              </a:r>
              <a:r>
                <a:rPr lang="en-GB"/>
                <a:t>.</a:t>
              </a:r>
            </a:p>
            <a:p>
              <a:endParaRPr lang="en-GB"/>
            </a:p>
            <a:p>
              <a:r>
                <a:rPr lang="en-GB"/>
                <a:t>When finished, please send the line number &amp; statement to the trainer to confirm.</a:t>
              </a:r>
            </a:p>
            <a:p>
              <a:endParaRPr lang="en-GB"/>
            </a:p>
          </p:txBody>
        </p:sp>
      </p:grpSp>
    </p:spTree>
    <p:extLst>
      <p:ext uri="{BB962C8B-B14F-4D97-AF65-F5344CB8AC3E}">
        <p14:creationId xmlns:p14="http://schemas.microsoft.com/office/powerpoint/2010/main" val="353278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a:xfrm>
            <a:off x="7371938" y="5332044"/>
            <a:ext cx="2514600" cy="234100"/>
          </a:xfrm>
        </p:spPr>
        <p:txBody>
          <a:bodyPr/>
          <a:lstStyle/>
          <a:p>
            <a:fld id="{C990CCEA-A22F-F746-B7E2-BF8790CB1DE4}" type="slidenum">
              <a:rPr lang="en-US" smtClean="0"/>
              <a:pPr/>
              <a:t>13</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4 (Continued):</a:t>
            </a:r>
          </a:p>
        </p:txBody>
      </p:sp>
      <p:grpSp>
        <p:nvGrpSpPr>
          <p:cNvPr id="10" name="Group 9">
            <a:extLst>
              <a:ext uri="{FF2B5EF4-FFF2-40B4-BE49-F238E27FC236}">
                <a16:creationId xmlns:a16="http://schemas.microsoft.com/office/drawing/2014/main" id="{023DC9EA-B73F-49B4-A66E-D00AAEF6235E}"/>
              </a:ext>
            </a:extLst>
          </p:cNvPr>
          <p:cNvGrpSpPr/>
          <p:nvPr/>
        </p:nvGrpSpPr>
        <p:grpSpPr>
          <a:xfrm>
            <a:off x="733777" y="992192"/>
            <a:ext cx="8072598" cy="4372207"/>
            <a:chOff x="733777" y="1329816"/>
            <a:chExt cx="8072598" cy="4372207"/>
          </a:xfrm>
        </p:grpSpPr>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
          <p:nvSpPr>
            <p:cNvPr id="2" name="Rectangle 1">
              <a:extLst>
                <a:ext uri="{FF2B5EF4-FFF2-40B4-BE49-F238E27FC236}">
                  <a16:creationId xmlns:a16="http://schemas.microsoft.com/office/drawing/2014/main" id="{DD2BD7C5-23E9-4C3E-8C26-B90B4121067C}"/>
                </a:ext>
              </a:extLst>
            </p:cNvPr>
            <p:cNvSpPr/>
            <p:nvPr/>
          </p:nvSpPr>
          <p:spPr>
            <a:xfrm>
              <a:off x="733777" y="1454706"/>
              <a:ext cx="8072598" cy="4247317"/>
            </a:xfrm>
            <a:prstGeom prst="rect">
              <a:avLst/>
            </a:prstGeom>
          </p:spPr>
          <p:txBody>
            <a:bodyPr wrap="square">
              <a:spAutoFit/>
            </a:bodyPr>
            <a:lstStyle/>
            <a:p>
              <a:r>
                <a:rPr lang="en-GB"/>
                <a:t>Additional Statements:</a:t>
              </a:r>
            </a:p>
            <a:p>
              <a:endParaRPr lang="en-GB"/>
            </a:p>
            <a:p>
              <a:endParaRPr lang="en-GB"/>
            </a:p>
            <a:p>
              <a:endParaRPr lang="en-GB"/>
            </a:p>
            <a:p>
              <a:pPr marL="285750" indent="-285750">
                <a:buFont typeface="Arial" panose="020B0604020202020204" pitchFamily="34" charset="0"/>
                <a:buChar char="•"/>
              </a:pPr>
              <a:r>
                <a:rPr lang="en-GB"/>
                <a:t>Remove line {</a:t>
              </a:r>
              <a:r>
                <a:rPr lang="en-GB" err="1"/>
                <a:t>line_number</a:t>
              </a:r>
              <a:r>
                <a:rPr lang="en-GB"/>
                <a:t>} from the file (if the line number does not exist do nothing) and then</a:t>
              </a:r>
            </a:p>
            <a:p>
              <a:pPr marL="285750" indent="-285750">
                <a:buFont typeface="Arial" panose="020B0604020202020204" pitchFamily="34" charset="0"/>
                <a:buChar char="•"/>
              </a:pPr>
              <a:r>
                <a:rPr lang="en-GB"/>
                <a:t>Read the next instruction after this remove statement</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endParaRPr lang="en-GB"/>
            </a:p>
            <a:p>
              <a:endParaRPr lang="en-GB"/>
            </a:p>
            <a:p>
              <a:pPr marL="285750" indent="-285750">
                <a:buFont typeface="Arial" panose="020B0604020202020204" pitchFamily="34" charset="0"/>
                <a:buChar char="•"/>
              </a:pPr>
              <a:r>
                <a:rPr lang="en-GB"/>
                <a:t>Replace line {line_number_1} with line {line_number_2} (if either line number does not exist do nothing) and then</a:t>
              </a:r>
            </a:p>
            <a:p>
              <a:pPr marL="285750" indent="-285750">
                <a:buFont typeface="Arial" panose="020B0604020202020204" pitchFamily="34" charset="0"/>
                <a:buChar char="•"/>
              </a:pPr>
              <a:r>
                <a:rPr lang="en-GB"/>
                <a:t>Read the next instruction after this statement</a:t>
              </a:r>
            </a:p>
            <a:p>
              <a:endParaRPr lang="en-GB"/>
            </a:p>
          </p:txBody>
        </p:sp>
      </p:grpSp>
      <p:pic>
        <p:nvPicPr>
          <p:cNvPr id="4" name="Picture 3">
            <a:extLst>
              <a:ext uri="{FF2B5EF4-FFF2-40B4-BE49-F238E27FC236}">
                <a16:creationId xmlns:a16="http://schemas.microsoft.com/office/drawing/2014/main" id="{CA2FABE7-EC3F-494A-938F-A1A88F9CE0B3}"/>
              </a:ext>
            </a:extLst>
          </p:cNvPr>
          <p:cNvPicPr>
            <a:picLocks noChangeAspect="1"/>
          </p:cNvPicPr>
          <p:nvPr/>
        </p:nvPicPr>
        <p:blipFill>
          <a:blip r:embed="rId3"/>
          <a:stretch>
            <a:fillRect/>
          </a:stretch>
        </p:blipFill>
        <p:spPr>
          <a:xfrm>
            <a:off x="756442" y="1454706"/>
            <a:ext cx="7172325" cy="723900"/>
          </a:xfrm>
          <a:prstGeom prst="rect">
            <a:avLst/>
          </a:prstGeom>
        </p:spPr>
      </p:pic>
      <p:pic>
        <p:nvPicPr>
          <p:cNvPr id="11" name="Picture 10">
            <a:extLst>
              <a:ext uri="{FF2B5EF4-FFF2-40B4-BE49-F238E27FC236}">
                <a16:creationId xmlns:a16="http://schemas.microsoft.com/office/drawing/2014/main" id="{68558E64-E8D6-4119-BE26-865D1EC68637}"/>
              </a:ext>
            </a:extLst>
          </p:cNvPr>
          <p:cNvPicPr>
            <a:picLocks noChangeAspect="1"/>
          </p:cNvPicPr>
          <p:nvPr/>
        </p:nvPicPr>
        <p:blipFill>
          <a:blip r:embed="rId4"/>
          <a:stretch>
            <a:fillRect/>
          </a:stretch>
        </p:blipFill>
        <p:spPr>
          <a:xfrm>
            <a:off x="756442" y="3376832"/>
            <a:ext cx="7210425" cy="762000"/>
          </a:xfrm>
          <a:prstGeom prst="rect">
            <a:avLst/>
          </a:prstGeom>
        </p:spPr>
      </p:pic>
    </p:spTree>
    <p:extLst>
      <p:ext uri="{BB962C8B-B14F-4D97-AF65-F5344CB8AC3E}">
        <p14:creationId xmlns:p14="http://schemas.microsoft.com/office/powerpoint/2010/main" val="318746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2</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91DA2C9F-355E-4111-80BB-6DC417AC9DDD}"/>
              </a:ext>
            </a:extLst>
          </p:cNvPr>
          <p:cNvGrpSpPr/>
          <p:nvPr/>
        </p:nvGrpSpPr>
        <p:grpSpPr>
          <a:xfrm>
            <a:off x="365508" y="513368"/>
            <a:ext cx="9199633" cy="4924443"/>
            <a:chOff x="365508" y="513368"/>
            <a:chExt cx="9199633" cy="4924443"/>
          </a:xfrm>
        </p:grpSpPr>
        <p:sp>
          <p:nvSpPr>
            <p:cNvPr id="9" name="Text Placeholder 4">
              <a:extLst>
                <a:ext uri="{FF2B5EF4-FFF2-40B4-BE49-F238E27FC236}">
                  <a16:creationId xmlns:a16="http://schemas.microsoft.com/office/drawing/2014/main" id="{8BAD0FDD-6D13-4184-B305-CD73C9DAA6A9}"/>
                </a:ext>
              </a:extLst>
            </p:cNvPr>
            <p:cNvSpPr txBox="1">
              <a:spLocks/>
            </p:cNvSpPr>
            <p:nvPr/>
          </p:nvSpPr>
          <p:spPr>
            <a:xfrm>
              <a:off x="535968" y="513368"/>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a:spcBef>
                  <a:spcPts val="1500"/>
                </a:spcBef>
              </a:pPr>
              <a:r>
                <a:rPr lang="en-GB" sz="1800"/>
                <a:t>Basic Data Types, with operations allowed on each:</a:t>
              </a:r>
            </a:p>
            <a:p>
              <a:pPr>
                <a:spcBef>
                  <a:spcPts val="1500"/>
                </a:spcBef>
              </a:pPr>
              <a:endParaRPr lang="en-GB" sz="1800"/>
            </a:p>
            <a:p>
              <a:pPr>
                <a:spcBef>
                  <a:spcPts val="1500"/>
                </a:spcBef>
              </a:pPr>
              <a:endParaRPr lang="en-GB" sz="1800"/>
            </a:p>
            <a:p>
              <a:pPr>
                <a:spcBef>
                  <a:spcPts val="1500"/>
                </a:spcBef>
              </a:pPr>
              <a:endParaRPr lang="en-GB" sz="1800"/>
            </a:p>
            <a:p>
              <a:pPr>
                <a:spcBef>
                  <a:spcPts val="1500"/>
                </a:spcBef>
              </a:pPr>
              <a:endParaRPr lang="en-GB" sz="1800"/>
            </a:p>
            <a:p>
              <a:pPr>
                <a:spcBef>
                  <a:spcPts val="1500"/>
                </a:spcBef>
              </a:pPr>
              <a:endParaRPr lang="en-GB" sz="1800"/>
            </a:p>
            <a:p>
              <a:pPr>
                <a:spcBef>
                  <a:spcPts val="1500"/>
                </a:spcBef>
              </a:pPr>
              <a:r>
                <a:rPr lang="en-GB" sz="1800"/>
                <a:t>Different types of flow in Python:</a:t>
              </a:r>
              <a:endParaRPr lang="en-US" sz="1800"/>
            </a:p>
          </p:txBody>
        </p:sp>
        <p:pic>
          <p:nvPicPr>
            <p:cNvPr id="4" name="Picture 3">
              <a:extLst>
                <a:ext uri="{FF2B5EF4-FFF2-40B4-BE49-F238E27FC236}">
                  <a16:creationId xmlns:a16="http://schemas.microsoft.com/office/drawing/2014/main" id="{56B8D936-4290-4726-9DD0-46D6A6F8CDB5}"/>
                </a:ext>
              </a:extLst>
            </p:cNvPr>
            <p:cNvPicPr>
              <a:picLocks noChangeAspect="1"/>
            </p:cNvPicPr>
            <p:nvPr/>
          </p:nvPicPr>
          <p:blipFill>
            <a:blip r:embed="rId3"/>
            <a:stretch>
              <a:fillRect/>
            </a:stretch>
          </p:blipFill>
          <p:spPr>
            <a:xfrm>
              <a:off x="5247323" y="1112104"/>
              <a:ext cx="4120786" cy="2224880"/>
            </a:xfrm>
            <a:prstGeom prst="rect">
              <a:avLst/>
            </a:prstGeom>
          </p:spPr>
        </p:pic>
        <p:pic>
          <p:nvPicPr>
            <p:cNvPr id="5" name="Picture 4">
              <a:extLst>
                <a:ext uri="{FF2B5EF4-FFF2-40B4-BE49-F238E27FC236}">
                  <a16:creationId xmlns:a16="http://schemas.microsoft.com/office/drawing/2014/main" id="{B431E398-38B7-464D-960A-A8FA1D6A5AEF}"/>
                </a:ext>
              </a:extLst>
            </p:cNvPr>
            <p:cNvPicPr>
              <a:picLocks noChangeAspect="1"/>
            </p:cNvPicPr>
            <p:nvPr/>
          </p:nvPicPr>
          <p:blipFill>
            <a:blip r:embed="rId4"/>
            <a:stretch>
              <a:fillRect/>
            </a:stretch>
          </p:blipFill>
          <p:spPr>
            <a:xfrm>
              <a:off x="365508" y="3466136"/>
              <a:ext cx="4533900" cy="1971675"/>
            </a:xfrm>
            <a:prstGeom prst="rect">
              <a:avLst/>
            </a:prstGeom>
          </p:spPr>
        </p:pic>
        <p:pic>
          <p:nvPicPr>
            <p:cNvPr id="12" name="Picture 11">
              <a:extLst>
                <a:ext uri="{FF2B5EF4-FFF2-40B4-BE49-F238E27FC236}">
                  <a16:creationId xmlns:a16="http://schemas.microsoft.com/office/drawing/2014/main" id="{E601D7BF-CE8E-4A55-AD09-736DA8869A24}"/>
                </a:ext>
              </a:extLst>
            </p:cNvPr>
            <p:cNvPicPr>
              <a:picLocks noChangeAspect="1"/>
            </p:cNvPicPr>
            <p:nvPr/>
          </p:nvPicPr>
          <p:blipFill>
            <a:blip r:embed="rId5"/>
            <a:stretch>
              <a:fillRect/>
            </a:stretch>
          </p:blipFill>
          <p:spPr>
            <a:xfrm>
              <a:off x="5050291" y="3706207"/>
              <a:ext cx="4514850" cy="1495425"/>
            </a:xfrm>
            <a:prstGeom prst="rect">
              <a:avLst/>
            </a:prstGeom>
          </p:spPr>
        </p:pic>
        <p:pic>
          <p:nvPicPr>
            <p:cNvPr id="14" name="Picture 13">
              <a:extLst>
                <a:ext uri="{FF2B5EF4-FFF2-40B4-BE49-F238E27FC236}">
                  <a16:creationId xmlns:a16="http://schemas.microsoft.com/office/drawing/2014/main" id="{2B83B053-CAA2-4C66-89B2-76C18131D869}"/>
                </a:ext>
              </a:extLst>
            </p:cNvPr>
            <p:cNvPicPr>
              <a:picLocks noChangeAspect="1"/>
            </p:cNvPicPr>
            <p:nvPr/>
          </p:nvPicPr>
          <p:blipFill>
            <a:blip r:embed="rId6"/>
            <a:stretch>
              <a:fillRect/>
            </a:stretch>
          </p:blipFill>
          <p:spPr>
            <a:xfrm>
              <a:off x="493415" y="853797"/>
              <a:ext cx="4601936" cy="2309992"/>
            </a:xfrm>
            <a:prstGeom prst="rect">
              <a:avLst/>
            </a:prstGeom>
          </p:spPr>
        </p:pic>
      </p:grpSp>
    </p:spTree>
    <p:extLst>
      <p:ext uri="{BB962C8B-B14F-4D97-AF65-F5344CB8AC3E}">
        <p14:creationId xmlns:p14="http://schemas.microsoft.com/office/powerpoint/2010/main" val="338809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3</a:t>
            </a:fld>
            <a:endParaRPr lang="en-US"/>
          </a:p>
        </p:txBody>
      </p:sp>
      <p:sp>
        <p:nvSpPr>
          <p:cNvPr id="8" name="Text Placeholder 4">
            <a:extLst>
              <a:ext uri="{FF2B5EF4-FFF2-40B4-BE49-F238E27FC236}">
                <a16:creationId xmlns:a16="http://schemas.microsoft.com/office/drawing/2014/main" id="{774772F5-0133-4F28-95DC-2F4BC9B5A3F6}"/>
              </a:ext>
            </a:extLst>
          </p:cNvPr>
          <p:cNvSpPr txBox="1">
            <a:spLocks/>
          </p:cNvSpPr>
          <p:nvPr/>
        </p:nvSpPr>
        <p:spPr>
          <a:xfrm>
            <a:off x="535968" y="513368"/>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a:spcBef>
                <a:spcPts val="1500"/>
              </a:spcBef>
            </a:pPr>
            <a:r>
              <a:rPr lang="en-GB" sz="1800"/>
              <a:t>Functions Definitions &amp; Usages:</a:t>
            </a:r>
          </a:p>
          <a:p>
            <a:pPr>
              <a:spcBef>
                <a:spcPts val="1500"/>
              </a:spcBef>
            </a:pPr>
            <a:endParaRPr lang="en-GB" sz="1800"/>
          </a:p>
          <a:p>
            <a:pPr>
              <a:spcBef>
                <a:spcPts val="1500"/>
              </a:spcBef>
            </a:pPr>
            <a:endParaRPr lang="en-GB" sz="1800"/>
          </a:p>
          <a:p>
            <a:pPr>
              <a:spcBef>
                <a:spcPts val="1500"/>
              </a:spcBef>
            </a:pPr>
            <a:endParaRPr lang="en-GB" sz="1800"/>
          </a:p>
          <a:p>
            <a:pPr>
              <a:spcBef>
                <a:spcPts val="1500"/>
              </a:spcBef>
            </a:pPr>
            <a:endParaRPr lang="en-GB" sz="1800"/>
          </a:p>
          <a:p>
            <a:pPr>
              <a:spcBef>
                <a:spcPts val="1500"/>
              </a:spcBef>
            </a:pPr>
            <a:endParaRPr lang="en-GB" sz="1800"/>
          </a:p>
          <a:p>
            <a:pPr>
              <a:spcBef>
                <a:spcPts val="1500"/>
              </a:spcBef>
            </a:pPr>
            <a:r>
              <a:rPr lang="en-GB" sz="1800"/>
              <a:t>Complex Data Types (Such as Lists &amp; Dictionaries):</a:t>
            </a:r>
            <a:endParaRPr lang="en-US" sz="1800"/>
          </a:p>
        </p:txBody>
      </p:sp>
      <p:pic>
        <p:nvPicPr>
          <p:cNvPr id="2" name="Picture 1">
            <a:extLst>
              <a:ext uri="{FF2B5EF4-FFF2-40B4-BE49-F238E27FC236}">
                <a16:creationId xmlns:a16="http://schemas.microsoft.com/office/drawing/2014/main" id="{3711D75D-49D5-4F21-9B0F-BB56CE24B337}"/>
              </a:ext>
            </a:extLst>
          </p:cNvPr>
          <p:cNvPicPr>
            <a:picLocks noChangeAspect="1"/>
          </p:cNvPicPr>
          <p:nvPr/>
        </p:nvPicPr>
        <p:blipFill>
          <a:blip r:embed="rId2"/>
          <a:stretch>
            <a:fillRect/>
          </a:stretch>
        </p:blipFill>
        <p:spPr>
          <a:xfrm>
            <a:off x="535968" y="817482"/>
            <a:ext cx="5495616" cy="2049760"/>
          </a:xfrm>
          <a:prstGeom prst="rect">
            <a:avLst/>
          </a:prstGeom>
        </p:spPr>
      </p:pic>
      <p:pic>
        <p:nvPicPr>
          <p:cNvPr id="13" name="Picture 12">
            <a:extLst>
              <a:ext uri="{FF2B5EF4-FFF2-40B4-BE49-F238E27FC236}">
                <a16:creationId xmlns:a16="http://schemas.microsoft.com/office/drawing/2014/main" id="{62582504-D305-442E-9628-3A6C2E12E79F}"/>
              </a:ext>
            </a:extLst>
          </p:cNvPr>
          <p:cNvPicPr>
            <a:picLocks noChangeAspect="1"/>
          </p:cNvPicPr>
          <p:nvPr/>
        </p:nvPicPr>
        <p:blipFill>
          <a:blip r:embed="rId3"/>
          <a:stretch>
            <a:fillRect/>
          </a:stretch>
        </p:blipFill>
        <p:spPr>
          <a:xfrm>
            <a:off x="751904" y="3520310"/>
            <a:ext cx="3595142" cy="2126488"/>
          </a:xfrm>
          <a:prstGeom prst="rect">
            <a:avLst/>
          </a:prstGeom>
        </p:spPr>
      </p:pic>
      <p:pic>
        <p:nvPicPr>
          <p:cNvPr id="14" name="Picture 13">
            <a:extLst>
              <a:ext uri="{FF2B5EF4-FFF2-40B4-BE49-F238E27FC236}">
                <a16:creationId xmlns:a16="http://schemas.microsoft.com/office/drawing/2014/main" id="{180F6839-91C5-47B8-BC20-DE3BAC301588}"/>
              </a:ext>
            </a:extLst>
          </p:cNvPr>
          <p:cNvPicPr>
            <a:picLocks noChangeAspect="1"/>
          </p:cNvPicPr>
          <p:nvPr/>
        </p:nvPicPr>
        <p:blipFill>
          <a:blip r:embed="rId4"/>
          <a:stretch>
            <a:fillRect/>
          </a:stretch>
        </p:blipFill>
        <p:spPr>
          <a:xfrm>
            <a:off x="4562982" y="3753915"/>
            <a:ext cx="5179792" cy="1254732"/>
          </a:xfrm>
          <a:prstGeom prst="rect">
            <a:avLst/>
          </a:prstGeom>
        </p:spPr>
      </p:pic>
    </p:spTree>
    <p:extLst>
      <p:ext uri="{BB962C8B-B14F-4D97-AF65-F5344CB8AC3E}">
        <p14:creationId xmlns:p14="http://schemas.microsoft.com/office/powerpoint/2010/main" val="157441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4</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1"/>
          </p:nvPr>
        </p:nvSpPr>
        <p:spPr>
          <a:xfrm>
            <a:off x="959178" y="565579"/>
            <a:ext cx="6899275" cy="498475"/>
          </a:xfrm>
        </p:spPr>
        <p:txBody>
          <a:bodyPr/>
          <a:lstStyle/>
          <a:p>
            <a:r>
              <a:rPr lang="en-US" sz="2800"/>
              <a:t>Part 1: New Concepts</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2"/>
          </p:nvPr>
        </p:nvSpPr>
        <p:spPr>
          <a:xfrm>
            <a:off x="973273" y="1112294"/>
            <a:ext cx="6899275" cy="343731"/>
          </a:xfrm>
        </p:spPr>
        <p:txBody>
          <a:bodyPr/>
          <a:lstStyle/>
          <a:p>
            <a:r>
              <a:rPr lang="en-US" sz="2400"/>
              <a:t>Basic File Operations</a:t>
            </a:r>
          </a:p>
        </p:txBody>
      </p:sp>
      <p:sp>
        <p:nvSpPr>
          <p:cNvPr id="8" name="Text Placeholder 4">
            <a:extLst>
              <a:ext uri="{FF2B5EF4-FFF2-40B4-BE49-F238E27FC236}">
                <a16:creationId xmlns:a16="http://schemas.microsoft.com/office/drawing/2014/main" id="{FC79C199-EE4D-4B5F-8D0A-955A284696CD}"/>
              </a:ext>
            </a:extLst>
          </p:cNvPr>
          <p:cNvSpPr txBox="1">
            <a:spLocks/>
          </p:cNvSpPr>
          <p:nvPr/>
        </p:nvSpPr>
        <p:spPr>
          <a:xfrm>
            <a:off x="959178" y="1786163"/>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a:t>Python provides various built-in functions for handling reading/writing of files:</a:t>
            </a:r>
          </a:p>
          <a:p>
            <a:pPr marL="0" indent="0">
              <a:spcBef>
                <a:spcPts val="1500"/>
              </a:spcBef>
              <a:buNone/>
            </a:pPr>
            <a:endParaRPr lang="en-US" sz="1800"/>
          </a:p>
        </p:txBody>
      </p:sp>
      <p:pic>
        <p:nvPicPr>
          <p:cNvPr id="7" name="Picture 6">
            <a:extLst>
              <a:ext uri="{FF2B5EF4-FFF2-40B4-BE49-F238E27FC236}">
                <a16:creationId xmlns:a16="http://schemas.microsoft.com/office/drawing/2014/main" id="{6A454DB2-2F0B-4F04-BACC-1575B3C9CC6F}"/>
              </a:ext>
            </a:extLst>
          </p:cNvPr>
          <p:cNvPicPr>
            <a:picLocks noChangeAspect="1"/>
          </p:cNvPicPr>
          <p:nvPr/>
        </p:nvPicPr>
        <p:blipFill>
          <a:blip r:embed="rId3"/>
          <a:stretch>
            <a:fillRect/>
          </a:stretch>
        </p:blipFill>
        <p:spPr>
          <a:xfrm>
            <a:off x="959178" y="2327058"/>
            <a:ext cx="5311804" cy="3239086"/>
          </a:xfrm>
          <a:prstGeom prst="rect">
            <a:avLst/>
          </a:prstGeom>
        </p:spPr>
      </p:pic>
    </p:spTree>
    <p:extLst>
      <p:ext uri="{BB962C8B-B14F-4D97-AF65-F5344CB8AC3E}">
        <p14:creationId xmlns:p14="http://schemas.microsoft.com/office/powerpoint/2010/main" val="88281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5</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3"/>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Tuples</a:t>
            </a:r>
          </a:p>
        </p:txBody>
      </p:sp>
      <p:grpSp>
        <p:nvGrpSpPr>
          <p:cNvPr id="5" name="Group 4">
            <a:extLst>
              <a:ext uri="{FF2B5EF4-FFF2-40B4-BE49-F238E27FC236}">
                <a16:creationId xmlns:a16="http://schemas.microsoft.com/office/drawing/2014/main" id="{77A1B715-B256-452E-BA82-D9F8E8EFD498}"/>
              </a:ext>
            </a:extLst>
          </p:cNvPr>
          <p:cNvGrpSpPr/>
          <p:nvPr/>
        </p:nvGrpSpPr>
        <p:grpSpPr>
          <a:xfrm>
            <a:off x="733777" y="1010020"/>
            <a:ext cx="5796507" cy="4322024"/>
            <a:chOff x="756442" y="1329816"/>
            <a:chExt cx="5796507" cy="4322024"/>
          </a:xfrm>
        </p:grpSpPr>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3" y="1329816"/>
              <a:ext cx="5796506"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a:t>Creation:</a:t>
              </a:r>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r>
                <a:rPr lang="en-US" sz="1800"/>
                <a:t>Can be used to return multiple values from functions:</a:t>
              </a:r>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a:p>
              <a:pPr marL="0" indent="0">
                <a:spcBef>
                  <a:spcPts val="1500"/>
                </a:spcBef>
                <a:buNone/>
              </a:pPr>
              <a:endParaRPr lang="en-US" sz="1800"/>
            </a:p>
          </p:txBody>
        </p:sp>
        <p:pic>
          <p:nvPicPr>
            <p:cNvPr id="2" name="Picture 1">
              <a:extLst>
                <a:ext uri="{FF2B5EF4-FFF2-40B4-BE49-F238E27FC236}">
                  <a16:creationId xmlns:a16="http://schemas.microsoft.com/office/drawing/2014/main" id="{77F1EC0F-637C-46E9-AD80-1C9AE17D4763}"/>
                </a:ext>
              </a:extLst>
            </p:cNvPr>
            <p:cNvPicPr>
              <a:picLocks noChangeAspect="1"/>
            </p:cNvPicPr>
            <p:nvPr/>
          </p:nvPicPr>
          <p:blipFill>
            <a:blip r:embed="rId4"/>
            <a:stretch>
              <a:fillRect/>
            </a:stretch>
          </p:blipFill>
          <p:spPr>
            <a:xfrm>
              <a:off x="756442" y="1645349"/>
              <a:ext cx="5796506" cy="1422252"/>
            </a:xfrm>
            <a:prstGeom prst="rect">
              <a:avLst/>
            </a:prstGeom>
          </p:spPr>
        </p:pic>
        <p:pic>
          <p:nvPicPr>
            <p:cNvPr id="4" name="Picture 3">
              <a:extLst>
                <a:ext uri="{FF2B5EF4-FFF2-40B4-BE49-F238E27FC236}">
                  <a16:creationId xmlns:a16="http://schemas.microsoft.com/office/drawing/2014/main" id="{938CB799-4BC6-4C8C-B49F-68F0BF848AF1}"/>
                </a:ext>
              </a:extLst>
            </p:cNvPr>
            <p:cNvPicPr>
              <a:picLocks noChangeAspect="1"/>
            </p:cNvPicPr>
            <p:nvPr/>
          </p:nvPicPr>
          <p:blipFill>
            <a:blip r:embed="rId5"/>
            <a:stretch>
              <a:fillRect/>
            </a:stretch>
          </p:blipFill>
          <p:spPr>
            <a:xfrm>
              <a:off x="756442" y="3383134"/>
              <a:ext cx="5708358" cy="2268706"/>
            </a:xfrm>
            <a:prstGeom prst="rect">
              <a:avLst/>
            </a:prstGeom>
          </p:spPr>
        </p:pic>
      </p:grpSp>
    </p:spTree>
    <p:extLst>
      <p:ext uri="{BB962C8B-B14F-4D97-AF65-F5344CB8AC3E}">
        <p14:creationId xmlns:p14="http://schemas.microsoft.com/office/powerpoint/2010/main" val="338482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6</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3"/>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List Comprehensions In Python</a:t>
            </a:r>
          </a:p>
        </p:txBody>
      </p:sp>
      <p:grpSp>
        <p:nvGrpSpPr>
          <p:cNvPr id="4" name="Group 3">
            <a:extLst>
              <a:ext uri="{FF2B5EF4-FFF2-40B4-BE49-F238E27FC236}">
                <a16:creationId xmlns:a16="http://schemas.microsoft.com/office/drawing/2014/main" id="{DFBF52FA-D3F3-4DF2-BD54-159E25CA0C0E}"/>
              </a:ext>
            </a:extLst>
          </p:cNvPr>
          <p:cNvGrpSpPr/>
          <p:nvPr/>
        </p:nvGrpSpPr>
        <p:grpSpPr>
          <a:xfrm>
            <a:off x="402153" y="1002816"/>
            <a:ext cx="6899275" cy="3709368"/>
            <a:chOff x="756442" y="1329816"/>
            <a:chExt cx="6899275" cy="3709368"/>
          </a:xfrm>
        </p:grpSpPr>
        <p:grpSp>
          <p:nvGrpSpPr>
            <p:cNvPr id="17" name="Group 16">
              <a:extLst>
                <a:ext uri="{FF2B5EF4-FFF2-40B4-BE49-F238E27FC236}">
                  <a16:creationId xmlns:a16="http://schemas.microsoft.com/office/drawing/2014/main" id="{242E5144-8749-4232-AB81-DDD1F4951BC9}"/>
                </a:ext>
              </a:extLst>
            </p:cNvPr>
            <p:cNvGrpSpPr/>
            <p:nvPr/>
          </p:nvGrpSpPr>
          <p:grpSpPr>
            <a:xfrm>
              <a:off x="756442" y="1329816"/>
              <a:ext cx="6899275" cy="3354545"/>
              <a:chOff x="733777" y="928033"/>
              <a:chExt cx="6899275" cy="3354545"/>
            </a:xfrm>
          </p:grpSpPr>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33777" y="928033"/>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dirty="0"/>
                  <a:t>Format:</a:t>
                </a:r>
              </a:p>
              <a:p>
                <a:pPr marL="0" indent="0">
                  <a:spcBef>
                    <a:spcPts val="1500"/>
                  </a:spcBef>
                  <a:buNone/>
                </a:pPr>
                <a:endParaRPr lang="en-US" sz="1800" dirty="0"/>
              </a:p>
              <a:p>
                <a:pPr marL="0" indent="0">
                  <a:spcBef>
                    <a:spcPts val="1500"/>
                  </a:spcBef>
                  <a:buNone/>
                </a:pPr>
                <a:r>
                  <a:rPr lang="en-US" sz="1800" dirty="0"/>
                  <a:t>Simple Example:</a:t>
                </a:r>
              </a:p>
              <a:p>
                <a:pPr marL="0" indent="0">
                  <a:spcBef>
                    <a:spcPts val="1500"/>
                  </a:spcBef>
                  <a:buNone/>
                </a:pPr>
                <a:endParaRPr lang="en-US" sz="1800" dirty="0"/>
              </a:p>
              <a:p>
                <a:pPr marL="0" indent="0">
                  <a:spcBef>
                    <a:spcPts val="1500"/>
                  </a:spcBef>
                  <a:buNone/>
                </a:pPr>
                <a:endParaRPr lang="en-US" sz="1800" dirty="0"/>
              </a:p>
              <a:p>
                <a:pPr marL="0" indent="0">
                  <a:spcBef>
                    <a:spcPts val="1500"/>
                  </a:spcBef>
                  <a:buNone/>
                </a:pPr>
                <a:r>
                  <a:rPr lang="en-US" sz="1800" dirty="0"/>
                  <a:t>More Complex Examples:</a:t>
                </a:r>
              </a:p>
              <a:p>
                <a:pPr marL="0" indent="0">
                  <a:spcBef>
                    <a:spcPts val="1500"/>
                  </a:spcBef>
                  <a:buNone/>
                </a:pPr>
                <a:endParaRPr lang="en-US" sz="1800" dirty="0"/>
              </a:p>
            </p:txBody>
          </p:sp>
          <p:pic>
            <p:nvPicPr>
              <p:cNvPr id="10" name="Picture 9">
                <a:extLst>
                  <a:ext uri="{FF2B5EF4-FFF2-40B4-BE49-F238E27FC236}">
                    <a16:creationId xmlns:a16="http://schemas.microsoft.com/office/drawing/2014/main" id="{24A042CF-3530-4EFF-A942-A81582B0B8FC}"/>
                  </a:ext>
                </a:extLst>
              </p:cNvPr>
              <p:cNvPicPr>
                <a:picLocks noChangeAspect="1"/>
              </p:cNvPicPr>
              <p:nvPr/>
            </p:nvPicPr>
            <p:blipFill>
              <a:blip r:embed="rId4"/>
              <a:stretch>
                <a:fillRect/>
              </a:stretch>
            </p:blipFill>
            <p:spPr>
              <a:xfrm>
                <a:off x="759396" y="1192028"/>
                <a:ext cx="5557772" cy="629776"/>
              </a:xfrm>
              <a:prstGeom prst="rect">
                <a:avLst/>
              </a:prstGeom>
            </p:spPr>
          </p:pic>
        </p:grpSp>
        <p:pic>
          <p:nvPicPr>
            <p:cNvPr id="2" name="Picture 1">
              <a:extLst>
                <a:ext uri="{FF2B5EF4-FFF2-40B4-BE49-F238E27FC236}">
                  <a16:creationId xmlns:a16="http://schemas.microsoft.com/office/drawing/2014/main" id="{1E7DB81D-F930-41A2-AF99-9B0ED710C0ED}"/>
                </a:ext>
              </a:extLst>
            </p:cNvPr>
            <p:cNvPicPr>
              <a:picLocks noChangeAspect="1"/>
            </p:cNvPicPr>
            <p:nvPr/>
          </p:nvPicPr>
          <p:blipFill>
            <a:blip r:embed="rId5"/>
            <a:stretch>
              <a:fillRect/>
            </a:stretch>
          </p:blipFill>
          <p:spPr>
            <a:xfrm>
              <a:off x="782061" y="2487582"/>
              <a:ext cx="5610668" cy="1039012"/>
            </a:xfrm>
            <a:prstGeom prst="rect">
              <a:avLst/>
            </a:prstGeom>
          </p:spPr>
        </p:pic>
        <p:pic>
          <p:nvPicPr>
            <p:cNvPr id="15" name="Picture 14">
              <a:extLst>
                <a:ext uri="{FF2B5EF4-FFF2-40B4-BE49-F238E27FC236}">
                  <a16:creationId xmlns:a16="http://schemas.microsoft.com/office/drawing/2014/main" id="{62C9CE9D-868F-47F0-A33F-77DB53522066}"/>
                </a:ext>
              </a:extLst>
            </p:cNvPr>
            <p:cNvPicPr>
              <a:picLocks noChangeAspect="1"/>
            </p:cNvPicPr>
            <p:nvPr/>
          </p:nvPicPr>
          <p:blipFill>
            <a:blip r:embed="rId6"/>
            <a:stretch>
              <a:fillRect/>
            </a:stretch>
          </p:blipFill>
          <p:spPr>
            <a:xfrm>
              <a:off x="782061" y="3966718"/>
              <a:ext cx="5708556" cy="1072466"/>
            </a:xfrm>
            <a:prstGeom prst="rect">
              <a:avLst/>
            </a:prstGeom>
          </p:spPr>
        </p:pic>
      </p:grpSp>
      <p:pic>
        <p:nvPicPr>
          <p:cNvPr id="13" name="Picture 12">
            <a:extLst>
              <a:ext uri="{FF2B5EF4-FFF2-40B4-BE49-F238E27FC236}">
                <a16:creationId xmlns:a16="http://schemas.microsoft.com/office/drawing/2014/main" id="{D1262AB9-91DC-448F-8419-736C2DD2E651}"/>
              </a:ext>
            </a:extLst>
          </p:cNvPr>
          <p:cNvPicPr>
            <a:picLocks noChangeAspect="1"/>
          </p:cNvPicPr>
          <p:nvPr/>
        </p:nvPicPr>
        <p:blipFill>
          <a:blip r:embed="rId7"/>
          <a:stretch>
            <a:fillRect/>
          </a:stretch>
        </p:blipFill>
        <p:spPr>
          <a:xfrm>
            <a:off x="6161947" y="3257008"/>
            <a:ext cx="3490294" cy="1784100"/>
          </a:xfrm>
          <a:prstGeom prst="rect">
            <a:avLst/>
          </a:prstGeom>
        </p:spPr>
      </p:pic>
    </p:spTree>
    <p:extLst>
      <p:ext uri="{BB962C8B-B14F-4D97-AF65-F5344CB8AC3E}">
        <p14:creationId xmlns:p14="http://schemas.microsoft.com/office/powerpoint/2010/main" val="79924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5CB9-1C68-F044-93DF-39FE3B3494C0}"/>
              </a:ext>
            </a:extLst>
          </p:cNvPr>
          <p:cNvSpPr>
            <a:spLocks noGrp="1"/>
          </p:cNvSpPr>
          <p:nvPr>
            <p:ph type="sldNum" sz="quarter" idx="4"/>
          </p:nvPr>
        </p:nvSpPr>
        <p:spPr/>
        <p:txBody>
          <a:bodyPr/>
          <a:lstStyle/>
          <a:p>
            <a:fld id="{C990CCEA-A22F-F746-B7E2-BF8790CB1DE4}" type="slidenum">
              <a:rPr lang="en-US" smtClean="0"/>
              <a:pPr/>
              <a:t>7</a:t>
            </a:fld>
            <a:endParaRPr lang="en-US"/>
          </a:p>
        </p:txBody>
      </p:sp>
      <p:sp>
        <p:nvSpPr>
          <p:cNvPr id="3" name="Text Placeholder 2">
            <a:extLst>
              <a:ext uri="{FF2B5EF4-FFF2-40B4-BE49-F238E27FC236}">
                <a16:creationId xmlns:a16="http://schemas.microsoft.com/office/drawing/2014/main" id="{C91A70F6-BB44-5A41-89EB-E9A90B8E4D9B}"/>
              </a:ext>
            </a:extLst>
          </p:cNvPr>
          <p:cNvSpPr>
            <a:spLocks noGrp="1"/>
          </p:cNvSpPr>
          <p:nvPr>
            <p:ph type="body" sz="quarter" idx="11"/>
          </p:nvPr>
        </p:nvSpPr>
        <p:spPr>
          <a:xfrm>
            <a:off x="959178" y="565579"/>
            <a:ext cx="6899275" cy="498475"/>
          </a:xfrm>
        </p:spPr>
        <p:txBody>
          <a:bodyPr/>
          <a:lstStyle/>
          <a:p>
            <a:r>
              <a:rPr lang="en-US" sz="2800"/>
              <a:t>Part 1: Exercise</a:t>
            </a:r>
          </a:p>
        </p:txBody>
      </p:sp>
      <p:sp>
        <p:nvSpPr>
          <p:cNvPr id="4" name="Text Placeholder 3">
            <a:extLst>
              <a:ext uri="{FF2B5EF4-FFF2-40B4-BE49-F238E27FC236}">
                <a16:creationId xmlns:a16="http://schemas.microsoft.com/office/drawing/2014/main" id="{D87F2758-27B5-204C-859F-DF068ACD062A}"/>
              </a:ext>
            </a:extLst>
          </p:cNvPr>
          <p:cNvSpPr>
            <a:spLocks noGrp="1"/>
          </p:cNvSpPr>
          <p:nvPr>
            <p:ph type="body" sz="quarter" idx="12"/>
          </p:nvPr>
        </p:nvSpPr>
        <p:spPr>
          <a:xfrm>
            <a:off x="973273" y="1112294"/>
            <a:ext cx="6899275" cy="343731"/>
          </a:xfrm>
        </p:spPr>
        <p:txBody>
          <a:bodyPr/>
          <a:lstStyle/>
          <a:p>
            <a:r>
              <a:rPr lang="en-US" sz="2400"/>
              <a:t>The Goal</a:t>
            </a:r>
          </a:p>
        </p:txBody>
      </p:sp>
      <p:sp>
        <p:nvSpPr>
          <p:cNvPr id="8" name="Text Placeholder 4">
            <a:extLst>
              <a:ext uri="{FF2B5EF4-FFF2-40B4-BE49-F238E27FC236}">
                <a16:creationId xmlns:a16="http://schemas.microsoft.com/office/drawing/2014/main" id="{FC79C199-EE4D-4B5F-8D0A-955A284696CD}"/>
              </a:ext>
            </a:extLst>
          </p:cNvPr>
          <p:cNvSpPr txBox="1">
            <a:spLocks/>
          </p:cNvSpPr>
          <p:nvPr/>
        </p:nvSpPr>
        <p:spPr>
          <a:xfrm>
            <a:off x="959177" y="179487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r>
              <a:rPr lang="en-US" sz="1800"/>
              <a:t>Build a python script that can process a file with a list of instructions:</a:t>
            </a:r>
          </a:p>
          <a:p>
            <a:pPr marL="0" indent="0">
              <a:spcBef>
                <a:spcPts val="1500"/>
              </a:spcBef>
              <a:buNone/>
            </a:pPr>
            <a:r>
              <a:rPr lang="en-GB" sz="1800" err="1">
                <a:latin typeface="Consolas" panose="020B0609020204030204" pitchFamily="49" charset="0"/>
              </a:rPr>
              <a:t>goto</a:t>
            </a:r>
            <a:r>
              <a:rPr lang="en-GB" sz="1800">
                <a:latin typeface="Consolas" panose="020B0609020204030204" pitchFamily="49" charset="0"/>
              </a:rPr>
              <a:t> 4</a:t>
            </a:r>
          </a:p>
          <a:p>
            <a:pPr marL="0" indent="0">
              <a:spcBef>
                <a:spcPts val="1500"/>
              </a:spcBef>
              <a:buNone/>
            </a:pPr>
            <a:r>
              <a:rPr lang="en-GB" sz="1800">
                <a:latin typeface="Consolas" panose="020B0609020204030204" pitchFamily="49" charset="0"/>
              </a:rPr>
              <a:t>replace 1 2</a:t>
            </a:r>
          </a:p>
          <a:p>
            <a:pPr marL="0" indent="0">
              <a:spcBef>
                <a:spcPts val="1500"/>
              </a:spcBef>
              <a:buNone/>
            </a:pPr>
            <a:r>
              <a:rPr lang="en-GB" sz="1800">
                <a:latin typeface="Consolas" panose="020B0609020204030204" pitchFamily="49" charset="0"/>
              </a:rPr>
              <a:t>remove 3</a:t>
            </a:r>
          </a:p>
          <a:p>
            <a:pPr marL="0" indent="0">
              <a:spcBef>
                <a:spcPts val="1500"/>
              </a:spcBef>
              <a:buNone/>
            </a:pPr>
            <a:r>
              <a:rPr lang="en-GB" sz="1800" err="1">
                <a:latin typeface="Consolas" panose="020B0609020204030204" pitchFamily="49" charset="0"/>
              </a:rPr>
              <a:t>goto</a:t>
            </a:r>
            <a:r>
              <a:rPr lang="en-GB" sz="1800">
                <a:latin typeface="Consolas" panose="020B0609020204030204" pitchFamily="49" charset="0"/>
              </a:rPr>
              <a:t> 2</a:t>
            </a:r>
          </a:p>
          <a:p>
            <a:pPr marL="0" indent="0">
              <a:spcBef>
                <a:spcPts val="1500"/>
              </a:spcBef>
              <a:buNone/>
            </a:pPr>
            <a:r>
              <a:rPr lang="en-GB" sz="1800" err="1">
                <a:latin typeface="Consolas" panose="020B0609020204030204" pitchFamily="49" charset="0"/>
              </a:rPr>
              <a:t>goto</a:t>
            </a:r>
            <a:r>
              <a:rPr lang="en-GB" sz="1800">
                <a:latin typeface="Consolas" panose="020B0609020204030204" pitchFamily="49" charset="0"/>
              </a:rPr>
              <a:t> calc x 3 5</a:t>
            </a:r>
          </a:p>
          <a:p>
            <a:pPr marL="0" indent="0">
              <a:spcBef>
                <a:spcPts val="1500"/>
              </a:spcBef>
              <a:buNone/>
            </a:pPr>
            <a:r>
              <a:rPr lang="en-GB" sz="1800">
                <a:latin typeface="Consolas" panose="020B0609020204030204" pitchFamily="49" charset="0"/>
              </a:rPr>
              <a:t>replace 6 10</a:t>
            </a:r>
            <a:endParaRPr lang="en-US" sz="1800">
              <a:latin typeface="Consolas" panose="020B0609020204030204" pitchFamily="49" charset="0"/>
            </a:endParaRPr>
          </a:p>
          <a:p>
            <a:pPr marL="0" indent="0">
              <a:spcBef>
                <a:spcPts val="1500"/>
              </a:spcBef>
              <a:buNone/>
            </a:pPr>
            <a:endParaRPr lang="en-US" sz="1800"/>
          </a:p>
        </p:txBody>
      </p:sp>
    </p:spTree>
    <p:extLst>
      <p:ext uri="{BB962C8B-B14F-4D97-AF65-F5344CB8AC3E}">
        <p14:creationId xmlns:p14="http://schemas.microsoft.com/office/powerpoint/2010/main" val="266083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8</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1:</a:t>
            </a:r>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sp>
        <p:nvSpPr>
          <p:cNvPr id="2" name="Rectangle 1">
            <a:extLst>
              <a:ext uri="{FF2B5EF4-FFF2-40B4-BE49-F238E27FC236}">
                <a16:creationId xmlns:a16="http://schemas.microsoft.com/office/drawing/2014/main" id="{DD2BD7C5-23E9-4C3E-8C26-B90B4121067C}"/>
              </a:ext>
            </a:extLst>
          </p:cNvPr>
          <p:cNvSpPr/>
          <p:nvPr/>
        </p:nvSpPr>
        <p:spPr>
          <a:xfrm>
            <a:off x="733777" y="1314883"/>
            <a:ext cx="8072598" cy="3693319"/>
          </a:xfrm>
          <a:prstGeom prst="rect">
            <a:avLst/>
          </a:prstGeom>
        </p:spPr>
        <p:txBody>
          <a:bodyPr wrap="square">
            <a:spAutoFit/>
          </a:bodyPr>
          <a:lstStyle/>
          <a:p>
            <a:r>
              <a:rPr lang="en-GB"/>
              <a:t>Write a basic Python "calculator". </a:t>
            </a:r>
          </a:p>
          <a:p>
            <a:endParaRPr lang="en-GB"/>
          </a:p>
          <a:p>
            <a:r>
              <a:rPr lang="en-GB"/>
              <a:t>It should accept 3 pieces of input from the user: a string that's one of "x", "+", "-", or "/" (an operation), an integer (parameter A), and another integer (parameter B). </a:t>
            </a:r>
          </a:p>
          <a:p>
            <a:endParaRPr lang="en-GB"/>
          </a:p>
          <a:p>
            <a:r>
              <a:rPr lang="en-GB"/>
              <a:t>It should then emit the result of performing the operation on A and B. </a:t>
            </a:r>
          </a:p>
          <a:p>
            <a:endParaRPr lang="en-GB"/>
          </a:p>
          <a:p>
            <a:r>
              <a:rPr lang="en-GB"/>
              <a:t>For example, if your application asks the user for an operation and 2 numbers, and the user enters "+", "1", "2", then the application should output "3". </a:t>
            </a:r>
          </a:p>
          <a:p>
            <a:endParaRPr lang="en-GB"/>
          </a:p>
          <a:p>
            <a:r>
              <a:rPr lang="en-GB"/>
              <a:t>If the user supplied "/", "5", "2", the application should output "2.5". </a:t>
            </a:r>
          </a:p>
          <a:p>
            <a:endParaRPr lang="en-GB"/>
          </a:p>
          <a:p>
            <a:r>
              <a:rPr lang="en-GB"/>
              <a:t>If the user supplied "x", "5", "0", the application should output 0.</a:t>
            </a:r>
          </a:p>
        </p:txBody>
      </p:sp>
    </p:spTree>
    <p:extLst>
      <p:ext uri="{BB962C8B-B14F-4D97-AF65-F5344CB8AC3E}">
        <p14:creationId xmlns:p14="http://schemas.microsoft.com/office/powerpoint/2010/main" val="419108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7818B-9736-7348-AFF4-3B8DD36AB0C8}"/>
              </a:ext>
            </a:extLst>
          </p:cNvPr>
          <p:cNvSpPr>
            <a:spLocks noGrp="1"/>
          </p:cNvSpPr>
          <p:nvPr>
            <p:ph type="sldNum" sz="quarter" idx="4"/>
          </p:nvPr>
        </p:nvSpPr>
        <p:spPr/>
        <p:txBody>
          <a:bodyPr/>
          <a:lstStyle/>
          <a:p>
            <a:fld id="{C990CCEA-A22F-F746-B7E2-BF8790CB1DE4}" type="slidenum">
              <a:rPr lang="en-US" smtClean="0"/>
              <a:pPr/>
              <a:t>9</a:t>
            </a:fld>
            <a:endParaRPr lang="en-US"/>
          </a:p>
        </p:txBody>
      </p:sp>
      <p:pic>
        <p:nvPicPr>
          <p:cNvPr id="6" name="Picture 5">
            <a:extLst>
              <a:ext uri="{FF2B5EF4-FFF2-40B4-BE49-F238E27FC236}">
                <a16:creationId xmlns:a16="http://schemas.microsoft.com/office/drawing/2014/main" id="{67303410-FCB9-0A4A-B201-A6C3C25632F9}"/>
              </a:ext>
            </a:extLst>
          </p:cNvPr>
          <p:cNvPicPr>
            <a:picLocks noChangeAspect="1"/>
          </p:cNvPicPr>
          <p:nvPr/>
        </p:nvPicPr>
        <p:blipFill>
          <a:blip r:embed="rId2"/>
          <a:srcRect/>
          <a:stretch/>
        </p:blipFill>
        <p:spPr>
          <a:xfrm>
            <a:off x="7907094" y="-3671"/>
            <a:ext cx="2195982" cy="1089276"/>
          </a:xfrm>
          <a:prstGeom prst="rect">
            <a:avLst/>
          </a:prstGeom>
        </p:spPr>
      </p:pic>
      <p:cxnSp>
        <p:nvCxnSpPr>
          <p:cNvPr id="7" name="Straight Connector 6">
            <a:extLst>
              <a:ext uri="{FF2B5EF4-FFF2-40B4-BE49-F238E27FC236}">
                <a16:creationId xmlns:a16="http://schemas.microsoft.com/office/drawing/2014/main" id="{2B5611FD-7C32-0948-82DA-11A5D472EE5B}"/>
              </a:ext>
            </a:extLst>
          </p:cNvPr>
          <p:cNvCxnSpPr>
            <a:cxnSpLocks/>
          </p:cNvCxnSpPr>
          <p:nvPr/>
        </p:nvCxnSpPr>
        <p:spPr>
          <a:xfrm flipH="1">
            <a:off x="7054577" y="0"/>
            <a:ext cx="1089273" cy="1089277"/>
          </a:xfrm>
          <a:prstGeom prst="line">
            <a:avLst/>
          </a:prstGeom>
          <a:ln cap="rnd">
            <a:solidFill>
              <a:schemeClr val="accent1"/>
            </a:solidFill>
            <a:round/>
          </a:ln>
          <a:effectLst/>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D7A9943A-ECE7-4070-A1A8-A3AC629520E9}"/>
              </a:ext>
            </a:extLst>
          </p:cNvPr>
          <p:cNvSpPr txBox="1">
            <a:spLocks/>
          </p:cNvSpPr>
          <p:nvPr/>
        </p:nvSpPr>
        <p:spPr>
          <a:xfrm>
            <a:off x="733777" y="369101"/>
            <a:ext cx="6899275" cy="343731"/>
          </a:xfrm>
          <a:prstGeom prst="rect">
            <a:avLst/>
          </a:prstGeom>
        </p:spPr>
        <p:txBody>
          <a:bodyPr/>
          <a:lstStyle>
            <a:lvl1pPr marL="190492" indent="-190492" algn="l" defTabSz="761970" rtl="0" eaLnBrk="1" latinLnBrk="0" hangingPunct="1">
              <a:lnSpc>
                <a:spcPct val="90000"/>
              </a:lnSpc>
              <a:spcBef>
                <a:spcPts val="833"/>
              </a:spcBef>
              <a:buFont typeface="Arial" panose="020B0604020202020204" pitchFamily="34" charset="0"/>
              <a:buChar char="•"/>
              <a:defRPr sz="18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400"/>
              <a:t>Step 2:</a:t>
            </a:r>
          </a:p>
        </p:txBody>
      </p:sp>
      <p:sp>
        <p:nvSpPr>
          <p:cNvPr id="12" name="Text Placeholder 4">
            <a:extLst>
              <a:ext uri="{FF2B5EF4-FFF2-40B4-BE49-F238E27FC236}">
                <a16:creationId xmlns:a16="http://schemas.microsoft.com/office/drawing/2014/main" id="{B7A71C23-1A82-4395-998C-197751988F51}"/>
              </a:ext>
            </a:extLst>
          </p:cNvPr>
          <p:cNvSpPr txBox="1">
            <a:spLocks/>
          </p:cNvSpPr>
          <p:nvPr/>
        </p:nvSpPr>
        <p:spPr>
          <a:xfrm>
            <a:off x="756442" y="1329816"/>
            <a:ext cx="6899275" cy="3354545"/>
          </a:xfrm>
          <a:prstGeom prst="rect">
            <a:avLst/>
          </a:prstGeom>
        </p:spPr>
        <p:txBody>
          <a:bodyPr vert="horz" lIns="91440" tIns="45720" rIns="91440" bIns="45720" rtlCol="0" anchor="t">
            <a:noAutofit/>
          </a:bodyPr>
          <a:lstStyle>
            <a:lvl1pPr marL="171450" indent="-171450" algn="l" defTabSz="761970" rtl="0" eaLnBrk="1" latinLnBrk="0" hangingPunct="1">
              <a:lnSpc>
                <a:spcPct val="90000"/>
              </a:lnSpc>
              <a:spcBef>
                <a:spcPts val="833"/>
              </a:spcBef>
              <a:buFont typeface="Arial" panose="020B0604020202020204" pitchFamily="34" charset="0"/>
              <a:buChar char="•"/>
              <a:defRPr sz="1200" b="0" i="0" kern="1200">
                <a:solidFill>
                  <a:schemeClr val="tx1"/>
                </a:solidFill>
                <a:latin typeface="Helvetica" pitchFamily="2" charset="0"/>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200" b="0" i="0" kern="1200">
                <a:solidFill>
                  <a:schemeClr val="tx1"/>
                </a:solidFill>
                <a:latin typeface="Helvetica" pitchFamily="2"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spcBef>
                <a:spcPts val="1500"/>
              </a:spcBef>
              <a:buNone/>
            </a:pPr>
            <a:endParaRPr lang="en-US" sz="1800"/>
          </a:p>
        </p:txBody>
      </p:sp>
      <p:grpSp>
        <p:nvGrpSpPr>
          <p:cNvPr id="11" name="Group 10">
            <a:extLst>
              <a:ext uri="{FF2B5EF4-FFF2-40B4-BE49-F238E27FC236}">
                <a16:creationId xmlns:a16="http://schemas.microsoft.com/office/drawing/2014/main" id="{D095F7E8-47B1-48EA-A8F4-693C9759C5A6}"/>
              </a:ext>
            </a:extLst>
          </p:cNvPr>
          <p:cNvGrpSpPr/>
          <p:nvPr/>
        </p:nvGrpSpPr>
        <p:grpSpPr>
          <a:xfrm>
            <a:off x="678118" y="1098582"/>
            <a:ext cx="8072598" cy="4247317"/>
            <a:chOff x="733777" y="1454706"/>
            <a:chExt cx="8072598" cy="4247317"/>
          </a:xfrm>
        </p:grpSpPr>
        <p:sp>
          <p:nvSpPr>
            <p:cNvPr id="2" name="Rectangle 1">
              <a:extLst>
                <a:ext uri="{FF2B5EF4-FFF2-40B4-BE49-F238E27FC236}">
                  <a16:creationId xmlns:a16="http://schemas.microsoft.com/office/drawing/2014/main" id="{DD2BD7C5-23E9-4C3E-8C26-B90B4121067C}"/>
                </a:ext>
              </a:extLst>
            </p:cNvPr>
            <p:cNvSpPr/>
            <p:nvPr/>
          </p:nvSpPr>
          <p:spPr>
            <a:xfrm>
              <a:off x="733777" y="1454706"/>
              <a:ext cx="8072598" cy="4247317"/>
            </a:xfrm>
            <a:prstGeom prst="rect">
              <a:avLst/>
            </a:prstGeom>
          </p:spPr>
          <p:txBody>
            <a:bodyPr wrap="square">
              <a:spAutoFit/>
            </a:bodyPr>
            <a:lstStyle/>
            <a:p>
              <a:r>
                <a:rPr lang="en-GB"/>
                <a:t>Next process the following file: </a:t>
              </a:r>
              <a:r>
                <a:rPr lang="en-GB">
                  <a:hlinkClick r:id="rId3"/>
                </a:rPr>
                <a:t>Link</a:t>
              </a:r>
              <a:endParaRPr lang="en-GB"/>
            </a:p>
            <a:p>
              <a:endParaRPr lang="en-GB"/>
            </a:p>
            <a:p>
              <a:r>
                <a:rPr lang="en-GB"/>
                <a:t>Each line contains a calculation statements prefixed by "calc":</a:t>
              </a:r>
            </a:p>
            <a:p>
              <a:endParaRPr lang="en-GB"/>
            </a:p>
            <a:p>
              <a:endParaRPr lang="en-GB"/>
            </a:p>
            <a:p>
              <a:endParaRPr lang="en-GB"/>
            </a:p>
            <a:p>
              <a:endParaRPr lang="en-GB"/>
            </a:p>
            <a:p>
              <a:pPr marL="285750" indent="-285750">
                <a:buFont typeface="Arial" panose="020B0604020202020204" pitchFamily="34" charset="0"/>
                <a:buChar char="•"/>
              </a:pPr>
              <a:r>
                <a:rPr lang="en-GB"/>
                <a:t>Compute the value of each line using the code from step 1</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Add up the results from all the lines and send the results to the trainer</a:t>
              </a:r>
            </a:p>
            <a:p>
              <a:endParaRPr lang="en-GB"/>
            </a:p>
            <a:p>
              <a:r>
                <a:rPr lang="en-GB" i="1"/>
                <a:t>Hint 1: For reading the lines from the file you may want to use </a:t>
              </a:r>
              <a:r>
                <a:rPr lang="en-GB" err="1"/>
                <a:t>file.read</a:t>
              </a:r>
              <a:r>
                <a:rPr lang="en-GB"/>
                <a:t>().</a:t>
              </a:r>
              <a:r>
                <a:rPr lang="en-GB" err="1"/>
                <a:t>splitlines</a:t>
              </a:r>
              <a:r>
                <a:rPr lang="en-GB"/>
                <a:t>()</a:t>
              </a:r>
            </a:p>
            <a:p>
              <a:r>
                <a:rPr lang="en-GB" i="1"/>
                <a:t>             to build a list of lines.</a:t>
              </a:r>
            </a:p>
            <a:p>
              <a:r>
                <a:rPr lang="en-GB" i="1"/>
                <a:t>Hint 2: you may want to use </a:t>
              </a:r>
              <a:r>
                <a:rPr lang="en-GB" i="1" err="1"/>
                <a:t>string.split</a:t>
              </a:r>
              <a:r>
                <a:rPr lang="en-GB" i="1"/>
                <a:t>() to break up the parts of each calc line.</a:t>
              </a:r>
              <a:endParaRPr lang="en-GB"/>
            </a:p>
            <a:p>
              <a:endParaRPr lang="en-GB"/>
            </a:p>
          </p:txBody>
        </p:sp>
        <p:pic>
          <p:nvPicPr>
            <p:cNvPr id="4" name="Picture 3">
              <a:extLst>
                <a:ext uri="{FF2B5EF4-FFF2-40B4-BE49-F238E27FC236}">
                  <a16:creationId xmlns:a16="http://schemas.microsoft.com/office/drawing/2014/main" id="{D174370A-555C-4291-9ACE-636DC3CE8CA3}"/>
                </a:ext>
              </a:extLst>
            </p:cNvPr>
            <p:cNvPicPr>
              <a:picLocks noChangeAspect="1"/>
            </p:cNvPicPr>
            <p:nvPr/>
          </p:nvPicPr>
          <p:blipFill>
            <a:blip r:embed="rId4"/>
            <a:stretch>
              <a:fillRect/>
            </a:stretch>
          </p:blipFill>
          <p:spPr>
            <a:xfrm>
              <a:off x="733777" y="2406171"/>
              <a:ext cx="7229475" cy="981075"/>
            </a:xfrm>
            <a:prstGeom prst="rect">
              <a:avLst/>
            </a:prstGeom>
          </p:spPr>
        </p:pic>
      </p:grpSp>
    </p:spTree>
    <p:extLst>
      <p:ext uri="{BB962C8B-B14F-4D97-AF65-F5344CB8AC3E}">
        <p14:creationId xmlns:p14="http://schemas.microsoft.com/office/powerpoint/2010/main" val="2102202037"/>
      </p:ext>
    </p:extLst>
  </p:cSld>
  <p:clrMapOvr>
    <a:masterClrMapping/>
  </p:clrMapOvr>
</p:sld>
</file>

<file path=ppt/theme/theme1.xml><?xml version="1.0" encoding="utf-8"?>
<a:theme xmlns:a="http://schemas.openxmlformats.org/drawingml/2006/main" name="Office Theme">
  <a:themeElements>
    <a:clrScheme name="Custom 1">
      <a:dk1>
        <a:srgbClr val="4D4E4C"/>
      </a:dk1>
      <a:lt1>
        <a:srgbClr val="FFFFFF"/>
      </a:lt1>
      <a:dk2>
        <a:srgbClr val="202845"/>
      </a:dk2>
      <a:lt2>
        <a:srgbClr val="EEECE1"/>
      </a:lt2>
      <a:accent1>
        <a:srgbClr val="2E008B"/>
      </a:accent1>
      <a:accent2>
        <a:srgbClr val="00A9CE"/>
      </a:accent2>
      <a:accent3>
        <a:srgbClr val="0092BC"/>
      </a:accent3>
      <a:accent4>
        <a:srgbClr val="1F2A44"/>
      </a:accent4>
      <a:accent5>
        <a:srgbClr val="319B42"/>
      </a:accent5>
      <a:accent6>
        <a:srgbClr val="1226AA"/>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bodyPr>
        <a:normAutofit/>
      </a:bodyPr>
      <a:lstStyle>
        <a:defPPr marL="0" indent="0" algn="l">
          <a:buNone/>
          <a:defRPr sz="1000" dirty="0">
            <a:latin typeface="Helvetica" pitchFamily="2" charset="0"/>
          </a:defRPr>
        </a:defPPr>
      </a:lstStyle>
    </a:txDef>
  </a:objectDefaults>
  <a:extraClrSchemeLst/>
  <a:extLst>
    <a:ext uri="{05A4C25C-085E-4340-85A3-A5531E510DB2}">
      <thm15:themeFamily xmlns:thm15="http://schemas.microsoft.com/office/thememl/2012/main" name="1016_Corndel Digital_presentation_template" id="{DBD685EE-2C61-3B41-94CB-06D871460D0E}" vid="{CB98EC83-E59E-1E4F-9DCF-04FA02B726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3e7612e-fdb2-4974-b106-74dc7088542d">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439CCDA70CF0469B47889E3825C02D" ma:contentTypeVersion="9" ma:contentTypeDescription="Create a new document." ma:contentTypeScope="" ma:versionID="545ef391b6020bbc18ce01c5e6505a76">
  <xsd:schema xmlns:xsd="http://www.w3.org/2001/XMLSchema" xmlns:xs="http://www.w3.org/2001/XMLSchema" xmlns:p="http://schemas.microsoft.com/office/2006/metadata/properties" xmlns:ns2="b3e7612e-fdb2-4974-b106-74dc7088542d" xmlns:ns3="f3cc4377-c6ce-4eec-897c-16c813f9f35a" targetNamespace="http://schemas.microsoft.com/office/2006/metadata/properties" ma:root="true" ma:fieldsID="c98c6250f084895c38a76c254252f845" ns2:_="" ns3:_="">
    <xsd:import namespace="b3e7612e-fdb2-4974-b106-74dc7088542d"/>
    <xsd:import namespace="f3cc4377-c6ce-4eec-897c-16c813f9f3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cc4377-c6ce-4eec-897c-16c813f9f35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8D16AB-E473-4DC7-AE9D-AB93FA942243}">
  <ds:schemaRefs>
    <ds:schemaRef ds:uri="http://schemas.microsoft.com/office/2006/metadata/properties"/>
    <ds:schemaRef ds:uri="http://schemas.microsoft.com/office/infopath/2007/PartnerControls"/>
    <ds:schemaRef ds:uri="b3e7612e-fdb2-4974-b106-74dc7088542d"/>
  </ds:schemaRefs>
</ds:datastoreItem>
</file>

<file path=customXml/itemProps2.xml><?xml version="1.0" encoding="utf-8"?>
<ds:datastoreItem xmlns:ds="http://schemas.openxmlformats.org/officeDocument/2006/customXml" ds:itemID="{75F96570-82F9-4997-8D94-DDDF22ABB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7612e-fdb2-4974-b106-74dc7088542d"/>
    <ds:schemaRef ds:uri="f3cc4377-c6ce-4eec-897c-16c813f9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458FE5-2DBB-4926-9803-377C73A8E9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1016_Corndel_Digital_Presentation_template</Template>
  <TotalTime>197</TotalTime>
  <Words>769</Words>
  <Application>Microsoft Office PowerPoint</Application>
  <PresentationFormat>Custom</PresentationFormat>
  <Paragraphs>149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Neue</vt:lpstr>
      <vt:lpstr>Arial</vt:lpstr>
      <vt:lpstr>Calibri</vt:lpstr>
      <vt:lpstr>Consolas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Isla Lightfoot</dc:creator>
  <cp:lastModifiedBy>Alexander Jones</cp:lastModifiedBy>
  <cp:revision>1</cp:revision>
  <cp:lastPrinted>2019-07-02T14:40:41Z</cp:lastPrinted>
  <dcterms:created xsi:type="dcterms:W3CDTF">2019-09-17T20:55:10Z</dcterms:created>
  <dcterms:modified xsi:type="dcterms:W3CDTF">2020-05-19T08:27:39Z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0x0101003C439CCDA70CF0469B47889E3825C02D</vt:lpwstr>
  </property>
  <property fmtid="{D5CDD505-2E9C-101B-9397-08002B2CF9AE}" pid="3" name="_dlc_DocIdItemGuid">
    <vt:lpwstr>cf8fdc7f-8ed8-4f51-be4f-ac9922fac294</vt:lpwstr>
  </property>
  <property fmtid="{D5CDD505-2E9C-101B-9397-08002B2CF9AE}" pid="4" name="Order">
    <vt:r8>180900</vt:r8>
  </property>
  <property fmtid="{D5CDD505-2E9C-101B-9397-08002B2CF9AE}" pid="5" name="URL">
    <vt:lpwstr/>
  </property>
  <property fmtid="{D5CDD505-2E9C-101B-9397-08002B2CF9AE}" pid="6" name="xd_Signature">
    <vt:bool>false</vt:bool>
  </property>
  <property fmtid="{D5CDD505-2E9C-101B-9397-08002B2CF9AE}" pid="7" name="xd_ProgID">
    <vt:lpwstr/>
  </property>
  <property fmtid="{D5CDD505-2E9C-101B-9397-08002B2CF9AE}" pid="8" name="DocumentSetDescription">
    <vt:lpwstr/>
  </property>
  <property fmtid="{D5CDD505-2E9C-101B-9397-08002B2CF9AE}" pid="9" name="TemplateUrl">
    <vt:lpwstr/>
  </property>
  <property fmtid="{D5CDD505-2E9C-101B-9397-08002B2CF9AE}" pid="10" name="ComplianceAssetId">
    <vt:lpwstr/>
  </property>
</Properties>
</file>