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9F69A-1C99-4BDF-BDFA-C3BB4D078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0CD543-06C6-4F68-87B1-5CE7C8A4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786CC5-6767-476B-A99B-190E2F4D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6811F-CF56-4B39-9830-AEEC8FC6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F7C13D-8965-4615-B345-2762C33D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6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D3A5B-1145-4C91-9BC9-BA3D329C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E4DCF9-45E4-48A7-BCCC-BCCCF43E0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D2769-F719-45D0-85C6-1DB536F4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525F3-D97C-4331-A745-DBFE12AC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CF92F2-0C46-4ABF-BBF4-F46380C1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20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700904-2A18-438B-816E-016FC8704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D004D5-DD9E-44EC-B484-E1EDA7304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02DDE-912E-4E9B-A66A-94028A53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FC8C2-BEC9-480F-8147-7B3CB387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B290D-2968-45EB-8A25-87E6FFF4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1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CB0BD-5D3F-4B3C-B892-F099D724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A6F07-9D3E-46D0-9B2E-DA8C6F26D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467E0-40DB-48AF-AD2D-F8FB5026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5BE041-B42B-4132-B7E5-67CEE140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82D6A7-132C-44F8-B363-E3994A21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3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CFE71-64FA-46BB-B94E-1B9C605B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43E157-2636-493F-8FF2-A3F5D458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BCB9A-E574-4D66-8968-90C6FA7D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269866-B226-4B7E-AC85-AA17E4FD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224DA-DF94-4082-80B1-BDB06D80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35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B21DF-56A5-45A1-8663-5FF9BE66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B2EAF-247A-40E4-9889-943F6150C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9BDD8-C22E-4EB4-BCC1-AF59CDB4A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6A347-648C-4F9A-B302-58705B49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A85B2A-6517-420C-99F6-552B0017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47CBCC-4B58-4CE3-9271-0C09E1EB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80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ECEF6-D9BA-4078-B23B-7BCAD1CC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52C30D-03D8-4AAF-8CD1-0DDC8551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06C23F-C2A0-46E0-B10D-16F1BC96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1AE97E-8E15-4496-B177-3CEEC55AD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6D3C4E-0769-4C6E-9C82-24A14132D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000414-F474-48D7-8F84-D98A7883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75F9FC-CAB9-42CF-A9DF-58DFF6BE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231277-7BE6-4545-929E-31C1DDB1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08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6E7A5-93F6-44F0-BE04-92BA464B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3B3C6D-9865-4237-8D8A-7DA12845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1631F2-A43B-4723-AE01-4F48C188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DEB300-3C02-4EC3-86DA-131EFF08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80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158346-6F95-4C06-ACA4-45052B22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B46D3D-E0F8-48F0-9847-4F468C88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50BEBE-4E1C-4322-B5AC-CE67672D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61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3FB5-5E42-44D9-9F86-B065C059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AC329E-2B20-4957-9103-2289701C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478E43-165F-4872-944D-454F8F60E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7BBD76-FD65-4B6D-AE08-AE700464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F452C7-D73F-499B-935E-3793A2E3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0EE5F-798D-4581-AB70-E804A0DF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2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4201C-6735-4CF9-9901-961C87FD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B6C40D-BCB6-43C7-AF83-5AECDB823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638613-6AF4-4D8E-B33F-7186E6B7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370EE0-A559-40D8-B6C7-7FFC2DB9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E7F0-3994-42AF-91BF-1969C452D125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DB39EE-4C0E-4D7D-8C59-8F2CC0E8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E2E01C-FAA1-40E4-84B5-35F63F07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0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2A221B-DAD5-453B-932C-B5D10980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5653D2-3461-409D-A1E5-FB8CE7965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04480-EAAC-41A5-A82C-2909E780B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4E7F0-3994-42AF-91BF-1969C452D125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0B0BA-8EF9-49F7-8C5C-B74316E00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D1322-F93E-4302-8778-591E36A3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CF9F-C7AA-4A5C-B268-DA071A20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2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983D5F2-D8D0-43F9-87DE-55BBC7D7825F}"/>
              </a:ext>
            </a:extLst>
          </p:cNvPr>
          <p:cNvSpPr txBox="1"/>
          <p:nvPr/>
        </p:nvSpPr>
        <p:spPr>
          <a:xfrm>
            <a:off x="1227859" y="1562654"/>
            <a:ext cx="162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Mögliche Züge: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4DC759-E413-46FC-BBFD-AED9D8A2E735}"/>
              </a:ext>
            </a:extLst>
          </p:cNvPr>
          <p:cNvSpPr txBox="1"/>
          <p:nvPr/>
        </p:nvSpPr>
        <p:spPr>
          <a:xfrm>
            <a:off x="2848495" y="1147156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c4:  40 %</a:t>
            </a:r>
          </a:p>
          <a:p>
            <a:r>
              <a:rPr lang="de-DE" dirty="0"/>
              <a:t>e6: 70 %</a:t>
            </a:r>
          </a:p>
          <a:p>
            <a:r>
              <a:rPr lang="de-DE" dirty="0"/>
              <a:t>f5:  55 %</a:t>
            </a:r>
          </a:p>
          <a:p>
            <a:r>
              <a:rPr lang="de-DE" dirty="0"/>
              <a:t>d3: 45 %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FD431FD-2F25-4885-8C2A-F12561316871}"/>
              </a:ext>
            </a:extLst>
          </p:cNvPr>
          <p:cNvSpPr/>
          <p:nvPr/>
        </p:nvSpPr>
        <p:spPr>
          <a:xfrm>
            <a:off x="4267200" y="2853000"/>
            <a:ext cx="1313411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0F4810-872F-4220-9A56-9B9703EE6C90}"/>
              </a:ext>
            </a:extLst>
          </p:cNvPr>
          <p:cNvSpPr/>
          <p:nvPr/>
        </p:nvSpPr>
        <p:spPr>
          <a:xfrm>
            <a:off x="4267199" y="1845000"/>
            <a:ext cx="1313411" cy="10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e6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F1E31C-7F31-4CEA-9EC0-DB01B26689D0}"/>
              </a:ext>
            </a:extLst>
          </p:cNvPr>
          <p:cNvSpPr/>
          <p:nvPr/>
        </p:nvSpPr>
        <p:spPr>
          <a:xfrm>
            <a:off x="4267198" y="1053000"/>
            <a:ext cx="1313411" cy="7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f5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5A19D2B-43D9-4E0B-AB64-FDE7D20E707D}"/>
              </a:ext>
            </a:extLst>
          </p:cNvPr>
          <p:cNvSpPr/>
          <p:nvPr/>
        </p:nvSpPr>
        <p:spPr>
          <a:xfrm>
            <a:off x="4267197" y="405000"/>
            <a:ext cx="1313411" cy="64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d3</a:t>
            </a: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AF1F1828-6832-47AC-9BFE-33987788473E}"/>
              </a:ext>
            </a:extLst>
          </p:cNvPr>
          <p:cNvSpPr/>
          <p:nvPr/>
        </p:nvSpPr>
        <p:spPr>
          <a:xfrm>
            <a:off x="5624945" y="405000"/>
            <a:ext cx="543099" cy="30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A2BC86-62CD-4126-BE1D-B2FBE56866E2}"/>
              </a:ext>
            </a:extLst>
          </p:cNvPr>
          <p:cNvSpPr txBox="1"/>
          <p:nvPr/>
        </p:nvSpPr>
        <p:spPr>
          <a:xfrm flipH="1">
            <a:off x="6212377" y="1732334"/>
            <a:ext cx="59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2,1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7F31612-106F-4F2E-930E-7E5F6D4F0EF9}"/>
              </a:ext>
            </a:extLst>
          </p:cNvPr>
          <p:cNvSpPr txBox="1"/>
          <p:nvPr/>
        </p:nvSpPr>
        <p:spPr>
          <a:xfrm>
            <a:off x="6639556" y="1475668"/>
            <a:ext cx="175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Rand (2,1) = 1,2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A937812-CA33-4AAC-878C-257E2DC75F9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580612" y="1651462"/>
            <a:ext cx="1058944" cy="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15D8ED3B-18D7-445F-9E44-4317A95B7A47}"/>
              </a:ext>
            </a:extLst>
          </p:cNvPr>
          <p:cNvSpPr/>
          <p:nvPr/>
        </p:nvSpPr>
        <p:spPr>
          <a:xfrm>
            <a:off x="7296262" y="1845000"/>
            <a:ext cx="163026" cy="484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4879CE1-2BCA-4356-9089-337D231C0A67}"/>
              </a:ext>
            </a:extLst>
          </p:cNvPr>
          <p:cNvSpPr txBox="1"/>
          <p:nvPr/>
        </p:nvSpPr>
        <p:spPr>
          <a:xfrm>
            <a:off x="7191666" y="232909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f5</a:t>
            </a:r>
          </a:p>
        </p:txBody>
      </p:sp>
    </p:spTree>
    <p:extLst>
      <p:ext uri="{BB962C8B-B14F-4D97-AF65-F5344CB8AC3E}">
        <p14:creationId xmlns:p14="http://schemas.microsoft.com/office/powerpoint/2010/main" val="175724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983D5F2-D8D0-43F9-87DE-55BBC7D7825F}"/>
              </a:ext>
            </a:extLst>
          </p:cNvPr>
          <p:cNvSpPr txBox="1"/>
          <p:nvPr/>
        </p:nvSpPr>
        <p:spPr>
          <a:xfrm>
            <a:off x="939684" y="1562654"/>
            <a:ext cx="162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Mögliche Züge: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4DC759-E413-46FC-BBFD-AED9D8A2E735}"/>
              </a:ext>
            </a:extLst>
          </p:cNvPr>
          <p:cNvSpPr txBox="1"/>
          <p:nvPr/>
        </p:nvSpPr>
        <p:spPr>
          <a:xfrm>
            <a:off x="2560320" y="1147156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c4:  40 %</a:t>
            </a:r>
          </a:p>
          <a:p>
            <a:r>
              <a:rPr lang="de-DE" dirty="0"/>
              <a:t>e6: 70 %</a:t>
            </a:r>
          </a:p>
          <a:p>
            <a:r>
              <a:rPr lang="de-DE" dirty="0"/>
              <a:t>f5:  55 %</a:t>
            </a:r>
          </a:p>
          <a:p>
            <a:r>
              <a:rPr lang="de-DE" dirty="0"/>
              <a:t>d3: 45 %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FD431FD-2F25-4885-8C2A-F12561316871}"/>
              </a:ext>
            </a:extLst>
          </p:cNvPr>
          <p:cNvSpPr/>
          <p:nvPr/>
        </p:nvSpPr>
        <p:spPr>
          <a:xfrm>
            <a:off x="4267200" y="2853000"/>
            <a:ext cx="1313411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0F4810-872F-4220-9A56-9B9703EE6C90}"/>
              </a:ext>
            </a:extLst>
          </p:cNvPr>
          <p:cNvSpPr/>
          <p:nvPr/>
        </p:nvSpPr>
        <p:spPr>
          <a:xfrm>
            <a:off x="4267199" y="1845000"/>
            <a:ext cx="1313411" cy="10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e6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F1E31C-7F31-4CEA-9EC0-DB01B26689D0}"/>
              </a:ext>
            </a:extLst>
          </p:cNvPr>
          <p:cNvSpPr/>
          <p:nvPr/>
        </p:nvSpPr>
        <p:spPr>
          <a:xfrm>
            <a:off x="4267198" y="1053000"/>
            <a:ext cx="1313411" cy="7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f5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5A19D2B-43D9-4E0B-AB64-FDE7D20E707D}"/>
              </a:ext>
            </a:extLst>
          </p:cNvPr>
          <p:cNvSpPr/>
          <p:nvPr/>
        </p:nvSpPr>
        <p:spPr>
          <a:xfrm>
            <a:off x="4267197" y="405000"/>
            <a:ext cx="1313411" cy="64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d3</a:t>
            </a: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AF1F1828-6832-47AC-9BFE-33987788473E}"/>
              </a:ext>
            </a:extLst>
          </p:cNvPr>
          <p:cNvSpPr/>
          <p:nvPr/>
        </p:nvSpPr>
        <p:spPr>
          <a:xfrm>
            <a:off x="5624945" y="405000"/>
            <a:ext cx="543099" cy="30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A2BC86-62CD-4126-BE1D-B2FBE56866E2}"/>
              </a:ext>
            </a:extLst>
          </p:cNvPr>
          <p:cNvSpPr txBox="1"/>
          <p:nvPr/>
        </p:nvSpPr>
        <p:spPr>
          <a:xfrm flipH="1">
            <a:off x="6107080" y="1710169"/>
            <a:ext cx="59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2,1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7F31612-106F-4F2E-930E-7E5F6D4F0EF9}"/>
              </a:ext>
            </a:extLst>
          </p:cNvPr>
          <p:cNvSpPr txBox="1"/>
          <p:nvPr/>
        </p:nvSpPr>
        <p:spPr>
          <a:xfrm>
            <a:off x="7293492" y="1215199"/>
            <a:ext cx="175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Rand (2,1) = 1,3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A937812-CA33-4AAC-878C-257E2DC75F9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36028" y="1390993"/>
            <a:ext cx="1657464" cy="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15D8ED3B-18D7-445F-9E44-4317A95B7A47}"/>
              </a:ext>
            </a:extLst>
          </p:cNvPr>
          <p:cNvSpPr/>
          <p:nvPr/>
        </p:nvSpPr>
        <p:spPr>
          <a:xfrm>
            <a:off x="7950198" y="1584531"/>
            <a:ext cx="163026" cy="484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4879CE1-2BCA-4356-9089-337D231C0A67}"/>
              </a:ext>
            </a:extLst>
          </p:cNvPr>
          <p:cNvSpPr txBox="1"/>
          <p:nvPr/>
        </p:nvSpPr>
        <p:spPr>
          <a:xfrm>
            <a:off x="7845602" y="20686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f5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EB19582-604C-46D6-8D0D-91A175F421F0}"/>
              </a:ext>
            </a:extLst>
          </p:cNvPr>
          <p:cNvSpPr/>
          <p:nvPr/>
        </p:nvSpPr>
        <p:spPr>
          <a:xfrm>
            <a:off x="2746529" y="2290967"/>
            <a:ext cx="445591" cy="445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1D12372-CE0A-4C00-83DD-54BA1574E092}"/>
              </a:ext>
            </a:extLst>
          </p:cNvPr>
          <p:cNvSpPr/>
          <p:nvPr/>
        </p:nvSpPr>
        <p:spPr>
          <a:xfrm>
            <a:off x="6004787" y="2102524"/>
            <a:ext cx="445591" cy="445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507B622-C888-4280-8BC0-68EF50050B57}"/>
              </a:ext>
            </a:extLst>
          </p:cNvPr>
          <p:cNvSpPr/>
          <p:nvPr/>
        </p:nvSpPr>
        <p:spPr>
          <a:xfrm>
            <a:off x="9072537" y="1177069"/>
            <a:ext cx="445591" cy="445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03793C4-0CA9-4543-A07E-F24E0CCC6348}"/>
              </a:ext>
            </a:extLst>
          </p:cNvPr>
          <p:cNvSpPr/>
          <p:nvPr/>
        </p:nvSpPr>
        <p:spPr>
          <a:xfrm>
            <a:off x="8285578" y="2102604"/>
            <a:ext cx="445591" cy="445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F1D1B85-2B42-458A-9473-A55ED8E6311B}"/>
              </a:ext>
            </a:extLst>
          </p:cNvPr>
          <p:cNvSpPr txBox="1"/>
          <p:nvPr/>
        </p:nvSpPr>
        <p:spPr>
          <a:xfrm flipH="1">
            <a:off x="3890053" y="3141000"/>
            <a:ext cx="32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BEE13F5-DBDE-4305-9F7D-DA0D58291E48}"/>
              </a:ext>
            </a:extLst>
          </p:cNvPr>
          <p:cNvSpPr txBox="1"/>
          <p:nvPr/>
        </p:nvSpPr>
        <p:spPr>
          <a:xfrm flipH="1">
            <a:off x="3798914" y="232093"/>
            <a:ext cx="59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2,1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66190DE-C0FA-427E-B28A-DE4B6ADA14D9}"/>
              </a:ext>
            </a:extLst>
          </p:cNvPr>
          <p:cNvSpPr txBox="1"/>
          <p:nvPr/>
        </p:nvSpPr>
        <p:spPr>
          <a:xfrm flipH="1">
            <a:off x="3890053" y="1664751"/>
            <a:ext cx="32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721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31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Mueller97</dc:creator>
  <cp:lastModifiedBy>Patrick Mueller97</cp:lastModifiedBy>
  <cp:revision>4</cp:revision>
  <dcterms:created xsi:type="dcterms:W3CDTF">2019-03-16T15:18:59Z</dcterms:created>
  <dcterms:modified xsi:type="dcterms:W3CDTF">2019-04-03T17:59:35Z</dcterms:modified>
</cp:coreProperties>
</file>