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F263-C1E5-42F2-8B34-23358764576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C2D-781A-4361-9441-4C3E7229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F263-C1E5-42F2-8B34-23358764576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C2D-781A-4361-9441-4C3E7229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8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F263-C1E5-42F2-8B34-23358764576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C2D-781A-4361-9441-4C3E7229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89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F263-C1E5-42F2-8B34-23358764576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C2D-781A-4361-9441-4C3E7229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97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F263-C1E5-42F2-8B34-23358764576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C2D-781A-4361-9441-4C3E7229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5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F263-C1E5-42F2-8B34-23358764576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C2D-781A-4361-9441-4C3E7229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38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F263-C1E5-42F2-8B34-23358764576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C2D-781A-4361-9441-4C3E7229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F263-C1E5-42F2-8B34-23358764576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C2D-781A-4361-9441-4C3E7229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3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F263-C1E5-42F2-8B34-23358764576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C2D-781A-4361-9441-4C3E7229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36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F263-C1E5-42F2-8B34-23358764576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C2D-781A-4361-9441-4C3E7229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0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F263-C1E5-42F2-8B34-23358764576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C2D-781A-4361-9441-4C3E7229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7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263-C1E5-42F2-8B34-23358764576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7C2D-781A-4361-9441-4C3E72293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7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Guidance of the code for scar generation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Lei Wang, Peter </a:t>
            </a:r>
            <a:r>
              <a:rPr lang="en-US" dirty="0" err="1" smtClean="0"/>
              <a:t>Marinov</a:t>
            </a:r>
            <a:endParaRPr lang="en-US" dirty="0" smtClean="0"/>
          </a:p>
          <a:p>
            <a:r>
              <a:rPr lang="en-US" dirty="0" smtClean="0"/>
              <a:t>19/2/2020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1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introduction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10651" y="1828800"/>
            <a:ext cx="830179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C++ code </a:t>
            </a:r>
            <a:r>
              <a:rPr lang="en-US" sz="2400" dirty="0" smtClean="0"/>
              <a:t>can generate </a:t>
            </a:r>
            <a:r>
              <a:rPr lang="en-US" sz="2400" dirty="0" smtClean="0"/>
              <a:t>scar and border zone </a:t>
            </a:r>
            <a:r>
              <a:rPr lang="en-US" sz="2400" dirty="0" smtClean="0"/>
              <a:t>for</a:t>
            </a:r>
            <a:r>
              <a:rPr lang="en-US" sz="2400" dirty="0" smtClean="0"/>
              <a:t> </a:t>
            </a:r>
            <a:r>
              <a:rPr lang="en-US" sz="2400" dirty="0" smtClean="0"/>
              <a:t>a </a:t>
            </a:r>
            <a:r>
              <a:rPr lang="en-US" sz="2400" dirty="0" smtClean="0"/>
              <a:t>given mesh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 example is included for demonstration. This is through a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script calling the above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guidance for this </a:t>
            </a:r>
            <a:r>
              <a:rPr lang="en-US" sz="2400" dirty="0" smtClean="0"/>
              <a:t>example </a:t>
            </a:r>
            <a:r>
              <a:rPr lang="en-US" sz="2400" dirty="0" smtClean="0"/>
              <a:t>is followed.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guidance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768"/>
            <a:ext cx="10515600" cy="5558590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GB" sz="2400" dirty="0" smtClean="0"/>
              <a:t>Compile the C++ code in </a:t>
            </a:r>
            <a:r>
              <a:rPr lang="en-GB" sz="2400" dirty="0" err="1" smtClean="0"/>
              <a:t>Matlab</a:t>
            </a:r>
            <a:r>
              <a:rPr lang="en-GB" sz="2400" dirty="0" smtClean="0"/>
              <a:t>: run ‘</a:t>
            </a:r>
            <a:r>
              <a:rPr lang="en-GB" sz="2400" dirty="0" err="1" smtClean="0"/>
              <a:t>mex</a:t>
            </a:r>
            <a:r>
              <a:rPr lang="en-GB" sz="2400" dirty="0" smtClean="0"/>
              <a:t> </a:t>
            </a:r>
            <a:r>
              <a:rPr lang="en-GB" sz="2400" dirty="0"/>
              <a:t>dijkstra2.cpp </a:t>
            </a:r>
            <a:r>
              <a:rPr lang="en-GB" sz="2400" dirty="0" smtClean="0"/>
              <a:t>–</a:t>
            </a:r>
            <a:r>
              <a:rPr lang="en-GB" sz="2400" dirty="0" err="1" smtClean="0"/>
              <a:t>largeArrayDims</a:t>
            </a:r>
            <a:r>
              <a:rPr lang="en-GB" sz="2400" dirty="0" smtClean="0"/>
              <a:t>’ in </a:t>
            </a:r>
            <a:r>
              <a:rPr lang="en-GB" sz="2400" dirty="0" err="1" smtClean="0"/>
              <a:t>matlab</a:t>
            </a:r>
            <a:endParaRPr lang="en-US" sz="2400" dirty="0" smtClean="0"/>
          </a:p>
          <a:p>
            <a:pPr>
              <a:spcBef>
                <a:spcPts val="2000"/>
              </a:spcBef>
            </a:pPr>
            <a:r>
              <a:rPr lang="en-US" sz="2400" dirty="0" smtClean="0"/>
              <a:t>Running ‘</a:t>
            </a:r>
            <a:r>
              <a:rPr lang="en-US" sz="2400" dirty="0" err="1" smtClean="0"/>
              <a:t>scars_for_francesc.m</a:t>
            </a:r>
            <a:r>
              <a:rPr lang="en-US" sz="2400" dirty="0" smtClean="0"/>
              <a:t>’ will plot the geometry from ‘</a:t>
            </a:r>
            <a:r>
              <a:rPr lang="en-US" sz="2400" dirty="0" err="1" smtClean="0"/>
              <a:t>bivHeart.geo</a:t>
            </a:r>
            <a:r>
              <a:rPr lang="en-US" sz="2400" dirty="0" smtClean="0"/>
              <a:t>’ and give the following </a:t>
            </a:r>
            <a:r>
              <a:rPr lang="en-US" sz="2400" dirty="0" smtClean="0"/>
              <a:t>error</a:t>
            </a:r>
          </a:p>
          <a:p>
            <a:pPr>
              <a:spcBef>
                <a:spcPts val="2000"/>
              </a:spcBef>
            </a:pPr>
            <a:endParaRPr lang="en-US" sz="2400" dirty="0"/>
          </a:p>
          <a:p>
            <a:pPr>
              <a:spcBef>
                <a:spcPts val="2000"/>
              </a:spcBef>
            </a:pPr>
            <a:endParaRPr lang="en-US" sz="2400" dirty="0" smtClean="0"/>
          </a:p>
          <a:p>
            <a:pPr>
              <a:spcBef>
                <a:spcPts val="2000"/>
              </a:spcBef>
            </a:pPr>
            <a:r>
              <a:rPr lang="en-US" sz="2400" dirty="0" smtClean="0"/>
              <a:t>Now </a:t>
            </a:r>
            <a:r>
              <a:rPr lang="en-US" sz="2400" dirty="0"/>
              <a:t>generate ‘</a:t>
            </a:r>
            <a:r>
              <a:rPr lang="en-US" sz="2400" dirty="0" err="1"/>
              <a:t>cursor_info</a:t>
            </a:r>
            <a:r>
              <a:rPr lang="en-US" sz="2400" dirty="0"/>
              <a:t>’: holding Alt and </a:t>
            </a:r>
            <a:r>
              <a:rPr lang="en-US" sz="2400" dirty="0" smtClean="0"/>
              <a:t>select points </a:t>
            </a:r>
            <a:r>
              <a:rPr lang="en-US" sz="2400" dirty="0"/>
              <a:t>on the </a:t>
            </a:r>
            <a:r>
              <a:rPr lang="en-US" sz="2400" dirty="0" smtClean="0"/>
              <a:t>figure; </a:t>
            </a:r>
            <a:r>
              <a:rPr lang="en-US" sz="2400" dirty="0"/>
              <a:t>after </a:t>
            </a:r>
            <a:r>
              <a:rPr lang="en-US" sz="2400" dirty="0" smtClean="0"/>
              <a:t>selection, right click and ‘</a:t>
            </a:r>
            <a:r>
              <a:rPr lang="en-US" sz="2400" dirty="0"/>
              <a:t>E</a:t>
            </a:r>
            <a:r>
              <a:rPr lang="en-US" sz="2400" dirty="0" smtClean="0"/>
              <a:t>xport Cursor Data to Workspace’</a:t>
            </a:r>
            <a:endParaRPr lang="en-US" sz="2400" dirty="0"/>
          </a:p>
          <a:p>
            <a:pPr>
              <a:spcBef>
                <a:spcPts val="2000"/>
              </a:spcBef>
            </a:pPr>
            <a:r>
              <a:rPr lang="en-US" sz="2400" dirty="0" smtClean="0"/>
              <a:t>Rerun </a:t>
            </a:r>
            <a:r>
              <a:rPr lang="en-US" sz="2400" dirty="0"/>
              <a:t>‘</a:t>
            </a:r>
            <a:r>
              <a:rPr lang="en-US" sz="2400" dirty="0" err="1"/>
              <a:t>scars_for_francesc.m</a:t>
            </a:r>
            <a:r>
              <a:rPr lang="en-US" sz="2400" dirty="0"/>
              <a:t>’ to obtain </a:t>
            </a:r>
            <a:r>
              <a:rPr lang="en-US" sz="2400" dirty="0" smtClean="0"/>
              <a:t>results, i.e. heart geometry with scar and border zone</a:t>
            </a:r>
            <a:endParaRPr lang="en-US" sz="2400" dirty="0" smtClean="0"/>
          </a:p>
          <a:p>
            <a:endParaRPr lang="en-US" dirty="0"/>
          </a:p>
          <a:p>
            <a:endParaRPr lang="en-GB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91" y="3243513"/>
            <a:ext cx="52292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the input file ‘</a:t>
            </a:r>
            <a:r>
              <a:rPr lang="en-US" dirty="0" err="1" smtClean="0"/>
              <a:t>bivHeart.geo</a:t>
            </a:r>
            <a:r>
              <a:rPr lang="en-US" dirty="0" smtClean="0"/>
              <a:t>’ includes two sections: ‘ELEMENTS’ and ‘COORDINATES’</a:t>
            </a:r>
          </a:p>
          <a:p>
            <a:r>
              <a:rPr lang="en-US" dirty="0" smtClean="0"/>
              <a:t>Output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62" y="3391462"/>
            <a:ext cx="2927686" cy="2695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514" y="3388166"/>
            <a:ext cx="3311441" cy="2681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977" y="3391462"/>
            <a:ext cx="2520364" cy="2667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6289" y="6086575"/>
            <a:ext cx="267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Heart visualization in </a:t>
            </a:r>
            <a:r>
              <a:rPr lang="en-US" dirty="0" err="1" smtClean="0"/>
              <a:t>matlab</a:t>
            </a:r>
            <a:r>
              <a:rPr lang="en-US" dirty="0" smtClean="0"/>
              <a:t> for selecting points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6225074"/>
            <a:ext cx="267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Single scar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674769" y="6225074"/>
            <a:ext cx="267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 </a:t>
            </a:r>
            <a:r>
              <a:rPr lang="en-US" dirty="0" err="1" smtClean="0"/>
              <a:t>Mulitiple</a:t>
            </a:r>
            <a:r>
              <a:rPr lang="en-US" dirty="0" smtClean="0"/>
              <a:t> scars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3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Guidance of the code for scar generation</vt:lpstr>
      <vt:lpstr>Code introduction</vt:lpstr>
      <vt:lpstr>Example guidance</vt:lpstr>
      <vt:lpstr>Input and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Guidance of the code for scar generation</dc:title>
  <dc:creator>Lei Wang</dc:creator>
  <cp:lastModifiedBy>Lei Wang</cp:lastModifiedBy>
  <cp:revision>10</cp:revision>
  <dcterms:created xsi:type="dcterms:W3CDTF">2020-02-18T15:43:22Z</dcterms:created>
  <dcterms:modified xsi:type="dcterms:W3CDTF">2020-02-19T10:24:19Z</dcterms:modified>
</cp:coreProperties>
</file>