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FDE16-45CC-4577-9D09-701166830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33F642-2ECC-457D-9247-5140F8781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8F161-CC12-4659-9761-0ABC24BB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8B380-8763-4103-B295-9C23A664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91F7B-C439-482E-9459-B0D9C57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57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D2B7F-D1AC-435C-8213-776C6DB0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7C877-27A5-46D1-A377-1C5B2D2A9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E800AF-E21B-41B1-AFA6-92EA4543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036198-D354-47DC-81A1-837428A8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855AEB-5CEF-4E73-9EBB-0A12A2DB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85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2D64E5-19BB-4F42-B670-EBF59AC46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5508B8-3F3C-498E-B900-73EBE5340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D0EE37-16F4-4DB2-98C0-2A194D37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4F4E74-0B87-475C-A493-03CD3B7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380642-63CD-44D8-9AEC-E4692045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67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4CB41-51DF-4DB6-A9A4-3EC4FE12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2B6CA-952B-459A-B1CF-24E42B27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47D24-54F1-4F83-BEA5-3709B1FF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66952-4B4C-4E9A-A821-675481D8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545A0-324C-428F-9F0B-F404B4F3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6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8A763-C85B-411E-B4BF-5200FE08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590E03-A00B-4296-B6CD-89AC51CE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39A6D-FAA6-48BE-8D18-D6D9BE9A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EBCC7-660F-4B6D-BA43-4658A2B8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85664-3ABD-4B32-ADD6-DABCD58D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08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27B32-179C-4884-9F85-B0C778E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4FDA8-4F4E-4A66-8BBB-EA46DBAA6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53B886-AA70-4952-B8CE-7A722DB27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28E8CD-30E1-472D-8196-8C5E2632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429A37-F8D3-472B-8185-5AC45AEB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235E92-08C1-401D-A782-CE520006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60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CFA39-4FCB-4103-BE80-64FAB8F3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938E50-9F7E-4B23-99AF-61B3207E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86A74D-2D9C-4741-9D34-02BD4CB4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12C84-3DCF-4141-9A1D-DC051E66C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3EC015-FD2D-45F6-9E87-DD66208B2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BB994C-A746-4AD9-9437-F701486E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0C0BF3-BF62-489B-8A3C-55429659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D60281-D6FC-4A5C-94C0-80127121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54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14848-6E54-4217-92EC-B714F584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DDD84D-1315-49E1-9B3F-DD49C601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794BD0-F975-44E7-A083-3A6F1D41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027A8-D271-470D-9FB5-AFE0D0D0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54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7DE7A1-574F-4B17-BFC9-D54BF910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212D07-5954-4BF6-BFE8-A27EDC46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3B7DC1-CE9F-45C8-932D-1113FDF0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3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36803-9511-4BC9-975F-6243AB69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7065B-C060-428D-BC24-0A34D1BC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8F46FC-DB8F-47BD-B88F-5ADDA6E4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AF5E91-BB01-408B-9AA8-512815F9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384699-B488-4458-B961-7E1269EA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57685B-6592-4B4D-941B-1AEE654B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31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770EB-554F-422C-B9F4-D14136E2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F0FE30-49C0-4D36-A43D-B28ACB497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818DB9-708F-41B6-8C8B-AC7A946D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893BFF-7807-40F2-A964-1730921A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42E3E7-384E-494F-9E15-E347DB92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6DB90E-88A6-4A83-92B0-77815F5C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2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5B10B5-2F4D-401B-BD60-1F5A35C9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FE027-3F25-4F56-8F60-D5C0655F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68351-EDBB-4BE8-AD53-849649B15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9813-154A-4775-82D0-B8913FDA490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45973-D867-4B80-877C-D0604112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D8BB1-B913-4FE3-B22D-E2771770D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6D7D-18EA-4F3E-92ED-51212E68A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C608B0-ED97-4112-AFEA-BD4E4A7BEB33}"/>
              </a:ext>
            </a:extLst>
          </p:cNvPr>
          <p:cNvSpPr/>
          <p:nvPr/>
        </p:nvSpPr>
        <p:spPr>
          <a:xfrm>
            <a:off x="0" y="1"/>
            <a:ext cx="12192000" cy="660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6" name="図 5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21A14591-AAFE-4FC8-AC23-0B2D8E32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91" y="1990392"/>
            <a:ext cx="3168763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80E444-8BD5-4B06-BC8A-42DDA86AE25B}"/>
              </a:ext>
            </a:extLst>
          </p:cNvPr>
          <p:cNvSpPr/>
          <p:nvPr/>
        </p:nvSpPr>
        <p:spPr>
          <a:xfrm>
            <a:off x="0" y="474133"/>
            <a:ext cx="1024467" cy="9192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06624FF-0B10-4AD6-82BE-B9611981A2B4}"/>
              </a:ext>
            </a:extLst>
          </p:cNvPr>
          <p:cNvSpPr/>
          <p:nvPr/>
        </p:nvSpPr>
        <p:spPr>
          <a:xfrm rot="19566530">
            <a:off x="754500" y="483742"/>
            <a:ext cx="1024467" cy="6819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5610BB-7281-4777-9049-FD0BEC205CA8}"/>
              </a:ext>
            </a:extLst>
          </p:cNvPr>
          <p:cNvSpPr/>
          <p:nvPr/>
        </p:nvSpPr>
        <p:spPr>
          <a:xfrm>
            <a:off x="1369832" y="319436"/>
            <a:ext cx="1024467" cy="6819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069C0C7-B0DE-47F8-9992-C7B1CBD534E9}"/>
              </a:ext>
            </a:extLst>
          </p:cNvPr>
          <p:cNvSpPr/>
          <p:nvPr/>
        </p:nvSpPr>
        <p:spPr>
          <a:xfrm rot="19566530">
            <a:off x="2171913" y="313589"/>
            <a:ext cx="1024467" cy="4443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ECEE759-1521-4C3B-BFFB-5FCE01CA72FB}"/>
              </a:ext>
            </a:extLst>
          </p:cNvPr>
          <p:cNvCxnSpPr>
            <a:cxnSpLocks/>
          </p:cNvCxnSpPr>
          <p:nvPr/>
        </p:nvCxnSpPr>
        <p:spPr>
          <a:xfrm>
            <a:off x="1517321" y="319436"/>
            <a:ext cx="412213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EDA13F3-9B53-44B2-B14F-F70E26F1FF32}"/>
              </a:ext>
            </a:extLst>
          </p:cNvPr>
          <p:cNvCxnSpPr>
            <a:cxnSpLocks/>
          </p:cNvCxnSpPr>
          <p:nvPr/>
        </p:nvCxnSpPr>
        <p:spPr>
          <a:xfrm>
            <a:off x="1092926" y="309154"/>
            <a:ext cx="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6" name="図 4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6BB47D95-6FF2-4B11-AF40-0BF803B83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r="73605" b="55555"/>
          <a:stretch/>
        </p:blipFill>
        <p:spPr>
          <a:xfrm rot="5400000">
            <a:off x="-13009" y="72184"/>
            <a:ext cx="1311744" cy="10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oda yasuo</dc:creator>
  <cp:lastModifiedBy>oda yasuo</cp:lastModifiedBy>
  <cp:revision>2</cp:revision>
  <dcterms:created xsi:type="dcterms:W3CDTF">2020-11-02T14:55:08Z</dcterms:created>
  <dcterms:modified xsi:type="dcterms:W3CDTF">2020-11-02T15:08:37Z</dcterms:modified>
</cp:coreProperties>
</file>