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0bbc59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0bbc59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0bbc59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0bbc59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0bbc59a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0bbc59a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0bbc59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0bbc59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bbc59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bbc59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0bbc59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20bbc59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20bbc59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20bbc59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0bbc59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0bbc59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0bbc59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0bbc59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0bbc59a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0bbc59a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0bbc59a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0bbc59a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0bbc59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0bbc59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0bbc59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0bbc59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lyst/lightfm" TargetMode="External"/><Relationship Id="rId4" Type="http://schemas.openxmlformats.org/officeDocument/2006/relationships/hyperlink" Target="https://github.com/maciejkula/spotligh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m3310/twitch-hotel-recommender-personaliz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706.04148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hotel recommender with Amazon Personalize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Pavlos Mitsoulis-Ntompos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ML Hero &amp; Staff Data Scientist at Expedia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HRNN Algorithm In Simple Words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Learns a representation embedding from “recent” sessions to inform the current one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you’re planning for a ski holiday, you have probably searched in previous recent sessions for hotels in places such as French Alps and viewed hotels in ski areas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 the algorithm boosts hotels in ski areas in the current 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HRNN Algorithm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89" y="1152475"/>
            <a:ext cx="648220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SageMaker + (LightFM or Spotlight)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Amazon SageMaker provides an easy way to train and host your custom models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LightFM and Spotlight are 2 great libraries that provide a Python API to train recommender models based on state-of-the-art methodologies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And, they give you the ability to make adjustments in the algorithmic part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https://github.com/lyst/lightfm</a:t>
            </a:r>
            <a:r>
              <a:rPr lang="en-GB"/>
              <a:t> 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https://github.com/maciejkula/spotlight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Repo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700"/>
              <a:t> </a:t>
            </a: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https://github.com/pm3310/twitch-hotel-recommender-personalize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Challenge of Hotel Recommender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Why Amazon Personalize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Build a Hotel Recommender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Why HRNNs and How They Work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Alternative Approaches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AWS ML Hero &amp; Staff Data Scientist at Expedia Group’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Member of Expedia’s Reinforcement Learning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Co-creator of Sagify, an open-source CLI tool for SageMaker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Author of ”Hands-On Machine Learning Using Amazon SageMaker” Packt video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Main interests: personalization, recommender systems, search/ranking, ML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@PavlosMitsoulis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Help users by providing them a personalized experience given the following constraints: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Users don’t purchase (i.e. book) very often compared to other e-commerce platforms</a:t>
            </a:r>
            <a:br>
              <a:rPr lang="en-GB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Context for each trip might be different within and across different seasons and destinations (e.g. winter trip to mountains with friends, summer trip to the beach with family, etc)</a:t>
            </a:r>
            <a:br>
              <a:rPr lang="en-GB" sz="1600"/>
            </a:b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Budget is not always consistent for the same traveler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Amazon Personalize?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High quality recommendations, support for HRNN algorithm among others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Real-time recommendations (interaction events)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Support for all channels and devices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Quick personalization models with just a few commands or clicks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(1)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88" y="1298463"/>
            <a:ext cx="5833226" cy="31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(2)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51000"/>
            <a:ext cx="7772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Personalized Session-based Recommendations with Hierarchical Recurrent Neural Networks et al M. Quadrana, A. Karatzoglou, B. Hidasi, P. Cremonesi</a:t>
            </a:r>
            <a:br>
              <a:rPr lang="en-GB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https://arxiv.org/pdf/1706.04148.pdf</a:t>
            </a:r>
            <a:r>
              <a:rPr lang="en-GB" sz="1600"/>
              <a:t> 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Problem the Authors Solve?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Session-based recommenders, recommendations are provided based only on the visitor’s interactions in the current session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 there are cases (such as this one) where a visitor can be logged in or there are other forms of identifiers (cookies)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can ”signals” be propagated from “recent” sessions to the current one?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