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1568" y="-2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0T13:24:14.94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0T13:24:20.49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1,'227'65,"6"-3,53 13,518 129,-482-140,-242-52,0-4,1-4,0-3,-55-1,-1 1,1 2,-1 0,0 2,0 0,0 2,-1 1,15 6,25 17,-1 2,25 19,-73-44,507 328,-248-156,121 84,-320-211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3:24:47.5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11568,'0'0'0,"0"0"-3000,0 0 3000,1 7-2992,1 5 2992,2 8-2960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3:24:51.7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105 2381 5296,'1'0'55,"-1"-1"1,0 1-1,1 0 0,-1-1 1,0 1-1,1-1 0,-1 1 1,0 0-1,0-1 0,0 1 1,1-1-1,-1 1 0,0-1 1,0 1-1,0-1 0,0 1 1,0-1-1,0 1 0,0-1 1,0 1-1,0-1 0,0 1 1,0-1-1,0 1 0,0-1 1,0 1-1,-1-1 0,1 1 1,0 0-1,0-1 1,0 1-1,-1-1 0,1 1 1,0-1-1,-1 1 0,1 0 1,0-1-1,-1 1 0,1 0 1,0-1-1,-1 1 0,1 0 1,-1 0-1,1-1-55,-12-12 1042,11 10-929,-1-1 0,1 1 0,0-1 0,0 0 0,0 0 0,0 1 0,1-1-1,0 0 1,-1 0 0,1 0 0,1 0 0,-1-1-113,8-49 986,-6 43-959,8-39 352,12-81 534,-14 80-729,-5 33-161,-1 0 163,1 0 0,1 1 1,1-1-1,5-13-186,-10 30 4,0 1 1,0 0 0,0 0-1,0 0 1,0-1-1,0 1 1,0 0-1,1 0 1,-1-1-1,0 1 1,0 0-1,0 0 1,0-1 0,0 1-1,0 0 1,0 0-1,0 0 1,1 0-1,-1-1 1,0 1-1,0 0 1,0 0 0,1 0-1,-1 0 1,0-1-1,0 1 1,0 0-1,1 0 1,-1 0-1,0 0 1,0 0-1,0 0 1,1 0 0,-1 0-1,0 0 1,0 0-1,1 0 1,-1 0-1,0 0-4,3 10 84,-4 25-8,1-31-50,-8 177 538,4-103-468,-5 60-3,7-101-13,-15 138 172,14-144-116,-6 39-656,-15 62 520,22-123 1,2-8-1,0 0 1,0 0-1,0 1 0,-1-1 0,1 0 0,0 0 0,-1 1 0,1-1 0,-1 0 0,0 0 0,1 0 0,-1 0 0,0 0 1,0 1-1,-4-13-40,-4-46 262,4 14-200,-15-185-61,17 178-58,2 0 0,3-6 97,-2 33-46,13-199-175,-6 136 217,5-1 1509,16-61-1505,-25 135 356,-1 3-313,0 0 1,1 0 0,0 0 0,0 1 0,2-3-44,-5 12-1,0 0 1,0 0 0,0 0-1,0 0 1,0 0 0,0 0-1,0 0 1,0 0 0,1 0 0,-1 0-1,0-1 1,0 1 0,0 0-1,0 0 1,0 0 0,0 0 0,0 0-1,0 0 1,0 0 0,1 0-1,-1 0 1,0 0 0,0 0 0,0 0-1,0 0 1,0 0 0,0 0-1,0 0 1,0 0 0,1 0 0,-1 0-1,0 0 1,0 0 0,0 0-1,0 0 1,0 0 0,0 0-1,0 1 1,0-1 0,0 0 0,1 0-1,-1 0 1,0 0 0,0 0-1,0 0 1,0 0 0,0 0 0,0 0-1,0 0 1,0 0 0,0 1-1,0-1 1,0 0 0,0 0 0,0 0-1,0 0 1,0 0 0,0 0-1,0 0 1,0 0 0,0 1 0,0-1-1,0 0 1,0 0 0,0 0-1,0 0 1,0 0 0,0 0-1,0 0 2,2 8 3,2 48-622,-2-1 0,-4 23 618,1-37-227,0 166-454,8 60 123,-3-170 508,-2-69 70,0 3-83,-1-1 0,-2 0-1,-3 21 64,3-52 35,0 0 0,0 0-1,0-1 1,0 1 0,0-1-1,1 1 1,-1-1 0,0 1-1,1-1 1,-1 1 0,1-1-1,-1 0 1,1 0-35,-24-214 2761,19 143-2058,3-116 829,3 113-1410,6-141 246,-6 201-488,0-9-416,1 0 0,3-10 536,-6 106-950,-3-21 508,-9 202-168,13-143 270,3-10 308,6 116 87,10-1 213,-9-162-248,-8-44-29,0 0 0,0 0 1,1 0-1,0-1 0,1 0 1,-1 0-1,1 0 0,4 5 9,-5-9-3,0 1-1,0-1 1,0 0-1,1 0 0,-1 0 1,1 0-1,-1-1 1,1 0-1,0 1 1,0-1-1,0-1 1,1 1-1,-1-1 0,0 1 1,3-1 3,17 2 12,-13-4 141,0 0 1,0 0-1,0-1 1,0-1 0,0 0-1,0 0 1,-1-1-1,1 0 1,-1-1-1,0 0 1,6-5-154,4-3 132,-1 0 1,-1-2-1,0 0 0,14-16-132,-29 28-100,0 0-1,-1 0 1,1-1-1,-1 1 1,1-1-1,-1 1 1,0-2 100,-2 4-44,1 0 0,-1-1 1,1 1-1,-1 0 0,0 0 1,1-1-1,-1 1 1,0 0-1,0 0 0,0-1 1,0 1-1,0 0 0,0 0 1,-1-1-1,1 1 0,0-1 44,-2 0-52,1 0 0,-1 0 0,1 0-1,-1 0 1,0 0 0,0 1 0,0-1 0,1 1-1,-2-1 1,1 1 0,0 0 0,0-1-1,0 1 1,-1 0 0,1 1 0,0-1 0,-1 0-1,1 1 1,0-1 0,-2 1 52,-11-3 252,0 1 1,1 1-1,-1 0 1,0 1-1,-13 1-252,-72 12 1000,78-10-902,4 1 11,0 0 1,1 1-1,0 0 1,0 2 0,0 0-1,-14 9-109,26-14-12,1 1 0,0 0 0,0-1 0,1 2 0,-1-1 0,0 0 0,1 1 0,0-1 0,-1 2 12,0 0-40,2-3-1,1 0 1,0 0-1,0-1 0,0 1 0,0 0 1,0 0-1,0 0 0,0 0 0,1 0 0,-1 1 1,1-1-1,-1 0 0,1 0 0,0 0 1,0 0-1,0 0 0,0 1 0,0-1 1,1 0-1,-1 0 0,1 0 0,0 2 41,0 0-19,1 0-1,-1 0 0,1-1 0,0 1 0,0 0 0,0-1 1,1 0-1,-1 1 0,1-1 0,0 0 0,1 1 20,2 1 31,0 0 0,1-1 0,0 1 0,-1-1 0,1 0 0,1-1 0,-1 0 0,0 0 0,1-1 0,0 0 0,-1 0 0,1 0 0,0-1 0,0 0-1,6-1-30,33-1 268,1-3-1,-1-1 0,2-3-267,5-5 86,-35 7-72,46-14-4,119-48-956,-122 40 598,-21 9 133,5-3 174,-45 21 36,28-13 42,0-1 0,16-13-37,-39 24 41,0 0 0,0 0 1,-1-1-1,1 0 0,-1 0 1,0 0-1,-1-1 1,1 0-1,-1 1 0,0-1 1,-1-1-1,1 1 0,-1-1 1,1-3-42,-4 9 15,0 0 0,1 1-1,-1-1 1,0 0 0,0 0 0,0 1 0,0-1 0,1 0 0,-1 1 0,0-1 0,0 0 0,-1 0 0,1 1-1,0-1 1,0 0 0,0 0 0,0 1 0,-1-1 0,1 0 0,0 1 0,-1-1 0,1 0 0,0 1-1,-1-1 1,1 1 0,-1-1 0,1 1 0,-1-1 0,1 1 0,-1-1 0,1 1 0,-1-1 0,0 1-1,1-1 1,-1 1 0,0 0 0,1 0 0,-1-1 0,0 1 0,1 0 0,-1 0 0,0 0 0,0-1-1,1 1 1,-1 0 0,0 0 0,0 0 0,1 1 0,-1-1 0,0 0 0,1 0 0,-1 0 0,0 0-1,0 1-14,-3-1 110,1 1 0,-1 0-1,0 0 1,0 0-1,1 0 1,-1 0-1,1 1 1,-3 1-110,-7 10 87,1 1 0,0 0 0,1 0-1,0 1 1,1 1 0,1 0 0,1 0 0,-1 3-87,4-6-151,0 0-1,1 1 1,1-1 0,0 1 0,1 0 0,0 0 0,1 0 0,1 0 0,0 0-1,2 8 152,-2-18 8,0 4-55,1 0 1,0 0-1,1 0 0,0 0 1,0 0-1,1-1 1,0 1-1,0-1 1,1 0-1,-1 0 0,2 0 1,-1 0-1,1-1 1,0 0-1,2 2 47,-5-7 16,-1 1-1,1-1 1,0 1-1,0-1 1,0 0-1,0 0 1,0 0-1,1 0 1,-1-1 0,0 1-1,0-1 1,0 1-1,1-1 1,-1 0-1,0 1 1,1-1-1,-1 0 1,0-1-1,1 1 1,-1 0 0,2-1-16,4-1 97,0 0 1,0-1 0,0 0 0,4-2-98,-8 4-7,-2 0 82,1 0 0,0 0 0,-1-1 0,0 1 0,1 0-1,-1-1 1,0 0 0,0 1 0,1-1 0,-1 0-75,5-5 111,22-19-25,-6 1 65,-1-1-1,-2-1 0,17-28-150,-27 37 88,-1-1-1,-1 0 1,0 0 0,-2-1 0,0 0-1,-1 0 1,0-7-88,-4 21 9,2-12-41,-1-1 0,0 1 0,-2 0 1,0-1-1,-1 1 0,-2-9 32,2 18 13,-1 0 1,0 0-1,0 1 0,-1-1 1,0 1-1,0 0 0,-1 0 1,0 0-1,-1-1-13,3 8 7,0-1 0,1 0 0,-1 1 0,0-1 0,0 1 0,0 0 0,0 0 0,0 0 0,0 0 0,0 0 0,0 0-1,-1 0 1,1 1 0,0-1 0,0 1 0,-1 0 0,1 0 0,-2-1-7,1 1 7,0 1-4,0-1 0,0 1 0,0-1 0,0 1-1,0 0 1,0 0 0,1 0 0,-1 1 0,0-1 0,1 1 0,-1-1 0,1 1 0,-1 0-1,1 0 1,0 0 0,0 0 0,0 0-3,-1 1-21,-3 2-43,0 1 1,0 0-1,1 1 0,0-1 1,0 1-1,1 0 0,0 0 1,-2 3 63,1 1-84,-3 3-122,0 0 1,2 0-1,0 1 1,0 0-1,0 7 206,1-5-115,1-7-122,0 0 0,1 0 0,1 1 0,0 0 237,-1 8-139,-8 43 31,11-62 108,-4 25 5,1 0-1,1 0 0,1 0 0,1 0 1,1 0-1,4 22-4,-5-47 2,1 4-6,0 0 0,0 1 1,1-1-1,-1 0 0,1 0 1,-1 0-1,2 0 4,-3-3-7,1-1 1,-1 1 0,1 0-1,-1 0 1,1-1-1,-1 1 1,1 0-1,0-1 1,-1 1-1,1-1 1,0 1-1,0-1 1,-1 1-1,1-1 1,0 0 0,0 1-1,0-1 1,0 0-1,-1 0 1,1 1-1,0-1 1,0 0-1,0 0 1,0 0-1,0 0 1,0 0 0,0 0-1,0 0 1,-1-1-1,1 1 1,0 0-1,0 0 1,0-1-1,0 1 1,-1 0-1,1-1 1,0 1 0,0-1-1,-1 1 1,1-1-1,0 1 1,0-1-1,-1 0 1,1 0 6,15-15-12,-10 6-31,0-1 1,-1 0 0,0 0-1,0 0 1,-1-1-1,-1 1 1,0-1-1,0 0 1,-1 0 42,4-17 294,30-145 830,-23 109-922,-2 9 150,-3-1 0,0-28-352,-4 34 0,-6 45 0,3 5-10,-1 1-1,0-1 1,0 0-1,0 1 1,0-1-1,0 1 1,0-1-1,0 1 1,0-1-1,0 0 1,-1 1-1,1-1 1,0 1-1,0-1 1,0 1-1,-1-1 1,1 1-1,0-1 1,0 1-1,-1-1 1,1 1-1,0-1 1,-1 1-1,1 0 1,-1-1-1,0 0 11,-8 10-621,-9 24-467,14-23 947,-8 24-1743,-31 187-3152,42-209 4803,-6 33-204,2-1 0,2 7 437,2-37 29,0 6 342,0 0 1,1 1-1,0-1 0,2 0 1,1 0-1,2 10-371,-5-30 67,0 1 0,0-1 1,0 0-1,0 0 0,0 0 0,0 0 0,0 1 0,1-1 0,-1 0 0,0 0 0,0 0 0,0 0 0,0 0 0,0 1 1,0-1-1,0 0 0,0 0 0,0 0 0,0 0 0,1 0 0,-1 0 0,0 1 0,0-1 0,0 0 0,0 0 0,0 0 1,0 0-1,1 0 0,-1 0 0,0 0 0,0 0 0,0 0 0,0 0 0,1 0 0,-1 0 0,0 0 0,0 0 0,0 0 1,0 0-1,1 0 0,-1 0-67,5-6 793,2-16-394,4-66 3106,-2-54-3505,1-16 997,-3 88-827,16-93-52,-13 103-76,4-40-530,-24 168-4165,-4 7 4105,12-103 957,-1 0 1,-1-1-410,1 13 89,-18-115 3312,-20-51-3401,-3-22 1002,37 169-857,2 0-1,2 0 1,1-8-145,1 29 48,-4-196 349,5 127-380,1-147-599,-7 68-1865,17 185 342,5 29 116,3 22 1989,-7-19-500,31 193-1252,-15-39 345,7 41-273,-21-164 895,-11-70 637,7 41 733,3 0 0,13 34-585,-24-85 110,8 18 1092,-10-23-1151,1 0 0,-1-1 0,0 1-1,1-1 1,-1 1 0,0-1 0,1 1 0,-1-1-1,1 1 1,-1-1 0,1 1 0,-1-1 0,1 1-1,-1-1 1,1 0 0,-1 1 0,1-1 0,-1 0-1,1 1 1,0-1 0,-1 0 0,1 0 0,0 0-1,-1 0 1,1 0 0,0 0 0,-1 0-1,1 0 1,0 0 0,-1 0 0,1 0 0,0 0-51,0-1 45,-1 0 1,1 0-1,0-1 1,0 1-1,0 0 0,-1 0 1,1-1-1,-1 1 1,1-1-1,-1 1 1,0 0-1,1-1 1,-1 1-1,0-1 1,0 1-1,0-1 1,0 1-1,0 0 1,0-1-46,-5-67 2442,-3-10-2442,-3-19 1567,-5-88 181,11 100-1098,-7-121 549,7 125-854,-10-96 185,8 108-610,-8-33-130,-5-29-1335,4-42 1545,15 170-15,0-50 647,2-8-632,5-8-475,3 0 0,8-19 475,-16 79-11,1 0 1,1 0-1,0 0 1,0 0-1,1-1 11,6-11 171,-1-2-86,-2 7-59,0-1-1,-1 1 0,-1-1 0,-1-1 0,0 1 0,0-14-25,-4 32-20,0-1-65,-2 8-9,1 0 1,-1 1-1,1 0 1,0-1-1,1 1 0,0 3 94,-1 8-75,-16 117-920,11-79 856,-15 213-563,20-266 685,-2 70-267,2 0 1,4 0 283,15 181-440,-7-165 88,28 142-1192,-37-225 1511,2 21-736,-4-28 760,0 1-1,0 0 1,0 0-1,0 0 1,0 0-1,0 0 1,0 0 0,0 0-1,0-1 1,-1 1-1,1 0 1,0 0-1,0 0 1,-1 0 0,1 0-1,-1-1 1,1 1-1,-1 0 1,1 0 0,-1-1-1,1 1 1,-1 0-1,0-1 10,0 0 15,0 0-1,-1 0 0,1-1 0,0 1 1,0-1-1,-1 0 0,1 1 1,0-1-1,0 0 0,0 1 1,0-1-1,0 0 0,0 0 0,0 0 1,0 0-1,0 0 0,1 0 1,-1-1-15,-24-28 617,2-2 0,-14-27-617,-39-76 1841,36 62-1998,-49-97 216,54 108-179,28 49 89,-17-29-554,-8-10 585,23 40-207,0-1-1,-1 2 0,-1-1 1,1 1-1,-2 1 1,-5-5 207,9 9-83,5 4-6,1 0 0,0 0 0,-1 0 0,0 1 0,1-1 0,-1 1 0,0 0 0,0-1 1,0 1-1,0 1 89,-8-4-301,0 1 0,1 1 0,-1 0 0,-1 1 0,1 0 1,0 0-1,0 1 0,-8 2 301,8-1-99,6 0 35,0 0-1,1 0 0,-1 0 0,0 1 0,0-1 0,-2 2 65,-25 11-125,0 2 0,0 0 0,-10 10 125,-10 12-2,9 1 37,3 1 0,1 2 0,-22 31-35,48-56 177,0 2-1,1 0 1,1 1 0,-8 18-177,8-16 37,-10 21 198,-12 30-235,17-32 269,-36 83 304,52-124-557,0 0 0,0-1-1,0 1 1,0 0 0,-1 0 0,1 0-1,0 0 1,0-1 0,0 1-1,0 0 1,0 0 0,0 0 0,0 0-1,0-1 1,-1 1 0,1 0-1,0 0 1,0 0 0,0 0 0,0 0-1,0-1 1,-1 1 0,1 0-1,0 0 1,0 0 0,0 0-1,0 0 1,-1 0 0,1 0 0,0 0-1,0 0 1,0 0 0,-1 0-1,1 0 1,0 0 0,0 0 0,0 0-1,-1 0 1,1 0 0,0 0-1,0 0 1,0 0 0,-1 0 0,1 0-1,0 0 1,0 0 0,0 0-1,0 1 1,-1-1 0,1 0-1,0 0 1,0 0 0,0 0 0,0 0-1,0 1 1,0-1 0,-1 0-1,1 0 1,0 0 0,0 0 0,0 1-1,0-1-15,-3-16 346,4-35 196,3 0-1,4-19-541,-7 62-28,38-242 911,-6 87-914,12-67-658,-44 221 621,17-78-2652,5-6 2720,-23 93-36,0 0 1,0 1 0,0-1-1,0 0 1,0 0 0,1 0 0,-1 0-1,0 0 1,0 0 0,0 0-1,0 0 1,0 0 0,0 0 0,0 0-1,0 0 1,0 0 0,0 0-1,0 0 1,0 0 0,1 0-1,-1 0 1,0 0 0,0 0 0,0 0-1,0 0 1,0 0 0,0 0-1,0 0 1,0 0 0,0 0 0,0 0-1,0 0 1,1 0 0,-1 0-1,0 0 1,0 0 0,0 0 0,0 0-1,0 0 1,0 0 0,0 0-1,0 0 1,0 0 0,0 0-1,0 0 1,0 0 0,0-1 0,0 1-1,0 0 1,1 0 0,-1 0-1,0 0 1,0 0 0,0 0 0,0 0-1,0 0 1,0 0 0,0 0-1,0 0 1,0-1 0,0 1 35,3 14-825,-1 25-169,-31 136-1750,12-80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3:24:52.1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 1000 5024,'-4'-9'328,"1"1"0,0-1 1,1 0-1,-1-1 0,2 1 1,-1 0-1,1-1 0,1-2-328,-1-73 2772,4 23-2377,33-171 453,-16 146-755,1 12-83,6-4-1391,25-51 1381,-27 72-1125,19-48-4881</inkml:trace>
  <inkml:trace contextRef="#ctx0" brushRef="#br0" timeOffset="1">122 276 3952,'0'0'0,"-2"13"0,-4 7 0,6-20 712,0 0-712,-2 19 712,2 0-712,0-19 192,0 0-192,2 11 200,5-8-200,-7-3-584,0 0 584,8 14-3312,-16-28 3312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3:25:00.2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474 523 6728,'-11'18'42,"-26"41"1629,-2-2 0,-41 47-1671,66-88 132,-8 10 630,-1 0-1,-1-2 1,-19 15-762,34-32 148,0 0 0,-1-1-1,0 0 1,0-1 0,0 0 0,0-1 0,-12 4-148,20-8 46,0 0 0,0 0 0,0 0 1,0 0-1,0-1 0,0 1 1,0 0-1,1-1 0,-1 0 0,0 1 1,0-1-1,0 0 0,0 0 0,0 0 1,1 0-1,-1 0 0,1 0 1,-1-1-1,0 1 0,1 0 0,0-1 1,-1 1-1,1-1 0,0 0 0,0 1 1,0-1-1,0 0 0,0 0 1,0 0-1,1 1 0,-1-2-46,-3-8 266,0 0-1,0 0 0,2 0 1,-2-7-266,3 14-54,-6-45 241,-7-168 1350,13 182-1137,1-113 391,10-62 257,-5 140-1250,-1-41-1059,-13 134-2291,2-1-6474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3:25:00.6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34 7000,'0'2'0,"5"61"245,3-1-1,15 60-244,-20-111 68,-3-11-67,0 0-1,0 0 1,0 0-1,0 0 1,0 0-1,1 0 1,-1 0-1,0 0 1,0 0-1,0 0 1,0 0-1,0 0 1,0 1-1,0-1 1,0 0 0,0 0-1,1 0 1,-1 0-1,0 0 1,0 0-1,0 0 1,0 0-1,0 0 1,0 0-1,0 0 1,0 0-1,1 0 1,-1 0-1,0-1 1,0 1-1,0 0 1,0 0-1,0 0 1,0 0 0,0 0-1,0 0 1,0 0-1,0 0 1,1 0-1,-1 0 1,0 0-1,0 0 1,0 0-1,0 0 1,0-1-1,0 1 1,0 0-1,0 0 1,0 0-1,0 0 1,0 0-1,0 0 1,0 0 0,0 0-1,0-1 1,0 1-1,0 0 1,0 0-1,0 0 1,0 0-1,0 0 0,5-23 36,-1-9-368,-2-1 0,-1-30 332,-1 18-683,0-50-3283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3:25:16.4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1284 2235 5384,'24'73'2249,"-23"-72"-1881,-1 1 103,-6-95 3305,0 37-2551,-5-133 786,7 84-1970,4 45 10,-7-165 757,5 166-385,4-1 0,1 1 0,4 0 0,2 1 0,3-5-423,20-40-222,7-24 176,-33 97 585,-4 18-513,0 0-1,1 0 1,0 1 0,1-1 0,1 1-1,0 0 1,3-5-26,-11 38-655,-6 14-49,-43 146 1770,56-251-2254,5-6 1816,20-115 1346,-26 171-2404,-2-1 1,0-17 429,-1 3-986,4-24 986,-3 38 111,0 1 0,-2-1 0,0 1 0,-2 0 0,0-1 0,-3-5-111,-1-13-719,1 12 275,4 20 205,0-1 0,1 0-1,0 1 1,0-1 0,1-1 239,-1 5 125,1 0 0,-1 0 0,1 0-1,-1 1 1,0-1 0,0 0 0,0 0 0,0 1 0,0-1 0,-1 1 0,0-1-125,-8-21 267,5 10-945,5 12 764,-1 0 0,0 0 0,1 0 0,-1 0-1,1 0 1,-1 0 0,1 0 0,0 0 0,0 0 0,0 0 0,0 0-1,0 0 1,1 0 0,-1 0 0,1 0 0,-1 0 0,1 0 0,0 0-1,0-1-85,5-22 297,4-7-316,-1 8 8,-8 23-296,-1 1-65,0 0-16,0 0 115,0 0 476,0 0 46,0 0-308,0 0-77,0 0 0,0 0 58,0 0 228,0 0 85,0 0 106,0 0 3,0 0-96,0 0-78,0 0-218,0 0-32,0 0 72,-23-8-568,17 8 865,5 1-273,1-1 0,-1 0 0,0 0 0,1 0 0,-1 0 0,0 0 0,1 0 0,-1 0 0,0 0 0,1 0 0,-1 0 0,0 0 0,1 0 0,-1 0 0,0 0 0,1-1 0,-1 1 0,1 0-1,-1-1 1,0 1 0,1 0 0,-1-1 0,1 1 0,-1-1-16,2-1-74,1-1-1,0 1 1,0-1-1,0 1 1,0 0 0,0 0-1,0 0 1,1 0-1,-1 0 1,2 0 74,44-29 642,-44 27 283,-6 2-626,-14 5-893,-21 10-582,21-6 714,11-4 500,-1 0-1,0-1 0,0 1 1,0-1-1,0-1 0,0 1 1,-5 0-38,11-2-272,0 0 56,0 0 424,24-8 104,64-34 878,-68 33-789,-20 9-391,0 0 0,0 0 0,0 0 0,-1 0 0,1 0 0,0 0 0,0-1 0,-1 1 0,1 0 0,0 0 0,0 0 0,0 0 0,-1 0 0,1 0 0,0 0 0,0 0 0,0-1 0,0 1 0,-1 0 0,1 0 1,0 0-1,0 0 0,0 0 0,0-1 0,-1 1 0,1 0 0,0 0 0,0 0 0,0-1 0,0 1 0,0 0 0,0 0 0,0-1 0,0 1 0,0 0 0,0 0 0,0 0 0,0-1 0,0 1 0,0 0 0,0 0 1,0 0-1,0-1 0,0 1 0,0 0 0,0 0 0,0-1 0,0 1 0,0 0 0,0 0 0,1 0 0,-1-1 0,0 1 0,0 0 0,0 0 0,0 0 0,0 0 0,1 0 0,-1-1 0,0 1 0,0 0 1,0 0-1,1 0 0,-1 0 0,0 0-10,-3-1-109,0 1 1,0 0-1,0 0 0,0 1 1,0-1-1,0 1 1,0-1-1,0 1 0,0 0 1,0 0-1,0 0 1,-2 1 108,-36 21-790,26-14 881,8-5-55,5-1 72,-1-1 0,-1 0 1,1 0-1,0-1 0,0 1 0,-1-1 0,1 1 0,0-1 1,-1 0-1,-2 0-108,6-1 8,29-7-912,-21 5 862,0-1 0,0 1 1,0-1-1,0-1 0,-1 1 0,1-1 1,-1 0-1,0-1 0,0 0 0,0 0 42,-7 5-26,0 0 1,0 0-1,0-1 0,0 1 0,1 0 0,-1 0 0,0 0 0,0 0 0,0 0 0,0 0 0,0 0 0,0 0 0,0 0 0,1 0 0,-1-1 0,0 1 0,0 0 0,0 0 0,0 0 0,0 0 0,0 0 0,0 0 0,0-1 1,0 1-1,0 0 0,0 0 0,0 0 0,0 0 0,0 0 0,0-1 0,0 1 0,0 0 0,0 0 0,0 0 0,0 0 0,0-1 0,0 1 0,0 0 0,0 0 0,0 0 0,0 0 0,0 0 0,0 0 0,0-1 0,0 1 1,0 0-1,0 0 0,-1 0 0,1 0 0,0 0 0,0 0 0,0 0 0,0-1 26,-11 1 693,-15 6 551,14-2-1148,6-2-317,0 0 1,1 0 0,-2-1 0,1 1-1,-3-1 221,9-1-18,34-28 520,-33 25-288,-10 6 216,-6 2-67,15-5-570,0 1 191,0-1-1,0 0 0,0 0 0,1 1 0,-1-1 0,0 0 1,0 0-1,1 0 0,-1 1 0,0-1 0,0 0 1,1 0-1,-1 0 0,0 0 0,1 0 0,-1 0 1,0 0-1,1 0 0,-1 1 0,0-1 0,1 0 0,-1 0 1,0 0-1,0-1 0,1 1 0,-1 0 0,0 0 1,1 0-1,-1 0 0,0 0 0,1 0 0,-1 0 0,0 0 1,0-1-1,1 1 17,16-5 99,-14 4-30,-3 1-169,-2 2 43,0-1-1,0 1 0,0-1 0,0 0 0,-1 0 1,1 0-1,0 0 0,-1 0 0,1 0 0,-3 0 58,-30 10 322,30-8-317,0-1 0,1 1 0,-1 1 0,1-1 0,-1 1 0,1-1 0,0 1 0,0 0 0,0 1 0,1-1 0,0 1 0,-2 1-5,-11 15-404,-13 15 630,1 0-1,3 2 0,1 1 0,2 1 0,1 0 0,-2 13-225,5-6-314,3 0 0,2 1 1,2 1-1,1 0 0,4 0 0,1 1 0,2-1 0,3 3 314,0 65-800,1-33 442,-1 26-1059,-12 101 1417,11-198-1,-12 176-451,12-161 348,2 1 1,1-1-1,1 0 1,2 1-1,3 9 104,-5-28-147,1-1-1,0 0 1,1 0 0,0 0 0,0-1 0,1 1-1,0-1 148,0 0-193,-6-8 189,0 0 0,0 0-1,0 0 1,0 0 0,0 0 0,0 1 0,0-1 0,0 0-1,0 0 1,0 0 0,0 0 0,0 0 0,0 0-1,0 0 1,1 1 0,-1-1 0,0 0 0,0 0 0,0 0-1,0 0 1,0 0 0,0 0 0,1 0 0,-1 0-1,0 0 1,0 0 0,0 0 0,0 0 0,0 0 0,0 0-1,1 0 1,-1 0 0,0 0 0,0 0 0,0 0-1,0 0 1,0 0 0,1 0 0,-1 0 0,0 0 0,0 0-1,0 0 1,0 0 0,0 0 0,0 0 0,1 0 4,1-8-103,-4-16-7,-6 5 121,-2 1 1,0 0 0,0 1 0,-2 0 0,0 1-1,-1 0 1,-6-4-12,-34-35 999,-13-7-999,47 44 161,3 4-141,0 1-1,-15-9-19,16 12 53,0 1 262,-87-31 125,80 35-152,-83-3 57,85 10-370,-3 4-46,0 2-1,0 1 1,1 0 0,0 2 0,-7 5 71,18-9-23,-26 21-102,15-8 65,1 0 0,-5 7 60,18-18-8,1 0 1,0 1-1,0 0 0,1 0 0,0 0 0,1 1 0,-2 6 8,3-7-129,1 1 0,0-1-1,1 1 1,0 3 129,4-10-104,5-7 104,4-8 31,11-19 542,-2-2 0,12-22-573,-25 42 34,11-23-89,-2-3 0,3-11 46,0-11-68,-2-2-1,-2-6 78,-2-7-54,6-87-38,-17 140 89,1-4-1,-1 0 0,-2-17 4,-3-16 17,3 59-16,0 0-1,0 0 1,0 0-1,-1 0 1,1 0-1,0 0 0,0-1 1,-1 1-1,1 0 1,0 0-1,0 0 1,-1 0-1,1 0 1,0 0-1,0 0 1,-1 0-1,1 0 1,0 0-1,-1 0 0,1 0 1,0 0-1,0 0 1,-1 0-1,1 0 1,0 1-1,0-1 1,-1 0-1,1 0 1,0 0-1,0 0 1,0 0-1,-1 1 1,1-1-1,0 0 0,0 0 1,0 0-1,-1 1 1,1-1-1,0 0 1,0 0-1,0 0 1,0 1-1,0-1 1,0 0-1,0 0 1,-1 1-1,1-1 0,0 0 1,0 1-1,-16 36 164,2 1 0,-4 22-164,-11 30 168,11-39-16,9-16-7,9-32-79,8-22-282,-5 13 215,-1 1 0,0-1 0,0 0 0,-1 0 0,0 1 0,0-1 0,0 0 0,-1 0 0,1 0 1,-1-5 14,1-1 22,0 1 1,-1-1 0,-1 1-1,0-1 1,-1 1-1,0-1 1,-2-6-37,-5-13 7,5 22-16,1 1 1,-2 0-1,1 0 1,-1 1-1,0-1 1,0 1-1,-1 0 1,0 1 0,-6-6 8,-4-1-26,0 1 1,0 0 0,-16-7 25,20 12-100,-27-18-381,37 24 552,0-1 0,1 1 0,-1-1 0,0 1 0,1-1-1,-1 0 1,1 0 0,0 0 0,-1 0 0,1 0 0,0 0 0,0 0-1,1 0 1,-1 0 0,0-1 0,0-1-71,3-11 96,-1 10-68,1 0 0,0 0 0,1 0 0,-1 0 0,1 0 1,0 1-1,0-1 0,0 1 0,1 0 0,-1-1 0,1 2 0,0-1 0,0 0 1,2 0-29,10-6 82,0 0 0,1 0 0,13-4-82,111-49 408,-12 8-431,-63 30-302,-35 14 582,0-2-1,15-8-256,-24 5-684,-22 13 405,-20-5 68,-3 4 52,1 1 0,-2 1 0,1 1 0,-17 2 159,-31-2-260,-90-12 208,86 1 2926,-66-19-2874,141 31 10,-1 0-1,1 0 0,0 0 1,0 0-1,0 0 1,-1 0-1,1 0 0,0 0 1,0 0-1,0 0 1,-1 0-1,1-1 0,0 1 1,0 0-1,0 0 1,-1 0-1,1 0 0,0 0 1,0 0-1,0-1 1,0 1-1,-1 0 0,1 0 1,0 0-1,0 0 1,0-1-1,0 1 0,0 0 1,0 0-1,0 0 1,0-1-1,0 1 0,-1 0 1,1 0-1,0 0 1,0-1-1,0 1 0,0 0 1,0 0-1,0-1 1,0 1-1,1 0 0,-1 0 1,0 0-1,0-1 1,0 1-1,0 0 0,0 0 1,0 0-1,0-1 1,0 1-1,0 0 0,1 0 1,-1 0-1,0 0 1,0-1-1,0 1 0,0 0 1,0 0-1,1 0 1,-1 0-1,0 0 0,0-1-9,11-6-203,-6 4 200,1-1 0,0 2 0,-1-1 0,1 1-1,0 0 1,0 0 0,1 0 0,3 0 3,12-2 21,116-22 538,27-13-1331,-122 29 1239,45-4-467,-75 12 90,35-5-451,-82 4 172,-15 2 594,0 3 0,-16 4-405,10-1-605,-37-3 605,82-2-54,-59-5 431,63 4-365,0 0 1,0 0 0,0-1-1,1 0 1,-1 0-1,1 0 1,-1-1-1,1 0 1,0 0-1,0 0-12,4 3-105,-1-5-196,11-14 174,-5 14 103,1 0 1,-1 1-1,1 0 0,0 0 1,0 0-1,0 0 1,0 1-1,1 0 0,5-2 24,2-2 144,1 2-1,1 0 0,-1 0 0,2 1-143,21-4 857,1 1 1,16 0-858,-37 6-153,0 1-1,0 0 1,1 1-1,-1 0 1,0 2-1,14 4 154,-30-7 1,12 6 277,-11-1-98,-12 3-99,5-6-27,1 0 0,-1 0 0,1-1 0,-1 1-1,0-1 1,0 0 0,1 0 0,-2-1-54,-8 0 144,-1 0 0,1-1 0,-8-2-144,-4-1-152,1-2 1,0 0-1,-12-6 152,90-8-1105,-40 17 755,0 0-1,0 1 1,0 0-1,8 1 351,-8 0 229,-1-1-1,1 0 0,5-1-228,-78-1-28,40 3 174,0 2 1,0 1-1,1 0 1,-4 2-147,-6 1 632,29-5-634,0 0-1,0 0 0,0 0 0,0 0 1,0 0-1,0 0 0,0 0 0,0 0 1,0 0-1,0-1 0,0 1 0,0 0 1,0 0-1,0 0 0,0 0 0,0 0 1,0 0-1,0 0 0,0 0 0,-1 0 1,1 0-1,0 0 0,0 0 0,0 0 1,0 0-1,0 0 0,0-1 0,0 1 1,0 0-1,0 0 0,0 0 0,0 0 1,0 0-1,0 0 0,0 0 0,0 0 1,0 0-1,-1 0 0,1 0 0,0 0 1,0 0-1,0 0 0,0 0 0,0 0 1,0 0-1,0 0 0,0 0 1,0 0-1,0 0 0,0 0 0,0 0 1,0 0-1,-1 0 3,11-6 142,17-7 101,-15 9 8,0-1-1,0 0 1,-1-1-1,0 0 0,4-4-250,-15 10 62,-26-5-158,17 7-232,3-2 244,-1 1 0,1 0 0,-1 1 0,1-1 0,0 1-1,0 1 1,0-1 0,0 1 0,0 0 0,0 0 0,1 1-1,-4 2 85,9-5 162,0-1 46,0 0 38,30 2-1220,-14-2 218,-1-2 1,1 0-1,5-2 756,-6 1 318,-1 1 1,1 0-1,5 1-318,4 3 398,1 1 0,0 2 0,-1 0 0,0 1 0,15 7-398,13 3-568,68 15-334,-85-24 771,1-2 1,24 0 130,-29-3 103,1 1 1,-1 2-1,7 2-103,-3 1-24,1-2-1,-1-1 0,1-2 1,1-1-1,18-3 25,-30 1 584,-18 0-576,13 1-305,0-1 0,0-1 0,0-1 0,0-1 1,7-3 296,1 1-68,-20 4-13,-1-1 0,0 0 0,1 0 0,-1 0 0,0-1 0,0 0 0,-1-1 0,4-1 81,12-4 114,-19 8-119,-1 1 0,1-1 0,0 0-1,-1 0 1,1 0 0,-1-1 0,1 1-1,-1-1 1,0 1 0,1-1-1,0-1 6,-2 2 162,-2 0-191,0 0 0,0 0-1,-1 1 1,1-1 0,0 0 0,0 0 0,0 1 0,-1-1 0,1 1 0,0-1 0,-1 1-1,1 0 1,0-1 0,-1 1 0,1 0 0,0 0 0,-1 0 0,1 0 0,-1 0 0,1 0-1,0 1 1,-1-1 0,1 0 29,-39 4 460,-24-2-2043,63-3 1575,1 1 1,0 0-1,-1 0 1,1-1 0,0 1-1,0 0 1,0 0-1,-1-1 1,1 1 0,0 0-1,0-1 1,0 1 0,0 0-1,-1-1 1,1 1-1,0 0 1,0-1 0,0 1-1,0 0 1,0-1-1,0 1 1,0 0 0,0-1-1,0 1 1,0-1 0,0 1-1,0 0 1,0-1-1,0 1 1,1 0 0,-1-1-1,0 1 1,0 0-1,0-1 1,0 1 0,1 0-1,-1 0 1,0-1 0,0 1-1,1 0 1,-1 0-1,0-1 1,0 1 0,1 0 7,-1-1 47,1 0 0,-1 0-1,0 0 1,1 0 0,-1 1 0,1-1 0,0 0 0,-1 0 0,1 1 0,0-1 0,-1 0 0,1 1 0,0-1 0,0 1 0,0-1 0,-1 1 0,1-1-47,-8-1-282,5 1 313,1 0 0,-1 0 0,0 0 1,0 1-1,-1-1 0,1 1 0,0-1 0,0 1 0,0 0 0,0 0 0,0 0 0,0 0 1,-1 0-32,-40 6 1370,43-6-1655,1-3 247,0 0 1,0 0 0,1 0-1,-1 0 1,1 0 0,0 1-1,0-1 1,0 0 0,0 1-1,1 0 1,-1-1-1,0 1 1,1 0 0,0 0-1,0 0 38,2-2 119,0 0-1,0 0 0,-1-1 0,0 1 0,2-4-118,-6 8-10,0 0-1,1 0 0,-1 0 1,0 0-1,0-1 0,1 1 1,-1 0-1,0 0 0,0 0 1,0 0-1,0-1 0,0 1 0,1 0 1,-1 0-1,0 0 0,0-1 1,0 1-1,0 0 0,0 0 1,0-1-1,0 1 0,0 0 1,0 0-1,0-1 0,0 1 0,0 0 1,0 0-1,0-1 0,0 1 1,0 0-1,0 0 0,0-1 1,0 1-1,0 0 0,0 0 1,0-1-1,0 1 0,0 0 0,-1 0 1,1 0-1,0-1 0,0 1 1,0 0-1,0 0 11,-12 5-150,-14 13 1482,14-10-3769,8-7 4098,3-1-1301,1 0 50,0 0-92,0 0-66,0 0-174,-12 4 471,7-3-2901,-3 0-8974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2" y="2573869"/>
            <a:ext cx="4965726" cy="59192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2" y="8493120"/>
            <a:ext cx="4965726" cy="153141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876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8534377"/>
            <a:ext cx="4965725" cy="100753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2" y="1219200"/>
            <a:ext cx="4965726" cy="64722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9541911"/>
            <a:ext cx="4965725" cy="87771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20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2573867"/>
            <a:ext cx="4965726" cy="3522133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6502400"/>
            <a:ext cx="4965726" cy="4199467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38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57" y="2573867"/>
            <a:ext cx="4500787" cy="4130443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086133" y="6704310"/>
            <a:ext cx="4095869" cy="6083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7734501"/>
            <a:ext cx="4965726" cy="2980267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5423" y="1726673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9768" y="4646734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3373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5554135"/>
            <a:ext cx="4965727" cy="293898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8493122"/>
            <a:ext cx="4965726" cy="15296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841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26" y="3522133"/>
            <a:ext cx="165804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7106" y="4741334"/>
            <a:ext cx="1647063" cy="63810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28" y="3522133"/>
            <a:ext cx="1652066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179190" y="4741334"/>
            <a:ext cx="1658003" cy="63810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3522133"/>
            <a:ext cx="164974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08688" y="4741334"/>
            <a:ext cx="1649744" cy="63810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6501" y="3793067"/>
            <a:ext cx="0" cy="704426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7273" y="3793067"/>
            <a:ext cx="0" cy="705223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330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06" y="7557243"/>
            <a:ext cx="1654209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67106" y="3928534"/>
            <a:ext cx="1654209" cy="2709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67106" y="8581711"/>
            <a:ext cx="1654209" cy="11718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8344" y="7557243"/>
            <a:ext cx="1648850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188343" y="3928534"/>
            <a:ext cx="1648850" cy="2709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187582" y="8581709"/>
            <a:ext cx="1651034" cy="11718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7557243"/>
            <a:ext cx="164974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08687" y="3928534"/>
            <a:ext cx="1649744" cy="2709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08619" y="8581706"/>
            <a:ext cx="1651928" cy="11718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6501" y="3793067"/>
            <a:ext cx="0" cy="704426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17273" y="3793067"/>
            <a:ext cx="0" cy="705223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609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5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72337" y="764826"/>
            <a:ext cx="986095" cy="10357556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106" y="1374587"/>
            <a:ext cx="4176609" cy="974779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32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430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5087528"/>
            <a:ext cx="4965725" cy="340559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8493122"/>
            <a:ext cx="4965726" cy="15296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578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75" y="3663247"/>
            <a:ext cx="2473585" cy="745913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1482" y="3655277"/>
            <a:ext cx="2473586" cy="746710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394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3386667"/>
            <a:ext cx="247358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75" y="4470400"/>
            <a:ext cx="2473585" cy="665197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1482" y="3386667"/>
            <a:ext cx="2473585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482" y="4470400"/>
            <a:ext cx="2473585" cy="665197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644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470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642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2573867"/>
            <a:ext cx="1913597" cy="2573867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048" y="2573867"/>
            <a:ext cx="2923510" cy="8128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5563167"/>
            <a:ext cx="1913597" cy="514773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619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42" y="3296341"/>
            <a:ext cx="2865506" cy="2799659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0138" y="2032000"/>
            <a:ext cx="1800694" cy="812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6502400"/>
            <a:ext cx="2861046" cy="2438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52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724574" y="2980267"/>
            <a:ext cx="2114550" cy="50122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267374" y="-812800"/>
            <a:ext cx="1200150" cy="2844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4724574" y="10837333"/>
            <a:ext cx="742950" cy="1761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15491" y="4741333"/>
            <a:ext cx="3143250" cy="74506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29841" y="5147733"/>
            <a:ext cx="1771650" cy="41994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3" y="804832"/>
            <a:ext cx="5291535" cy="2489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3649645"/>
            <a:ext cx="5033741" cy="745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112184" y="3368655"/>
            <a:ext cx="1761065" cy="1714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2691496" y="5919054"/>
            <a:ext cx="6861858" cy="171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824824" y="525754"/>
            <a:ext cx="471610" cy="13647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4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342905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80" indent="-257180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22" indent="-214316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65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70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76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82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87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93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98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1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3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9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6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"/>
            <a:ext cx="6857828" cy="8410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1269" y="0"/>
            <a:ext cx="385762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965" y="6673235"/>
            <a:ext cx="1953034" cy="1468324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magine 5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5C1C05AB-CB1A-448E-924E-670E46084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3" t="15909" r="9574" b="15150"/>
          <a:stretch/>
        </p:blipFill>
        <p:spPr>
          <a:xfrm>
            <a:off x="357445" y="2940849"/>
            <a:ext cx="5147329" cy="4049239"/>
          </a:xfrm>
          <a:prstGeom prst="rect">
            <a:avLst/>
          </a:prstGeom>
          <a:effectLst/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09836"/>
            <a:ext cx="6858000" cy="4982164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E6EDF7-FCD7-40A1-A7D9-8EB1A55D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65" y="8629948"/>
            <a:ext cx="5146509" cy="154315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sz="7300" cap="none" dirty="0" err="1">
                <a:ln w="0"/>
                <a:solidFill>
                  <a:srgbClr val="EBEBEB"/>
                </a:solidFill>
                <a:effectLst>
                  <a:reflection blurRad="6350" stA="53000" endA="300" endPos="35500" dir="5400000" sy="-90000" algn="bl" rotWithShape="0"/>
                </a:effectLst>
              </a:rPr>
              <a:t>SafeStreets</a:t>
            </a:r>
            <a:br>
              <a:rPr lang="en-GB" sz="5200" cap="none" dirty="0">
                <a:ln w="0"/>
                <a:solidFill>
                  <a:srgbClr val="EBEBEB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GB" sz="5200" dirty="0">
              <a:solidFill>
                <a:srgbClr val="EBEBE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EE42048-8912-409A-9A75-9D1B15999844}"/>
                  </a:ext>
                </a:extLst>
              </p14:cNvPr>
              <p14:cNvContentPartPr/>
              <p14:nvPr/>
            </p14:nvContentPartPr>
            <p14:xfrm>
              <a:off x="4330691" y="2604654"/>
              <a:ext cx="360" cy="3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EE42048-8912-409A-9A75-9D1B159998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7691" y="25420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3BB9AA98-669F-4E6B-9BCF-B57857B110E5}"/>
                  </a:ext>
                </a:extLst>
              </p14:cNvPr>
              <p14:cNvContentPartPr/>
              <p14:nvPr/>
            </p14:nvContentPartPr>
            <p14:xfrm>
              <a:off x="5175611" y="1758654"/>
              <a:ext cx="1415160" cy="5396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3BB9AA98-669F-4E6B-9BCF-B57857B110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2971" y="1696014"/>
                <a:ext cx="15408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5DB7BB80-07CB-4E0B-9946-93060F7D46DA}"/>
                  </a:ext>
                </a:extLst>
              </p14:cNvPr>
              <p14:cNvContentPartPr/>
              <p14:nvPr/>
            </p14:nvContentPartPr>
            <p14:xfrm>
              <a:off x="5864532" y="1498239"/>
              <a:ext cx="2520" cy="1440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5DB7BB80-07CB-4E0B-9946-93060F7D46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532" y="1435599"/>
                <a:ext cx="1281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6FE9AC81-B030-4DF3-B6CC-1230B0F91B8D}"/>
              </a:ext>
            </a:extLst>
          </p:cNvPr>
          <p:cNvGrpSpPr/>
          <p:nvPr/>
        </p:nvGrpSpPr>
        <p:grpSpPr>
          <a:xfrm>
            <a:off x="5767383" y="69790"/>
            <a:ext cx="563760" cy="2026769"/>
            <a:chOff x="5767383" y="69790"/>
            <a:chExt cx="563760" cy="202676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93D02C75-B3B6-4AE5-AE95-3BA714AFC63B}"/>
                    </a:ext>
                  </a:extLst>
                </p14:cNvPr>
                <p14:cNvContentPartPr/>
                <p14:nvPr/>
              </p14:nvContentPartPr>
              <p14:xfrm>
                <a:off x="5832852" y="1005039"/>
                <a:ext cx="462240" cy="10915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93D02C75-B3B6-4AE5-AE95-3BA714AFC6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69852" y="942399"/>
                  <a:ext cx="587880" cy="12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88E1134B-A24C-4DE4-8EE1-39DF6C44C7A9}"/>
                    </a:ext>
                  </a:extLst>
                </p14:cNvPr>
                <p14:cNvContentPartPr/>
                <p14:nvPr/>
              </p14:nvContentPartPr>
              <p14:xfrm>
                <a:off x="5804772" y="1066959"/>
                <a:ext cx="82800" cy="3603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88E1134B-A24C-4DE4-8EE1-39DF6C44C7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42132" y="1003959"/>
                  <a:ext cx="2084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5DA56C10-9FB1-46AA-A600-6AE2F05C4593}"/>
                    </a:ext>
                  </a:extLst>
                </p14:cNvPr>
                <p14:cNvContentPartPr/>
                <p14:nvPr/>
              </p14:nvContentPartPr>
              <p14:xfrm>
                <a:off x="5860016" y="733312"/>
                <a:ext cx="170640" cy="3387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5DA56C10-9FB1-46AA-A600-6AE2F05C45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97376" y="670312"/>
                  <a:ext cx="2962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58EAC0D9-4A29-4479-BA00-B417BE735F89}"/>
                    </a:ext>
                  </a:extLst>
                </p14:cNvPr>
                <p14:cNvContentPartPr/>
                <p14:nvPr/>
              </p14:nvContentPartPr>
              <p14:xfrm>
                <a:off x="5855336" y="912592"/>
                <a:ext cx="20160" cy="10620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58EAC0D9-4A29-4479-BA00-B417BE735F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92336" y="849952"/>
                  <a:ext cx="145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B53BE0B2-96DB-42C9-8A04-932B2BB40FC2}"/>
                    </a:ext>
                  </a:extLst>
                </p14:cNvPr>
                <p14:cNvContentPartPr/>
                <p14:nvPr/>
              </p14:nvContentPartPr>
              <p14:xfrm>
                <a:off x="5767383" y="69790"/>
                <a:ext cx="563760" cy="8319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B53BE0B2-96DB-42C9-8A04-932B2BB40F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04383" y="7150"/>
                  <a:ext cx="689400" cy="957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0F2460B-2809-4908-A2DA-32964E9924B6}"/>
              </a:ext>
            </a:extLst>
          </p:cNvPr>
          <p:cNvSpPr txBox="1"/>
          <p:nvPr/>
        </p:nvSpPr>
        <p:spPr>
          <a:xfrm>
            <a:off x="357445" y="9983846"/>
            <a:ext cx="61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Design Document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9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Personalizzato 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FFFFFF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Ione</vt:lpstr>
      <vt:lpstr>SafeStreets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angelo paone</dc:creator>
  <cp:lastModifiedBy>angelo paone</cp:lastModifiedBy>
  <cp:revision>5</cp:revision>
  <dcterms:created xsi:type="dcterms:W3CDTF">2019-11-10T13:18:09Z</dcterms:created>
  <dcterms:modified xsi:type="dcterms:W3CDTF">2019-12-07T14:38:40Z</dcterms:modified>
</cp:coreProperties>
</file>