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374" y="12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8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8C7C-3001-4F30-8A38-33987E7E602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E650-F7BA-4AED-B562-99F641C86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pm4j </a:t>
            </a:r>
            <a:r>
              <a:rPr lang="de-DE" dirty="0" err="1" smtClean="0"/>
              <a:t>docu</a:t>
            </a:r>
            <a:r>
              <a:rPr lang="de-DE" dirty="0" smtClean="0"/>
              <a:t> </a:t>
            </a:r>
            <a:r>
              <a:rPr lang="de-DE" dirty="0" err="1" smtClean="0"/>
              <a:t>diagrams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608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87624" y="2020526"/>
            <a:ext cx="1296144" cy="2298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View (e.g. JSF)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187624" y="2498119"/>
            <a:ext cx="1296144" cy="21080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 smtClean="0">
                <a:solidFill>
                  <a:schemeClr val="tx1"/>
                </a:solidFill>
              </a:rPr>
              <a:t>Presentation</a:t>
            </a:r>
            <a:r>
              <a:rPr lang="de-DE" sz="900" dirty="0" smtClean="0">
                <a:solidFill>
                  <a:schemeClr val="tx1"/>
                </a:solidFill>
              </a:rPr>
              <a:t> Model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187624" y="2959366"/>
            <a:ext cx="1296144" cy="20468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Service Layer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771800" y="2019577"/>
            <a:ext cx="1319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E.g. JSF </a:t>
            </a:r>
            <a:r>
              <a:rPr lang="de-DE" sz="900" dirty="0" err="1" smtClean="0"/>
              <a:t>xhtml</a:t>
            </a:r>
            <a:r>
              <a:rPr lang="de-DE" sz="900" dirty="0" smtClean="0"/>
              <a:t>, </a:t>
            </a:r>
            <a:r>
              <a:rPr lang="de-DE" sz="900" dirty="0" err="1" smtClean="0"/>
              <a:t>css</a:t>
            </a:r>
            <a:endParaRPr lang="en-US" sz="900" dirty="0"/>
          </a:p>
        </p:txBody>
      </p:sp>
      <p:sp>
        <p:nvSpPr>
          <p:cNvPr id="8" name="Textfeld 7"/>
          <p:cNvSpPr txBox="1"/>
          <p:nvPr/>
        </p:nvSpPr>
        <p:spPr>
          <a:xfrm>
            <a:off x="2771800" y="241885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UI </a:t>
            </a:r>
            <a:r>
              <a:rPr lang="de-DE" sz="900" dirty="0" err="1" smtClean="0"/>
              <a:t>screen</a:t>
            </a:r>
            <a:r>
              <a:rPr lang="de-DE" sz="900" dirty="0" smtClean="0"/>
              <a:t> </a:t>
            </a:r>
            <a:r>
              <a:rPr lang="de-DE" sz="900" dirty="0" err="1" smtClean="0"/>
              <a:t>logic</a:t>
            </a:r>
            <a:r>
              <a:rPr lang="de-DE" sz="900" dirty="0" smtClean="0"/>
              <a:t>. </a:t>
            </a:r>
          </a:p>
          <a:p>
            <a:r>
              <a:rPr lang="de-DE" sz="900" i="1" dirty="0" smtClean="0"/>
              <a:t>E.g. </a:t>
            </a:r>
            <a:r>
              <a:rPr lang="de-DE" sz="900" i="1" dirty="0" err="1" smtClean="0"/>
              <a:t>enablement</a:t>
            </a:r>
            <a:r>
              <a:rPr lang="de-DE" sz="900" i="1" dirty="0" smtClean="0"/>
              <a:t> </a:t>
            </a:r>
            <a:r>
              <a:rPr lang="de-DE" sz="900" i="1" dirty="0" err="1" smtClean="0"/>
              <a:t>control</a:t>
            </a:r>
            <a:r>
              <a:rPr lang="de-DE" sz="900" i="1" dirty="0" smtClean="0"/>
              <a:t>, </a:t>
            </a:r>
            <a:r>
              <a:rPr lang="de-DE" sz="900" i="1" dirty="0" err="1" smtClean="0"/>
              <a:t>command</a:t>
            </a:r>
            <a:r>
              <a:rPr lang="de-DE" sz="900" i="1" dirty="0" smtClean="0"/>
              <a:t> </a:t>
            </a:r>
            <a:r>
              <a:rPr lang="de-DE" sz="900" i="1" dirty="0" err="1" smtClean="0"/>
              <a:t>button</a:t>
            </a:r>
            <a:r>
              <a:rPr lang="de-DE" sz="900" i="1" dirty="0" smtClean="0"/>
              <a:t> </a:t>
            </a:r>
            <a:r>
              <a:rPr lang="de-DE" sz="900" i="1" dirty="0" err="1" smtClean="0"/>
              <a:t>logic</a:t>
            </a:r>
            <a:endParaRPr lang="en-US" sz="900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2771800" y="287704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Service </a:t>
            </a:r>
            <a:r>
              <a:rPr lang="de-DE" sz="900" dirty="0" err="1" smtClean="0"/>
              <a:t>logic</a:t>
            </a:r>
            <a:r>
              <a:rPr lang="de-DE" sz="900" dirty="0" smtClean="0"/>
              <a:t>. </a:t>
            </a:r>
          </a:p>
          <a:p>
            <a:r>
              <a:rPr lang="de-DE" sz="900" i="1" dirty="0" smtClean="0"/>
              <a:t>E.g. </a:t>
            </a:r>
            <a:r>
              <a:rPr lang="de-DE" sz="900" i="1" dirty="0" err="1" smtClean="0"/>
              <a:t>query</a:t>
            </a:r>
            <a:r>
              <a:rPr lang="de-DE" sz="900" i="1" dirty="0" smtClean="0"/>
              <a:t> </a:t>
            </a:r>
            <a:r>
              <a:rPr lang="de-DE" sz="900" i="1" dirty="0" err="1" smtClean="0"/>
              <a:t>and</a:t>
            </a:r>
            <a:r>
              <a:rPr lang="de-DE" sz="900" i="1" dirty="0" smtClean="0"/>
              <a:t> save </a:t>
            </a:r>
            <a:r>
              <a:rPr lang="de-DE" sz="900" i="1" dirty="0" err="1" smtClean="0"/>
              <a:t>operations</a:t>
            </a:r>
            <a:endParaRPr lang="en-US" sz="900" i="1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1835696" y="2250409"/>
            <a:ext cx="0" cy="24771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6" idx="0"/>
          </p:cNvCxnSpPr>
          <p:nvPr/>
        </p:nvCxnSpPr>
        <p:spPr>
          <a:xfrm>
            <a:off x="1835696" y="2708920"/>
            <a:ext cx="0" cy="25044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pm4j docu diagrams</vt:lpstr>
      <vt:lpstr>PowerPoint-Präsentation</vt:lpstr>
    </vt:vector>
  </TitlesOfParts>
  <Company>HSDG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pm4j docu diagrams</dc:title>
  <dc:creator>Boede-External, Olaf</dc:creator>
  <cp:lastModifiedBy>Boede-External, Olaf</cp:lastModifiedBy>
  <cp:revision>4</cp:revision>
  <dcterms:created xsi:type="dcterms:W3CDTF">2015-05-14T09:37:25Z</dcterms:created>
  <dcterms:modified xsi:type="dcterms:W3CDTF">2015-05-19T13:40:05Z</dcterms:modified>
</cp:coreProperties>
</file>