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2D312-D5CC-45E3-BFBA-2200E1F0363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23352E-7BF5-4E78-B7DE-A0D139AB034C}">
      <dgm:prSet custT="1"/>
      <dgm:spPr/>
      <dgm:t>
        <a:bodyPr/>
        <a:lstStyle/>
        <a:p>
          <a:r>
            <a:rPr lang="en-US" sz="1800" b="1"/>
            <a:t>Which airports are the best at cleaning aircraft?</a:t>
          </a:r>
          <a:endParaRPr lang="en-US" sz="1800" b="1" dirty="0"/>
        </a:p>
      </dgm:t>
    </dgm:pt>
    <dgm:pt modelId="{9F5594F4-B0B8-4B96-88DC-B03867A04DE8}" type="parTrans" cxnId="{E8431D52-EB0E-4F23-B662-9E21385AC02A}">
      <dgm:prSet/>
      <dgm:spPr/>
      <dgm:t>
        <a:bodyPr/>
        <a:lstStyle/>
        <a:p>
          <a:endParaRPr lang="en-US"/>
        </a:p>
      </dgm:t>
    </dgm:pt>
    <dgm:pt modelId="{2113CEF4-8716-4BA0-A309-E59F68161872}" type="sibTrans" cxnId="{E8431D52-EB0E-4F23-B662-9E21385AC02A}">
      <dgm:prSet/>
      <dgm:spPr/>
      <dgm:t>
        <a:bodyPr/>
        <a:lstStyle/>
        <a:p>
          <a:endParaRPr lang="en-US"/>
        </a:p>
      </dgm:t>
    </dgm:pt>
    <dgm:pt modelId="{98326756-045B-4EAB-81A0-C3E278D364B8}">
      <dgm:prSet/>
      <dgm:spPr/>
      <dgm:t>
        <a:bodyPr/>
        <a:lstStyle/>
        <a:p>
          <a:r>
            <a:rPr lang="en-US" dirty="0"/>
            <a:t>PBI  4.33</a:t>
          </a:r>
        </a:p>
      </dgm:t>
    </dgm:pt>
    <dgm:pt modelId="{EB80EF21-A1AA-43FA-9C62-317322FAE2B2}" type="parTrans" cxnId="{275C5BF7-F489-4935-AF6F-B1F92F7474E4}">
      <dgm:prSet/>
      <dgm:spPr/>
      <dgm:t>
        <a:bodyPr/>
        <a:lstStyle/>
        <a:p>
          <a:endParaRPr lang="en-US"/>
        </a:p>
      </dgm:t>
    </dgm:pt>
    <dgm:pt modelId="{3EDC83FD-44FD-4AF1-B2F5-2421B16AEBA0}" type="sibTrans" cxnId="{275C5BF7-F489-4935-AF6F-B1F92F7474E4}">
      <dgm:prSet/>
      <dgm:spPr/>
      <dgm:t>
        <a:bodyPr/>
        <a:lstStyle/>
        <a:p>
          <a:endParaRPr lang="en-US"/>
        </a:p>
      </dgm:t>
    </dgm:pt>
    <dgm:pt modelId="{77AE1F2C-BB59-4F87-948E-461777FEA051}">
      <dgm:prSet/>
      <dgm:spPr/>
      <dgm:t>
        <a:bodyPr/>
        <a:lstStyle/>
        <a:p>
          <a:r>
            <a:rPr lang="en-US" dirty="0"/>
            <a:t>STI  4.19 </a:t>
          </a:r>
        </a:p>
      </dgm:t>
    </dgm:pt>
    <dgm:pt modelId="{CAD4935A-26C7-4320-B601-2665EDF5519B}" type="parTrans" cxnId="{D94654E5-0B61-4DB1-9415-1BE7A8590572}">
      <dgm:prSet/>
      <dgm:spPr/>
      <dgm:t>
        <a:bodyPr/>
        <a:lstStyle/>
        <a:p>
          <a:endParaRPr lang="en-US"/>
        </a:p>
      </dgm:t>
    </dgm:pt>
    <dgm:pt modelId="{1F441321-05BB-47D7-9D05-92BE01453422}" type="sibTrans" cxnId="{D94654E5-0B61-4DB1-9415-1BE7A8590572}">
      <dgm:prSet/>
      <dgm:spPr/>
      <dgm:t>
        <a:bodyPr/>
        <a:lstStyle/>
        <a:p>
          <a:endParaRPr lang="en-US"/>
        </a:p>
      </dgm:t>
    </dgm:pt>
    <dgm:pt modelId="{1BF158C8-ED53-4A75-A49C-D31981AD207F}">
      <dgm:prSet/>
      <dgm:spPr/>
      <dgm:t>
        <a:bodyPr/>
        <a:lstStyle/>
        <a:p>
          <a:r>
            <a:rPr lang="en-US" dirty="0"/>
            <a:t>CAK  4.13 </a:t>
          </a:r>
        </a:p>
      </dgm:t>
    </dgm:pt>
    <dgm:pt modelId="{A90CBF64-1844-4C27-8989-CAA9A3F3FEFF}" type="parTrans" cxnId="{2535F9BF-5BB0-4903-A0F9-801566B53627}">
      <dgm:prSet/>
      <dgm:spPr/>
      <dgm:t>
        <a:bodyPr/>
        <a:lstStyle/>
        <a:p>
          <a:endParaRPr lang="en-US"/>
        </a:p>
      </dgm:t>
    </dgm:pt>
    <dgm:pt modelId="{5E38D81A-E617-424E-8184-0277481031B4}" type="sibTrans" cxnId="{2535F9BF-5BB0-4903-A0F9-801566B53627}">
      <dgm:prSet/>
      <dgm:spPr/>
      <dgm:t>
        <a:bodyPr/>
        <a:lstStyle/>
        <a:p>
          <a:endParaRPr lang="en-US"/>
        </a:p>
      </dgm:t>
    </dgm:pt>
    <dgm:pt modelId="{5DEB5681-B9D7-4B97-8B65-D1449E4EBBA5}">
      <dgm:prSet/>
      <dgm:spPr/>
      <dgm:t>
        <a:bodyPr/>
        <a:lstStyle/>
        <a:p>
          <a:r>
            <a:rPr lang="en-US" dirty="0"/>
            <a:t>EWR  4.12 </a:t>
          </a:r>
        </a:p>
      </dgm:t>
    </dgm:pt>
    <dgm:pt modelId="{0F3BEB6C-FAF3-4081-A77F-DA2C02174224}" type="parTrans" cxnId="{3BD9C771-69BC-4B85-B8E7-C3E8F8646A39}">
      <dgm:prSet/>
      <dgm:spPr/>
      <dgm:t>
        <a:bodyPr/>
        <a:lstStyle/>
        <a:p>
          <a:endParaRPr lang="en-US"/>
        </a:p>
      </dgm:t>
    </dgm:pt>
    <dgm:pt modelId="{8E865F39-A688-4E49-98D9-8ECB8493192B}" type="sibTrans" cxnId="{3BD9C771-69BC-4B85-B8E7-C3E8F8646A39}">
      <dgm:prSet/>
      <dgm:spPr/>
      <dgm:t>
        <a:bodyPr/>
        <a:lstStyle/>
        <a:p>
          <a:endParaRPr lang="en-US"/>
        </a:p>
      </dgm:t>
    </dgm:pt>
    <dgm:pt modelId="{7B864BE4-C9F3-473E-A6B0-1480EA226FF2}">
      <dgm:prSet/>
      <dgm:spPr/>
      <dgm:t>
        <a:bodyPr/>
        <a:lstStyle/>
        <a:p>
          <a:r>
            <a:rPr lang="en-US" dirty="0"/>
            <a:t>MSP 4.09</a:t>
          </a:r>
        </a:p>
      </dgm:t>
    </dgm:pt>
    <dgm:pt modelId="{5502EBC6-E53E-4487-B783-9203F778550A}" type="parTrans" cxnId="{A34B1AD3-0053-4B24-9360-049252A2B107}">
      <dgm:prSet/>
      <dgm:spPr/>
      <dgm:t>
        <a:bodyPr/>
        <a:lstStyle/>
        <a:p>
          <a:endParaRPr lang="en-US"/>
        </a:p>
      </dgm:t>
    </dgm:pt>
    <dgm:pt modelId="{5A71D069-D8B2-4038-A8DA-B923F1EF4FA5}" type="sibTrans" cxnId="{A34B1AD3-0053-4B24-9360-049252A2B107}">
      <dgm:prSet/>
      <dgm:spPr/>
      <dgm:t>
        <a:bodyPr/>
        <a:lstStyle/>
        <a:p>
          <a:endParaRPr lang="en-US"/>
        </a:p>
      </dgm:t>
    </dgm:pt>
    <dgm:pt modelId="{041C1CE2-6B29-414A-8359-6B359A409732}">
      <dgm:prSet/>
      <dgm:spPr/>
      <dgm:t>
        <a:bodyPr/>
        <a:lstStyle/>
        <a:p>
          <a:r>
            <a:rPr lang="en-US" dirty="0"/>
            <a:t>BDL  4.08 </a:t>
          </a:r>
        </a:p>
      </dgm:t>
    </dgm:pt>
    <dgm:pt modelId="{910A5760-2B24-48E2-8897-8A418D7891FD}" type="parTrans" cxnId="{AE31AB94-0F82-4EFE-97AE-19EBDAEDA19C}">
      <dgm:prSet/>
      <dgm:spPr/>
      <dgm:t>
        <a:bodyPr/>
        <a:lstStyle/>
        <a:p>
          <a:endParaRPr lang="en-US"/>
        </a:p>
      </dgm:t>
    </dgm:pt>
    <dgm:pt modelId="{8C7A1B2C-448D-4CAA-A508-20BF92F4EC5A}" type="sibTrans" cxnId="{AE31AB94-0F82-4EFE-97AE-19EBDAEDA19C}">
      <dgm:prSet/>
      <dgm:spPr/>
      <dgm:t>
        <a:bodyPr/>
        <a:lstStyle/>
        <a:p>
          <a:endParaRPr lang="en-US"/>
        </a:p>
      </dgm:t>
    </dgm:pt>
    <dgm:pt modelId="{C0FA7726-4C94-4725-94F9-EEB17677F13A}">
      <dgm:prSet/>
      <dgm:spPr/>
      <dgm:t>
        <a:bodyPr/>
        <a:lstStyle/>
        <a:p>
          <a:r>
            <a:rPr lang="en-US" dirty="0"/>
            <a:t>MSY  4.07</a:t>
          </a:r>
        </a:p>
      </dgm:t>
    </dgm:pt>
    <dgm:pt modelId="{A4AA02CF-CB54-456A-8F7F-5FBFCC11D759}" type="parTrans" cxnId="{D9E8CB95-ED18-48B3-91C0-4DDC8918453E}">
      <dgm:prSet/>
      <dgm:spPr/>
      <dgm:t>
        <a:bodyPr/>
        <a:lstStyle/>
        <a:p>
          <a:endParaRPr lang="en-US"/>
        </a:p>
      </dgm:t>
    </dgm:pt>
    <dgm:pt modelId="{E89E85AB-E588-4E55-8E20-30C2AEFBAE3E}" type="sibTrans" cxnId="{D9E8CB95-ED18-48B3-91C0-4DDC8918453E}">
      <dgm:prSet/>
      <dgm:spPr/>
      <dgm:t>
        <a:bodyPr/>
        <a:lstStyle/>
        <a:p>
          <a:endParaRPr lang="en-US"/>
        </a:p>
      </dgm:t>
    </dgm:pt>
    <dgm:pt modelId="{9002CD3B-08D2-4A7B-92CB-7DE003176161}">
      <dgm:prSet/>
      <dgm:spPr/>
      <dgm:t>
        <a:bodyPr/>
        <a:lstStyle/>
        <a:p>
          <a:r>
            <a:rPr lang="en-US" dirty="0"/>
            <a:t>RSW  4.07</a:t>
          </a:r>
        </a:p>
      </dgm:t>
    </dgm:pt>
    <dgm:pt modelId="{0ADCADF4-4171-47C2-B7AA-383208E4B9D2}" type="parTrans" cxnId="{820DBDFA-358C-4D67-939F-9C819263AD86}">
      <dgm:prSet/>
      <dgm:spPr/>
      <dgm:t>
        <a:bodyPr/>
        <a:lstStyle/>
        <a:p>
          <a:endParaRPr lang="en-US"/>
        </a:p>
      </dgm:t>
    </dgm:pt>
    <dgm:pt modelId="{3E4E8160-2643-4DE5-A3DB-C028ED2990D0}" type="sibTrans" cxnId="{820DBDFA-358C-4D67-939F-9C819263AD86}">
      <dgm:prSet/>
      <dgm:spPr/>
      <dgm:t>
        <a:bodyPr/>
        <a:lstStyle/>
        <a:p>
          <a:endParaRPr lang="en-US"/>
        </a:p>
      </dgm:t>
    </dgm:pt>
    <dgm:pt modelId="{11E54235-646D-49AF-844E-9A935DA80F43}">
      <dgm:prSet/>
      <dgm:spPr/>
      <dgm:t>
        <a:bodyPr/>
        <a:lstStyle/>
        <a:p>
          <a:r>
            <a:rPr lang="en-US" dirty="0"/>
            <a:t>LGA 4.04</a:t>
          </a:r>
        </a:p>
      </dgm:t>
    </dgm:pt>
    <dgm:pt modelId="{34679E8B-9AAD-435E-A745-320383AA65B4}" type="parTrans" cxnId="{0F092ED8-18A6-4C0A-8A77-8EA24960910D}">
      <dgm:prSet/>
      <dgm:spPr/>
      <dgm:t>
        <a:bodyPr/>
        <a:lstStyle/>
        <a:p>
          <a:endParaRPr lang="en-US"/>
        </a:p>
      </dgm:t>
    </dgm:pt>
    <dgm:pt modelId="{C2148E31-8ACC-48D5-BCB3-EC2A4B97484F}" type="sibTrans" cxnId="{0F092ED8-18A6-4C0A-8A77-8EA24960910D}">
      <dgm:prSet/>
      <dgm:spPr/>
      <dgm:t>
        <a:bodyPr/>
        <a:lstStyle/>
        <a:p>
          <a:endParaRPr lang="en-US"/>
        </a:p>
      </dgm:t>
    </dgm:pt>
    <dgm:pt modelId="{60C9FFEA-5349-4F43-899A-7AF96C880B15}">
      <dgm:prSet/>
      <dgm:spPr/>
      <dgm:t>
        <a:bodyPr/>
        <a:lstStyle/>
        <a:p>
          <a:r>
            <a:rPr lang="en-US" dirty="0"/>
            <a:t>LBE  4.04</a:t>
          </a:r>
        </a:p>
      </dgm:t>
    </dgm:pt>
    <dgm:pt modelId="{C1F54CC3-25FA-4BD8-A28F-7ACFDF439229}" type="parTrans" cxnId="{A9ABB105-C555-49E2-822C-45BD9D6B3232}">
      <dgm:prSet/>
      <dgm:spPr/>
      <dgm:t>
        <a:bodyPr/>
        <a:lstStyle/>
        <a:p>
          <a:endParaRPr lang="en-US"/>
        </a:p>
      </dgm:t>
    </dgm:pt>
    <dgm:pt modelId="{9CA34160-6EDC-442D-9C1D-7F969256752A}" type="sibTrans" cxnId="{A9ABB105-C555-49E2-822C-45BD9D6B3232}">
      <dgm:prSet/>
      <dgm:spPr/>
      <dgm:t>
        <a:bodyPr/>
        <a:lstStyle/>
        <a:p>
          <a:endParaRPr lang="en-US"/>
        </a:p>
      </dgm:t>
    </dgm:pt>
    <dgm:pt modelId="{C06EEAE9-9CBB-416F-AAA6-FDB700D8276C}">
      <dgm:prSet custT="1"/>
      <dgm:spPr/>
      <dgm:t>
        <a:bodyPr/>
        <a:lstStyle/>
        <a:p>
          <a:r>
            <a:rPr lang="en-US" sz="1800" b="1"/>
            <a:t>Do certain airports impact the aircraft cleanliness ratings more than others?</a:t>
          </a:r>
          <a:endParaRPr lang="en-US" sz="1800" b="1" dirty="0"/>
        </a:p>
      </dgm:t>
    </dgm:pt>
    <dgm:pt modelId="{FD720FAE-32BE-4123-A8A2-FA7DB5B7AFE7}" type="parTrans" cxnId="{5ADFF3F1-C374-4C45-B62E-E10C9A74342E}">
      <dgm:prSet/>
      <dgm:spPr/>
      <dgm:t>
        <a:bodyPr/>
        <a:lstStyle/>
        <a:p>
          <a:endParaRPr lang="en-US"/>
        </a:p>
      </dgm:t>
    </dgm:pt>
    <dgm:pt modelId="{54575415-4AC2-4520-9E02-487B330DE69E}" type="sibTrans" cxnId="{5ADFF3F1-C374-4C45-B62E-E10C9A74342E}">
      <dgm:prSet/>
      <dgm:spPr/>
      <dgm:t>
        <a:bodyPr/>
        <a:lstStyle/>
        <a:p>
          <a:endParaRPr lang="en-US"/>
        </a:p>
      </dgm:t>
    </dgm:pt>
    <dgm:pt modelId="{08464E86-4CB7-471F-BA74-C6E9E061E3C0}">
      <dgm:prSet/>
      <dgm:spPr/>
      <dgm:t>
        <a:bodyPr/>
        <a:lstStyle/>
        <a:p>
          <a:pPr algn="l"/>
          <a:r>
            <a:rPr lang="en-US"/>
            <a:t>Yes, the four high-volume airports with the lowest aircraft cleaning ratings are</a:t>
          </a:r>
        </a:p>
        <a:p>
          <a:pPr algn="l"/>
          <a:r>
            <a:rPr lang="en-US"/>
            <a:t>MCO (3.92), ORD (3.85), LAS (3.86), BWI (3.88)</a:t>
          </a:r>
          <a:endParaRPr lang="en-US" dirty="0"/>
        </a:p>
      </dgm:t>
    </dgm:pt>
    <dgm:pt modelId="{394ED456-D227-4D23-B01E-3EC35877CBD1}" type="parTrans" cxnId="{0FDA9A4C-4A55-4110-B0AB-56D71B666AEB}">
      <dgm:prSet/>
      <dgm:spPr/>
      <dgm:t>
        <a:bodyPr/>
        <a:lstStyle/>
        <a:p>
          <a:endParaRPr lang="en-US"/>
        </a:p>
      </dgm:t>
    </dgm:pt>
    <dgm:pt modelId="{41475753-89E3-45A3-B0E0-951BAFB37C15}" type="sibTrans" cxnId="{0FDA9A4C-4A55-4110-B0AB-56D71B666AEB}">
      <dgm:prSet/>
      <dgm:spPr/>
      <dgm:t>
        <a:bodyPr/>
        <a:lstStyle/>
        <a:p>
          <a:endParaRPr lang="en-US"/>
        </a:p>
      </dgm:t>
    </dgm:pt>
    <dgm:pt modelId="{E72A4EBC-CD6C-44B9-B0A5-E6F1C107DFAB}">
      <dgm:prSet custT="1"/>
      <dgm:spPr/>
      <dgm:t>
        <a:bodyPr/>
        <a:lstStyle/>
        <a:p>
          <a:pPr algn="ctr"/>
          <a:r>
            <a:rPr lang="en-US" sz="1800" b="1" dirty="0"/>
            <a:t>What other factors could drive the cleanliness ratings to be low?</a:t>
          </a:r>
        </a:p>
        <a:p>
          <a:pPr algn="l"/>
          <a:r>
            <a:rPr lang="en-US" sz="1300" dirty="0"/>
            <a:t>Other factors would be time difference between the Aircraft Delivery Date and Departure Date.  </a:t>
          </a:r>
        </a:p>
        <a:p>
          <a:pPr algn="l"/>
          <a:r>
            <a:rPr lang="en-US" sz="1300" dirty="0"/>
            <a:t>Date Difference (in Days) between 0 Days and 1000 Days: 3.99 Rating </a:t>
          </a:r>
        </a:p>
        <a:p>
          <a:pPr algn="l"/>
          <a:r>
            <a:rPr lang="en-US" sz="1300" dirty="0"/>
            <a:t>Date Difference (in Days) between 1000 Days To Max: 3.91 Rating</a:t>
          </a:r>
        </a:p>
        <a:p>
          <a:pPr algn="l"/>
          <a:r>
            <a:rPr lang="en-US" sz="1300" dirty="0"/>
            <a:t>Obviously, further data analysis  would allow us to look at certain thresholds with the worst ratings.</a:t>
          </a:r>
        </a:p>
      </dgm:t>
    </dgm:pt>
    <dgm:pt modelId="{6A4AF022-2923-447B-AC53-AB03EE127068}" type="parTrans" cxnId="{7A206730-1AA0-498D-964E-9FEE6843D000}">
      <dgm:prSet/>
      <dgm:spPr/>
      <dgm:t>
        <a:bodyPr/>
        <a:lstStyle/>
        <a:p>
          <a:endParaRPr lang="en-US"/>
        </a:p>
      </dgm:t>
    </dgm:pt>
    <dgm:pt modelId="{CE117102-055D-403A-9BBE-0B5C5B6195F1}" type="sibTrans" cxnId="{7A206730-1AA0-498D-964E-9FEE6843D000}">
      <dgm:prSet/>
      <dgm:spPr/>
      <dgm:t>
        <a:bodyPr/>
        <a:lstStyle/>
        <a:p>
          <a:endParaRPr lang="en-US"/>
        </a:p>
      </dgm:t>
    </dgm:pt>
    <dgm:pt modelId="{C5E5402C-77F8-4A34-9714-AA53638C749B}" type="pres">
      <dgm:prSet presAssocID="{FB42D312-D5CC-45E3-BFBA-2200E1F0363A}" presName="Name0" presStyleCnt="0">
        <dgm:presLayoutVars>
          <dgm:dir/>
          <dgm:animLvl val="lvl"/>
          <dgm:resizeHandles val="exact"/>
        </dgm:presLayoutVars>
      </dgm:prSet>
      <dgm:spPr/>
    </dgm:pt>
    <dgm:pt modelId="{BFD78614-84C9-4539-9D4C-6FBA2216348E}" type="pres">
      <dgm:prSet presAssocID="{E72A4EBC-CD6C-44B9-B0A5-E6F1C107DFAB}" presName="boxAndChildren" presStyleCnt="0"/>
      <dgm:spPr/>
    </dgm:pt>
    <dgm:pt modelId="{0A8F77E5-D2DE-4680-B386-E5DBCDBD82A6}" type="pres">
      <dgm:prSet presAssocID="{E72A4EBC-CD6C-44B9-B0A5-E6F1C107DFAB}" presName="parentTextBox" presStyleLbl="node1" presStyleIdx="0" presStyleCnt="3"/>
      <dgm:spPr/>
    </dgm:pt>
    <dgm:pt modelId="{38B83CBD-3475-4503-87AD-BA920C9E61AE}" type="pres">
      <dgm:prSet presAssocID="{54575415-4AC2-4520-9E02-487B330DE69E}" presName="sp" presStyleCnt="0"/>
      <dgm:spPr/>
    </dgm:pt>
    <dgm:pt modelId="{93046173-2E43-4525-9CAA-9906A3E38DE3}" type="pres">
      <dgm:prSet presAssocID="{C06EEAE9-9CBB-416F-AAA6-FDB700D8276C}" presName="arrowAndChildren" presStyleCnt="0"/>
      <dgm:spPr/>
    </dgm:pt>
    <dgm:pt modelId="{6D4BD0EC-BA7B-4162-A467-1651061F1937}" type="pres">
      <dgm:prSet presAssocID="{C06EEAE9-9CBB-416F-AAA6-FDB700D8276C}" presName="parentTextArrow" presStyleLbl="node1" presStyleIdx="0" presStyleCnt="3"/>
      <dgm:spPr/>
    </dgm:pt>
    <dgm:pt modelId="{4620991C-D3D4-406F-953B-898B34ECC43C}" type="pres">
      <dgm:prSet presAssocID="{C06EEAE9-9CBB-416F-AAA6-FDB700D8276C}" presName="arrow" presStyleLbl="node1" presStyleIdx="1" presStyleCnt="3"/>
      <dgm:spPr/>
    </dgm:pt>
    <dgm:pt modelId="{4FCBFC06-55F6-4433-B3CB-91128AF09751}" type="pres">
      <dgm:prSet presAssocID="{C06EEAE9-9CBB-416F-AAA6-FDB700D8276C}" presName="descendantArrow" presStyleCnt="0"/>
      <dgm:spPr/>
    </dgm:pt>
    <dgm:pt modelId="{9C638D76-F1EF-40BE-8610-B5E143ADF489}" type="pres">
      <dgm:prSet presAssocID="{08464E86-4CB7-471F-BA74-C6E9E061E3C0}" presName="childTextArrow" presStyleLbl="fgAccFollowNode1" presStyleIdx="0" presStyleCnt="11">
        <dgm:presLayoutVars>
          <dgm:bulletEnabled val="1"/>
        </dgm:presLayoutVars>
      </dgm:prSet>
      <dgm:spPr/>
    </dgm:pt>
    <dgm:pt modelId="{E6C46E55-FEFE-4546-8E7A-873D942D6450}" type="pres">
      <dgm:prSet presAssocID="{2113CEF4-8716-4BA0-A309-E59F68161872}" presName="sp" presStyleCnt="0"/>
      <dgm:spPr/>
    </dgm:pt>
    <dgm:pt modelId="{E349647E-0632-4F91-B831-4EDA19D0A856}" type="pres">
      <dgm:prSet presAssocID="{D723352E-7BF5-4E78-B7DE-A0D139AB034C}" presName="arrowAndChildren" presStyleCnt="0"/>
      <dgm:spPr/>
    </dgm:pt>
    <dgm:pt modelId="{255B1A67-A4F3-48CB-A40D-BBBABCC9DC9C}" type="pres">
      <dgm:prSet presAssocID="{D723352E-7BF5-4E78-B7DE-A0D139AB034C}" presName="parentTextArrow" presStyleLbl="node1" presStyleIdx="1" presStyleCnt="3"/>
      <dgm:spPr/>
    </dgm:pt>
    <dgm:pt modelId="{381C9A9B-B91D-45F3-AAA2-60EA98FA50D7}" type="pres">
      <dgm:prSet presAssocID="{D723352E-7BF5-4E78-B7DE-A0D139AB034C}" presName="arrow" presStyleLbl="node1" presStyleIdx="2" presStyleCnt="3"/>
      <dgm:spPr/>
    </dgm:pt>
    <dgm:pt modelId="{4BA34885-80A9-4CA7-B7A4-1D8011240CD7}" type="pres">
      <dgm:prSet presAssocID="{D723352E-7BF5-4E78-B7DE-A0D139AB034C}" presName="descendantArrow" presStyleCnt="0"/>
      <dgm:spPr/>
    </dgm:pt>
    <dgm:pt modelId="{8F1D58AC-E26E-4886-A61F-44B842C626EC}" type="pres">
      <dgm:prSet presAssocID="{98326756-045B-4EAB-81A0-C3E278D364B8}" presName="childTextArrow" presStyleLbl="fgAccFollowNode1" presStyleIdx="1" presStyleCnt="11">
        <dgm:presLayoutVars>
          <dgm:bulletEnabled val="1"/>
        </dgm:presLayoutVars>
      </dgm:prSet>
      <dgm:spPr/>
    </dgm:pt>
    <dgm:pt modelId="{04FC1B16-03E6-441E-9857-6BCC212B016E}" type="pres">
      <dgm:prSet presAssocID="{77AE1F2C-BB59-4F87-948E-461777FEA051}" presName="childTextArrow" presStyleLbl="fgAccFollowNode1" presStyleIdx="2" presStyleCnt="11">
        <dgm:presLayoutVars>
          <dgm:bulletEnabled val="1"/>
        </dgm:presLayoutVars>
      </dgm:prSet>
      <dgm:spPr/>
    </dgm:pt>
    <dgm:pt modelId="{5990BEA2-2D4C-4C3E-9919-9E283FB90F77}" type="pres">
      <dgm:prSet presAssocID="{1BF158C8-ED53-4A75-A49C-D31981AD207F}" presName="childTextArrow" presStyleLbl="fgAccFollowNode1" presStyleIdx="3" presStyleCnt="11">
        <dgm:presLayoutVars>
          <dgm:bulletEnabled val="1"/>
        </dgm:presLayoutVars>
      </dgm:prSet>
      <dgm:spPr/>
    </dgm:pt>
    <dgm:pt modelId="{F3628F45-A268-46C0-A1FC-377A54847C51}" type="pres">
      <dgm:prSet presAssocID="{5DEB5681-B9D7-4B97-8B65-D1449E4EBBA5}" presName="childTextArrow" presStyleLbl="fgAccFollowNode1" presStyleIdx="4" presStyleCnt="11">
        <dgm:presLayoutVars>
          <dgm:bulletEnabled val="1"/>
        </dgm:presLayoutVars>
      </dgm:prSet>
      <dgm:spPr/>
    </dgm:pt>
    <dgm:pt modelId="{D0B79074-4909-4C10-A441-EAA6FB2A5E2B}" type="pres">
      <dgm:prSet presAssocID="{7B864BE4-C9F3-473E-A6B0-1480EA226FF2}" presName="childTextArrow" presStyleLbl="fgAccFollowNode1" presStyleIdx="5" presStyleCnt="11">
        <dgm:presLayoutVars>
          <dgm:bulletEnabled val="1"/>
        </dgm:presLayoutVars>
      </dgm:prSet>
      <dgm:spPr/>
    </dgm:pt>
    <dgm:pt modelId="{48FA7F43-616A-424E-80F3-FD899D3648C5}" type="pres">
      <dgm:prSet presAssocID="{041C1CE2-6B29-414A-8359-6B359A409732}" presName="childTextArrow" presStyleLbl="fgAccFollowNode1" presStyleIdx="6" presStyleCnt="11">
        <dgm:presLayoutVars>
          <dgm:bulletEnabled val="1"/>
        </dgm:presLayoutVars>
      </dgm:prSet>
      <dgm:spPr/>
    </dgm:pt>
    <dgm:pt modelId="{33FABF50-A1BD-42B3-A910-4D6C4CDE3BD5}" type="pres">
      <dgm:prSet presAssocID="{C0FA7726-4C94-4725-94F9-EEB17677F13A}" presName="childTextArrow" presStyleLbl="fgAccFollowNode1" presStyleIdx="7" presStyleCnt="11">
        <dgm:presLayoutVars>
          <dgm:bulletEnabled val="1"/>
        </dgm:presLayoutVars>
      </dgm:prSet>
      <dgm:spPr/>
    </dgm:pt>
    <dgm:pt modelId="{3BC1E4D8-B0C2-4DB8-9FE1-A90714684083}" type="pres">
      <dgm:prSet presAssocID="{9002CD3B-08D2-4A7B-92CB-7DE003176161}" presName="childTextArrow" presStyleLbl="fgAccFollowNode1" presStyleIdx="8" presStyleCnt="11">
        <dgm:presLayoutVars>
          <dgm:bulletEnabled val="1"/>
        </dgm:presLayoutVars>
      </dgm:prSet>
      <dgm:spPr/>
    </dgm:pt>
    <dgm:pt modelId="{13622128-8D7A-4B27-ABB4-148D78BD3F03}" type="pres">
      <dgm:prSet presAssocID="{11E54235-646D-49AF-844E-9A935DA80F43}" presName="childTextArrow" presStyleLbl="fgAccFollowNode1" presStyleIdx="9" presStyleCnt="11">
        <dgm:presLayoutVars>
          <dgm:bulletEnabled val="1"/>
        </dgm:presLayoutVars>
      </dgm:prSet>
      <dgm:spPr/>
    </dgm:pt>
    <dgm:pt modelId="{0D87B0E0-A6E8-46D7-A18E-17890384B9AF}" type="pres">
      <dgm:prSet presAssocID="{60C9FFEA-5349-4F43-899A-7AF96C880B15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A9ABB105-C555-49E2-822C-45BD9D6B3232}" srcId="{D723352E-7BF5-4E78-B7DE-A0D139AB034C}" destId="{60C9FFEA-5349-4F43-899A-7AF96C880B15}" srcOrd="9" destOrd="0" parTransId="{C1F54CC3-25FA-4BD8-A28F-7ACFDF439229}" sibTransId="{9CA34160-6EDC-442D-9C1D-7F969256752A}"/>
    <dgm:cxn modelId="{281EB305-19F7-45FD-AD0E-83C54590BA6F}" type="presOf" srcId="{08464E86-4CB7-471F-BA74-C6E9E061E3C0}" destId="{9C638D76-F1EF-40BE-8610-B5E143ADF489}" srcOrd="0" destOrd="0" presId="urn:microsoft.com/office/officeart/2005/8/layout/process4"/>
    <dgm:cxn modelId="{EC676F0D-1BF8-4037-BAE2-D4FFB8DFD621}" type="presOf" srcId="{60C9FFEA-5349-4F43-899A-7AF96C880B15}" destId="{0D87B0E0-A6E8-46D7-A18E-17890384B9AF}" srcOrd="0" destOrd="0" presId="urn:microsoft.com/office/officeart/2005/8/layout/process4"/>
    <dgm:cxn modelId="{5C95F310-5C9B-4591-AC7E-1AA3D3596D30}" type="presOf" srcId="{77AE1F2C-BB59-4F87-948E-461777FEA051}" destId="{04FC1B16-03E6-441E-9857-6BCC212B016E}" srcOrd="0" destOrd="0" presId="urn:microsoft.com/office/officeart/2005/8/layout/process4"/>
    <dgm:cxn modelId="{99C91511-8C23-4AB8-9793-ACDC7BF3643E}" type="presOf" srcId="{11E54235-646D-49AF-844E-9A935DA80F43}" destId="{13622128-8D7A-4B27-ABB4-148D78BD3F03}" srcOrd="0" destOrd="0" presId="urn:microsoft.com/office/officeart/2005/8/layout/process4"/>
    <dgm:cxn modelId="{C6567D2A-93B5-41FA-9ABC-6AD96DEF2077}" type="presOf" srcId="{98326756-045B-4EAB-81A0-C3E278D364B8}" destId="{8F1D58AC-E26E-4886-A61F-44B842C626EC}" srcOrd="0" destOrd="0" presId="urn:microsoft.com/office/officeart/2005/8/layout/process4"/>
    <dgm:cxn modelId="{7A206730-1AA0-498D-964E-9FEE6843D000}" srcId="{FB42D312-D5CC-45E3-BFBA-2200E1F0363A}" destId="{E72A4EBC-CD6C-44B9-B0A5-E6F1C107DFAB}" srcOrd="2" destOrd="0" parTransId="{6A4AF022-2923-447B-AC53-AB03EE127068}" sibTransId="{CE117102-055D-403A-9BBE-0B5C5B6195F1}"/>
    <dgm:cxn modelId="{F1CF815C-AEBF-49E4-850B-1FDB97C685F3}" type="presOf" srcId="{C0FA7726-4C94-4725-94F9-EEB17677F13A}" destId="{33FABF50-A1BD-42B3-A910-4D6C4CDE3BD5}" srcOrd="0" destOrd="0" presId="urn:microsoft.com/office/officeart/2005/8/layout/process4"/>
    <dgm:cxn modelId="{11081A60-A8A6-491A-8622-05AFCBFE8B03}" type="presOf" srcId="{FB42D312-D5CC-45E3-BFBA-2200E1F0363A}" destId="{C5E5402C-77F8-4A34-9714-AA53638C749B}" srcOrd="0" destOrd="0" presId="urn:microsoft.com/office/officeart/2005/8/layout/process4"/>
    <dgm:cxn modelId="{85893B67-9E42-4E0A-942E-B84EBE06B28A}" type="presOf" srcId="{C06EEAE9-9CBB-416F-AAA6-FDB700D8276C}" destId="{4620991C-D3D4-406F-953B-898B34ECC43C}" srcOrd="1" destOrd="0" presId="urn:microsoft.com/office/officeart/2005/8/layout/process4"/>
    <dgm:cxn modelId="{DAF5D84A-EF5E-4962-9D4C-4DBF3CA48ADF}" type="presOf" srcId="{D723352E-7BF5-4E78-B7DE-A0D139AB034C}" destId="{255B1A67-A4F3-48CB-A40D-BBBABCC9DC9C}" srcOrd="0" destOrd="0" presId="urn:microsoft.com/office/officeart/2005/8/layout/process4"/>
    <dgm:cxn modelId="{0FDA9A4C-4A55-4110-B0AB-56D71B666AEB}" srcId="{C06EEAE9-9CBB-416F-AAA6-FDB700D8276C}" destId="{08464E86-4CB7-471F-BA74-C6E9E061E3C0}" srcOrd="0" destOrd="0" parTransId="{394ED456-D227-4D23-B01E-3EC35877CBD1}" sibTransId="{41475753-89E3-45A3-B0E0-951BAFB37C15}"/>
    <dgm:cxn modelId="{3BD9C771-69BC-4B85-B8E7-C3E8F8646A39}" srcId="{D723352E-7BF5-4E78-B7DE-A0D139AB034C}" destId="{5DEB5681-B9D7-4B97-8B65-D1449E4EBBA5}" srcOrd="3" destOrd="0" parTransId="{0F3BEB6C-FAF3-4081-A77F-DA2C02174224}" sibTransId="{8E865F39-A688-4E49-98D9-8ECB8493192B}"/>
    <dgm:cxn modelId="{E8431D52-EB0E-4F23-B662-9E21385AC02A}" srcId="{FB42D312-D5CC-45E3-BFBA-2200E1F0363A}" destId="{D723352E-7BF5-4E78-B7DE-A0D139AB034C}" srcOrd="0" destOrd="0" parTransId="{9F5594F4-B0B8-4B96-88DC-B03867A04DE8}" sibTransId="{2113CEF4-8716-4BA0-A309-E59F68161872}"/>
    <dgm:cxn modelId="{7682EB7A-4748-4DFB-99C7-42D9E547100A}" type="presOf" srcId="{1BF158C8-ED53-4A75-A49C-D31981AD207F}" destId="{5990BEA2-2D4C-4C3E-9919-9E283FB90F77}" srcOrd="0" destOrd="0" presId="urn:microsoft.com/office/officeart/2005/8/layout/process4"/>
    <dgm:cxn modelId="{2663078B-A501-4278-A806-2C2B2F674F06}" type="presOf" srcId="{041C1CE2-6B29-414A-8359-6B359A409732}" destId="{48FA7F43-616A-424E-80F3-FD899D3648C5}" srcOrd="0" destOrd="0" presId="urn:microsoft.com/office/officeart/2005/8/layout/process4"/>
    <dgm:cxn modelId="{C15ED28F-89E9-4320-9A61-F79D83FCF66B}" type="presOf" srcId="{7B864BE4-C9F3-473E-A6B0-1480EA226FF2}" destId="{D0B79074-4909-4C10-A441-EAA6FB2A5E2B}" srcOrd="0" destOrd="0" presId="urn:microsoft.com/office/officeart/2005/8/layout/process4"/>
    <dgm:cxn modelId="{AE31AB94-0F82-4EFE-97AE-19EBDAEDA19C}" srcId="{D723352E-7BF5-4E78-B7DE-A0D139AB034C}" destId="{041C1CE2-6B29-414A-8359-6B359A409732}" srcOrd="5" destOrd="0" parTransId="{910A5760-2B24-48E2-8897-8A418D7891FD}" sibTransId="{8C7A1B2C-448D-4CAA-A508-20BF92F4EC5A}"/>
    <dgm:cxn modelId="{D9E8CB95-ED18-48B3-91C0-4DDC8918453E}" srcId="{D723352E-7BF5-4E78-B7DE-A0D139AB034C}" destId="{C0FA7726-4C94-4725-94F9-EEB17677F13A}" srcOrd="6" destOrd="0" parTransId="{A4AA02CF-CB54-456A-8F7F-5FBFCC11D759}" sibTransId="{E89E85AB-E588-4E55-8E20-30C2AEFBAE3E}"/>
    <dgm:cxn modelId="{2535F9BF-5BB0-4903-A0F9-801566B53627}" srcId="{D723352E-7BF5-4E78-B7DE-A0D139AB034C}" destId="{1BF158C8-ED53-4A75-A49C-D31981AD207F}" srcOrd="2" destOrd="0" parTransId="{A90CBF64-1844-4C27-8989-CAA9A3F3FEFF}" sibTransId="{5E38D81A-E617-424E-8184-0277481031B4}"/>
    <dgm:cxn modelId="{8FD1DED0-76C3-49C5-8516-5178263FE979}" type="presOf" srcId="{D723352E-7BF5-4E78-B7DE-A0D139AB034C}" destId="{381C9A9B-B91D-45F3-AAA2-60EA98FA50D7}" srcOrd="1" destOrd="0" presId="urn:microsoft.com/office/officeart/2005/8/layout/process4"/>
    <dgm:cxn modelId="{2BDA0DD2-4BED-4423-B402-88CDB07B1D74}" type="presOf" srcId="{5DEB5681-B9D7-4B97-8B65-D1449E4EBBA5}" destId="{F3628F45-A268-46C0-A1FC-377A54847C51}" srcOrd="0" destOrd="0" presId="urn:microsoft.com/office/officeart/2005/8/layout/process4"/>
    <dgm:cxn modelId="{A34B1AD3-0053-4B24-9360-049252A2B107}" srcId="{D723352E-7BF5-4E78-B7DE-A0D139AB034C}" destId="{7B864BE4-C9F3-473E-A6B0-1480EA226FF2}" srcOrd="4" destOrd="0" parTransId="{5502EBC6-E53E-4487-B783-9203F778550A}" sibTransId="{5A71D069-D8B2-4038-A8DA-B923F1EF4FA5}"/>
    <dgm:cxn modelId="{0F092ED8-18A6-4C0A-8A77-8EA24960910D}" srcId="{D723352E-7BF5-4E78-B7DE-A0D139AB034C}" destId="{11E54235-646D-49AF-844E-9A935DA80F43}" srcOrd="8" destOrd="0" parTransId="{34679E8B-9AAD-435E-A745-320383AA65B4}" sibTransId="{C2148E31-8ACC-48D5-BCB3-EC2A4B97484F}"/>
    <dgm:cxn modelId="{D94654E5-0B61-4DB1-9415-1BE7A8590572}" srcId="{D723352E-7BF5-4E78-B7DE-A0D139AB034C}" destId="{77AE1F2C-BB59-4F87-948E-461777FEA051}" srcOrd="1" destOrd="0" parTransId="{CAD4935A-26C7-4320-B601-2665EDF5519B}" sibTransId="{1F441321-05BB-47D7-9D05-92BE01453422}"/>
    <dgm:cxn modelId="{3F3898E9-F064-478A-80CB-6DC22453F29D}" type="presOf" srcId="{C06EEAE9-9CBB-416F-AAA6-FDB700D8276C}" destId="{6D4BD0EC-BA7B-4162-A467-1651061F1937}" srcOrd="0" destOrd="0" presId="urn:microsoft.com/office/officeart/2005/8/layout/process4"/>
    <dgm:cxn modelId="{8CCFEAEA-D7D6-4B40-859D-ED413630D585}" type="presOf" srcId="{9002CD3B-08D2-4A7B-92CB-7DE003176161}" destId="{3BC1E4D8-B0C2-4DB8-9FE1-A90714684083}" srcOrd="0" destOrd="0" presId="urn:microsoft.com/office/officeart/2005/8/layout/process4"/>
    <dgm:cxn modelId="{5ADFF3F1-C374-4C45-B62E-E10C9A74342E}" srcId="{FB42D312-D5CC-45E3-BFBA-2200E1F0363A}" destId="{C06EEAE9-9CBB-416F-AAA6-FDB700D8276C}" srcOrd="1" destOrd="0" parTransId="{FD720FAE-32BE-4123-A8A2-FA7DB5B7AFE7}" sibTransId="{54575415-4AC2-4520-9E02-487B330DE69E}"/>
    <dgm:cxn modelId="{275C5BF7-F489-4935-AF6F-B1F92F7474E4}" srcId="{D723352E-7BF5-4E78-B7DE-A0D139AB034C}" destId="{98326756-045B-4EAB-81A0-C3E278D364B8}" srcOrd="0" destOrd="0" parTransId="{EB80EF21-A1AA-43FA-9C62-317322FAE2B2}" sibTransId="{3EDC83FD-44FD-4AF1-B2F5-2421B16AEBA0}"/>
    <dgm:cxn modelId="{820DBDFA-358C-4D67-939F-9C819263AD86}" srcId="{D723352E-7BF5-4E78-B7DE-A0D139AB034C}" destId="{9002CD3B-08D2-4A7B-92CB-7DE003176161}" srcOrd="7" destOrd="0" parTransId="{0ADCADF4-4171-47C2-B7AA-383208E4B9D2}" sibTransId="{3E4E8160-2643-4DE5-A3DB-C028ED2990D0}"/>
    <dgm:cxn modelId="{BB231AFD-7077-4440-B64E-BE4636D0C221}" type="presOf" srcId="{E72A4EBC-CD6C-44B9-B0A5-E6F1C107DFAB}" destId="{0A8F77E5-D2DE-4680-B386-E5DBCDBD82A6}" srcOrd="0" destOrd="0" presId="urn:microsoft.com/office/officeart/2005/8/layout/process4"/>
    <dgm:cxn modelId="{49DF2276-5472-456F-9D1D-8C690CA50F08}" type="presParOf" srcId="{C5E5402C-77F8-4A34-9714-AA53638C749B}" destId="{BFD78614-84C9-4539-9D4C-6FBA2216348E}" srcOrd="0" destOrd="0" presId="urn:microsoft.com/office/officeart/2005/8/layout/process4"/>
    <dgm:cxn modelId="{AB3E764D-ED23-47E8-BE12-2D2DA1E350C2}" type="presParOf" srcId="{BFD78614-84C9-4539-9D4C-6FBA2216348E}" destId="{0A8F77E5-D2DE-4680-B386-E5DBCDBD82A6}" srcOrd="0" destOrd="0" presId="urn:microsoft.com/office/officeart/2005/8/layout/process4"/>
    <dgm:cxn modelId="{828B7B22-71D6-4392-948B-F2385255F970}" type="presParOf" srcId="{C5E5402C-77F8-4A34-9714-AA53638C749B}" destId="{38B83CBD-3475-4503-87AD-BA920C9E61AE}" srcOrd="1" destOrd="0" presId="urn:microsoft.com/office/officeart/2005/8/layout/process4"/>
    <dgm:cxn modelId="{7CED496B-A8BD-4E7F-BE56-44F53963D002}" type="presParOf" srcId="{C5E5402C-77F8-4A34-9714-AA53638C749B}" destId="{93046173-2E43-4525-9CAA-9906A3E38DE3}" srcOrd="2" destOrd="0" presId="urn:microsoft.com/office/officeart/2005/8/layout/process4"/>
    <dgm:cxn modelId="{D86CCDBF-21FC-4345-B479-23847D1AD30B}" type="presParOf" srcId="{93046173-2E43-4525-9CAA-9906A3E38DE3}" destId="{6D4BD0EC-BA7B-4162-A467-1651061F1937}" srcOrd="0" destOrd="0" presId="urn:microsoft.com/office/officeart/2005/8/layout/process4"/>
    <dgm:cxn modelId="{C33F0DC2-64F5-4816-97E5-39FC6BA7A959}" type="presParOf" srcId="{93046173-2E43-4525-9CAA-9906A3E38DE3}" destId="{4620991C-D3D4-406F-953B-898B34ECC43C}" srcOrd="1" destOrd="0" presId="urn:microsoft.com/office/officeart/2005/8/layout/process4"/>
    <dgm:cxn modelId="{064432B8-66FE-42C7-A28D-B07D44C263E0}" type="presParOf" srcId="{93046173-2E43-4525-9CAA-9906A3E38DE3}" destId="{4FCBFC06-55F6-4433-B3CB-91128AF09751}" srcOrd="2" destOrd="0" presId="urn:microsoft.com/office/officeart/2005/8/layout/process4"/>
    <dgm:cxn modelId="{70F91429-1212-47A4-A885-D5F3038F8C09}" type="presParOf" srcId="{4FCBFC06-55F6-4433-B3CB-91128AF09751}" destId="{9C638D76-F1EF-40BE-8610-B5E143ADF489}" srcOrd="0" destOrd="0" presId="urn:microsoft.com/office/officeart/2005/8/layout/process4"/>
    <dgm:cxn modelId="{E4007451-F4A0-4FF7-92D2-46A679D0A966}" type="presParOf" srcId="{C5E5402C-77F8-4A34-9714-AA53638C749B}" destId="{E6C46E55-FEFE-4546-8E7A-873D942D6450}" srcOrd="3" destOrd="0" presId="urn:microsoft.com/office/officeart/2005/8/layout/process4"/>
    <dgm:cxn modelId="{D1176C56-C667-4131-8EFF-FAFA0E969616}" type="presParOf" srcId="{C5E5402C-77F8-4A34-9714-AA53638C749B}" destId="{E349647E-0632-4F91-B831-4EDA19D0A856}" srcOrd="4" destOrd="0" presId="urn:microsoft.com/office/officeart/2005/8/layout/process4"/>
    <dgm:cxn modelId="{B6F04255-0DDF-4DFC-A5B2-1DD4E32A1BAF}" type="presParOf" srcId="{E349647E-0632-4F91-B831-4EDA19D0A856}" destId="{255B1A67-A4F3-48CB-A40D-BBBABCC9DC9C}" srcOrd="0" destOrd="0" presId="urn:microsoft.com/office/officeart/2005/8/layout/process4"/>
    <dgm:cxn modelId="{2E441DD1-F83E-433F-8A77-D2BCE11B0B7C}" type="presParOf" srcId="{E349647E-0632-4F91-B831-4EDA19D0A856}" destId="{381C9A9B-B91D-45F3-AAA2-60EA98FA50D7}" srcOrd="1" destOrd="0" presId="urn:microsoft.com/office/officeart/2005/8/layout/process4"/>
    <dgm:cxn modelId="{39D25763-2AB3-4255-B0F9-E24D17B2CD0B}" type="presParOf" srcId="{E349647E-0632-4F91-B831-4EDA19D0A856}" destId="{4BA34885-80A9-4CA7-B7A4-1D8011240CD7}" srcOrd="2" destOrd="0" presId="urn:microsoft.com/office/officeart/2005/8/layout/process4"/>
    <dgm:cxn modelId="{E50637A5-B533-42B6-A863-AA9C78C9D251}" type="presParOf" srcId="{4BA34885-80A9-4CA7-B7A4-1D8011240CD7}" destId="{8F1D58AC-E26E-4886-A61F-44B842C626EC}" srcOrd="0" destOrd="0" presId="urn:microsoft.com/office/officeart/2005/8/layout/process4"/>
    <dgm:cxn modelId="{8F3174E4-DE8B-4B57-890A-37995001F9BA}" type="presParOf" srcId="{4BA34885-80A9-4CA7-B7A4-1D8011240CD7}" destId="{04FC1B16-03E6-441E-9857-6BCC212B016E}" srcOrd="1" destOrd="0" presId="urn:microsoft.com/office/officeart/2005/8/layout/process4"/>
    <dgm:cxn modelId="{714E09DF-0AB1-4079-A2E8-2084283F7517}" type="presParOf" srcId="{4BA34885-80A9-4CA7-B7A4-1D8011240CD7}" destId="{5990BEA2-2D4C-4C3E-9919-9E283FB90F77}" srcOrd="2" destOrd="0" presId="urn:microsoft.com/office/officeart/2005/8/layout/process4"/>
    <dgm:cxn modelId="{F78DD8A2-9948-463C-84F2-84549496779D}" type="presParOf" srcId="{4BA34885-80A9-4CA7-B7A4-1D8011240CD7}" destId="{F3628F45-A268-46C0-A1FC-377A54847C51}" srcOrd="3" destOrd="0" presId="urn:microsoft.com/office/officeart/2005/8/layout/process4"/>
    <dgm:cxn modelId="{FA708EA0-BB52-4248-A754-1B6C9F03236D}" type="presParOf" srcId="{4BA34885-80A9-4CA7-B7A4-1D8011240CD7}" destId="{D0B79074-4909-4C10-A441-EAA6FB2A5E2B}" srcOrd="4" destOrd="0" presId="urn:microsoft.com/office/officeart/2005/8/layout/process4"/>
    <dgm:cxn modelId="{6E39AFFC-7032-46A0-A1F7-DD9DF2B5FF01}" type="presParOf" srcId="{4BA34885-80A9-4CA7-B7A4-1D8011240CD7}" destId="{48FA7F43-616A-424E-80F3-FD899D3648C5}" srcOrd="5" destOrd="0" presId="urn:microsoft.com/office/officeart/2005/8/layout/process4"/>
    <dgm:cxn modelId="{256A198A-FB0A-4DF4-9486-F740BE134B82}" type="presParOf" srcId="{4BA34885-80A9-4CA7-B7A4-1D8011240CD7}" destId="{33FABF50-A1BD-42B3-A910-4D6C4CDE3BD5}" srcOrd="6" destOrd="0" presId="urn:microsoft.com/office/officeart/2005/8/layout/process4"/>
    <dgm:cxn modelId="{F532285E-407B-47DA-ADB5-0A68034BEAEF}" type="presParOf" srcId="{4BA34885-80A9-4CA7-B7A4-1D8011240CD7}" destId="{3BC1E4D8-B0C2-4DB8-9FE1-A90714684083}" srcOrd="7" destOrd="0" presId="urn:microsoft.com/office/officeart/2005/8/layout/process4"/>
    <dgm:cxn modelId="{C31E85F6-21BB-4E6D-B807-E9D9B95FF465}" type="presParOf" srcId="{4BA34885-80A9-4CA7-B7A4-1D8011240CD7}" destId="{13622128-8D7A-4B27-ABB4-148D78BD3F03}" srcOrd="8" destOrd="0" presId="urn:microsoft.com/office/officeart/2005/8/layout/process4"/>
    <dgm:cxn modelId="{F7C97B7A-250D-43A7-AF8E-DE2D8E64176A}" type="presParOf" srcId="{4BA34885-80A9-4CA7-B7A4-1D8011240CD7}" destId="{0D87B0E0-A6E8-46D7-A18E-17890384B9AF}" srcOrd="9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F77E5-D2DE-4680-B386-E5DBCDBD82A6}">
      <dsp:nvSpPr>
        <dsp:cNvPr id="0" name=""/>
        <dsp:cNvSpPr/>
      </dsp:nvSpPr>
      <dsp:spPr>
        <a:xfrm>
          <a:off x="0" y="4284183"/>
          <a:ext cx="8153400" cy="1406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What other factors could drive the cleanliness ratings to be low?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Other factors would be time difference between the Aircraft Delivery Date and Departure Date.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Date Difference (in Days) between 0 Days and 1000 Days: 3.99 Rating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Date Difference (in Days) between 1000 Days To Max: 3.91 Rating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Obviously, further data analysis  would allow us to look at certain thresholds with the worst ratings.</a:t>
          </a:r>
        </a:p>
      </dsp:txBody>
      <dsp:txXfrm>
        <a:off x="0" y="4284183"/>
        <a:ext cx="8153400" cy="1406164"/>
      </dsp:txXfrm>
    </dsp:sp>
    <dsp:sp modelId="{4620991C-D3D4-406F-953B-898B34ECC43C}">
      <dsp:nvSpPr>
        <dsp:cNvPr id="0" name=""/>
        <dsp:cNvSpPr/>
      </dsp:nvSpPr>
      <dsp:spPr>
        <a:xfrm rot="10800000">
          <a:off x="0" y="2142594"/>
          <a:ext cx="8153400" cy="2162681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Do certain airports impact the aircraft cleanliness ratings more than others?</a:t>
          </a:r>
          <a:endParaRPr lang="en-US" sz="1800" b="1" kern="1200" dirty="0"/>
        </a:p>
      </dsp:txBody>
      <dsp:txXfrm rot="-10800000">
        <a:off x="0" y="2142594"/>
        <a:ext cx="8153400" cy="759101"/>
      </dsp:txXfrm>
    </dsp:sp>
    <dsp:sp modelId="{9C638D76-F1EF-40BE-8610-B5E143ADF489}">
      <dsp:nvSpPr>
        <dsp:cNvPr id="0" name=""/>
        <dsp:cNvSpPr/>
      </dsp:nvSpPr>
      <dsp:spPr>
        <a:xfrm>
          <a:off x="0" y="2901695"/>
          <a:ext cx="8153400" cy="646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Yes, the four high-volume airports with the lowest aircraft cleaning ratings are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MCO (3.92), ORD (3.85), LAS (3.86), BWI (3.88)</a:t>
          </a:r>
          <a:endParaRPr lang="en-US" sz="1800" kern="1200" dirty="0"/>
        </a:p>
      </dsp:txBody>
      <dsp:txXfrm>
        <a:off x="0" y="2901695"/>
        <a:ext cx="8153400" cy="646641"/>
      </dsp:txXfrm>
    </dsp:sp>
    <dsp:sp modelId="{381C9A9B-B91D-45F3-AAA2-60EA98FA50D7}">
      <dsp:nvSpPr>
        <dsp:cNvPr id="0" name=""/>
        <dsp:cNvSpPr/>
      </dsp:nvSpPr>
      <dsp:spPr>
        <a:xfrm rot="10800000">
          <a:off x="0" y="1005"/>
          <a:ext cx="8153400" cy="216268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Which airports are the best at cleaning aircraft?</a:t>
          </a:r>
          <a:endParaRPr lang="en-US" sz="1800" b="1" kern="1200" dirty="0"/>
        </a:p>
      </dsp:txBody>
      <dsp:txXfrm rot="-10800000">
        <a:off x="0" y="1005"/>
        <a:ext cx="8153400" cy="759101"/>
      </dsp:txXfrm>
    </dsp:sp>
    <dsp:sp modelId="{8F1D58AC-E26E-4886-A61F-44B842C626EC}">
      <dsp:nvSpPr>
        <dsp:cNvPr id="0" name=""/>
        <dsp:cNvSpPr/>
      </dsp:nvSpPr>
      <dsp:spPr>
        <a:xfrm>
          <a:off x="995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84923"/>
            <a:satOff val="-7535"/>
            <a:lumOff val="-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3"/>
              <a:satOff val="-7535"/>
              <a:lumOff val="-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PBI  4.33</a:t>
          </a:r>
        </a:p>
      </dsp:txBody>
      <dsp:txXfrm>
        <a:off x="995" y="760107"/>
        <a:ext cx="815140" cy="646641"/>
      </dsp:txXfrm>
    </dsp:sp>
    <dsp:sp modelId="{04FC1B16-03E6-441E-9857-6BCC212B016E}">
      <dsp:nvSpPr>
        <dsp:cNvPr id="0" name=""/>
        <dsp:cNvSpPr/>
      </dsp:nvSpPr>
      <dsp:spPr>
        <a:xfrm>
          <a:off x="816136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STI  4.19 </a:t>
          </a:r>
        </a:p>
      </dsp:txBody>
      <dsp:txXfrm>
        <a:off x="816136" y="760107"/>
        <a:ext cx="815140" cy="646641"/>
      </dsp:txXfrm>
    </dsp:sp>
    <dsp:sp modelId="{5990BEA2-2D4C-4C3E-9919-9E283FB90F77}">
      <dsp:nvSpPr>
        <dsp:cNvPr id="0" name=""/>
        <dsp:cNvSpPr/>
      </dsp:nvSpPr>
      <dsp:spPr>
        <a:xfrm>
          <a:off x="1631277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254768"/>
            <a:satOff val="-22604"/>
            <a:lumOff val="-2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54768"/>
              <a:satOff val="-22604"/>
              <a:lumOff val="-2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CAK  4.13 </a:t>
          </a:r>
        </a:p>
      </dsp:txBody>
      <dsp:txXfrm>
        <a:off x="1631277" y="760107"/>
        <a:ext cx="815140" cy="646641"/>
      </dsp:txXfrm>
    </dsp:sp>
    <dsp:sp modelId="{F3628F45-A268-46C0-A1FC-377A54847C51}">
      <dsp:nvSpPr>
        <dsp:cNvPr id="0" name=""/>
        <dsp:cNvSpPr/>
      </dsp:nvSpPr>
      <dsp:spPr>
        <a:xfrm>
          <a:off x="2446418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EWR  4.12 </a:t>
          </a:r>
        </a:p>
      </dsp:txBody>
      <dsp:txXfrm>
        <a:off x="2446418" y="760107"/>
        <a:ext cx="815140" cy="646641"/>
      </dsp:txXfrm>
    </dsp:sp>
    <dsp:sp modelId="{D0B79074-4909-4C10-A441-EAA6FB2A5E2B}">
      <dsp:nvSpPr>
        <dsp:cNvPr id="0" name=""/>
        <dsp:cNvSpPr/>
      </dsp:nvSpPr>
      <dsp:spPr>
        <a:xfrm>
          <a:off x="3261559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MSP 4.09</a:t>
          </a:r>
        </a:p>
      </dsp:txBody>
      <dsp:txXfrm>
        <a:off x="3261559" y="760107"/>
        <a:ext cx="815140" cy="646641"/>
      </dsp:txXfrm>
    </dsp:sp>
    <dsp:sp modelId="{48FA7F43-616A-424E-80F3-FD899D3648C5}">
      <dsp:nvSpPr>
        <dsp:cNvPr id="0" name=""/>
        <dsp:cNvSpPr/>
      </dsp:nvSpPr>
      <dsp:spPr>
        <a:xfrm>
          <a:off x="4076700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BDL  4.08 </a:t>
          </a:r>
        </a:p>
      </dsp:txBody>
      <dsp:txXfrm>
        <a:off x="4076700" y="760107"/>
        <a:ext cx="815140" cy="646641"/>
      </dsp:txXfrm>
    </dsp:sp>
    <dsp:sp modelId="{33FABF50-A1BD-42B3-A910-4D6C4CDE3BD5}">
      <dsp:nvSpPr>
        <dsp:cNvPr id="0" name=""/>
        <dsp:cNvSpPr/>
      </dsp:nvSpPr>
      <dsp:spPr>
        <a:xfrm>
          <a:off x="4891840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594458"/>
            <a:satOff val="-52742"/>
            <a:lumOff val="-5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4458"/>
              <a:satOff val="-52742"/>
              <a:lumOff val="-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MSY  4.07</a:t>
          </a:r>
        </a:p>
      </dsp:txBody>
      <dsp:txXfrm>
        <a:off x="4891840" y="760107"/>
        <a:ext cx="815140" cy="646641"/>
      </dsp:txXfrm>
    </dsp:sp>
    <dsp:sp modelId="{3BC1E4D8-B0C2-4DB8-9FE1-A90714684083}">
      <dsp:nvSpPr>
        <dsp:cNvPr id="0" name=""/>
        <dsp:cNvSpPr/>
      </dsp:nvSpPr>
      <dsp:spPr>
        <a:xfrm>
          <a:off x="5706981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RSW  4.07</a:t>
          </a:r>
        </a:p>
      </dsp:txBody>
      <dsp:txXfrm>
        <a:off x="5706981" y="760107"/>
        <a:ext cx="815140" cy="646641"/>
      </dsp:txXfrm>
    </dsp:sp>
    <dsp:sp modelId="{13622128-8D7A-4B27-ABB4-148D78BD3F03}">
      <dsp:nvSpPr>
        <dsp:cNvPr id="0" name=""/>
        <dsp:cNvSpPr/>
      </dsp:nvSpPr>
      <dsp:spPr>
        <a:xfrm>
          <a:off x="6522122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764303"/>
            <a:satOff val="-67811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303"/>
              <a:satOff val="-67811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LGA 4.04</a:t>
          </a:r>
        </a:p>
      </dsp:txBody>
      <dsp:txXfrm>
        <a:off x="6522122" y="760107"/>
        <a:ext cx="815140" cy="646641"/>
      </dsp:txXfrm>
    </dsp:sp>
    <dsp:sp modelId="{0D87B0E0-A6E8-46D7-A18E-17890384B9AF}">
      <dsp:nvSpPr>
        <dsp:cNvPr id="0" name=""/>
        <dsp:cNvSpPr/>
      </dsp:nvSpPr>
      <dsp:spPr>
        <a:xfrm>
          <a:off x="7337263" y="760107"/>
          <a:ext cx="815140" cy="64664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LBE  4.04</a:t>
          </a:r>
        </a:p>
      </dsp:txBody>
      <dsp:txXfrm>
        <a:off x="7337263" y="760107"/>
        <a:ext cx="815140" cy="646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46C9-898E-4A9A-BB47-8081DE90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8A564-BE7B-4FD0-95FF-8F096BF4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A62C-6DCD-4D46-8209-01D79164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E6DB-46DB-4AC1-A1D6-6376DFAE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0F69B-F456-485F-8C0B-75EA9C53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3EAD-86D8-4D19-80B2-5F70BAF3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FACC-B639-44A9-BB13-6E3A207C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03B7-CFFD-4F53-86F7-2CE1A5A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3655-0E81-4FD6-8226-B1509E5D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3C2A-32EA-4729-A5EC-081B830B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4862A-2BD0-44EB-8F1D-3439463F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586-A2F7-4C40-8760-2CEDAC29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AB17-F935-478B-B66A-EC213D79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8E04-3347-43B1-B27C-1A8A9AC6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FE7F-88A7-4E2B-B224-D5039BAA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BCC-0496-4CBB-BFC2-5F86BC56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806B-2B17-4322-9740-14F80484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841B3-79C1-46A1-87D1-017A4046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9ECA-BAB5-497C-956E-9F86BF7B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8CF2-B1D5-4BD9-8AAC-F75239B2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C85B-03AA-4AF7-84F0-DF938F71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3152-895C-46A7-BF24-03DBD631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B352-C75C-4581-8AAD-432B307C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6B53-1D8E-4F18-855F-2EAF0CFF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8DA8-17FA-4191-8F6A-239CD099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C53C-ADE4-434C-8FB7-AD700B16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E74C-5F89-4017-A0D7-73F5800B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D0701-D1FC-49CC-A521-DA034F2B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AAEA-5389-46EF-BE06-5A8E4945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EEA3-D076-47F9-BC6B-7619B0C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5F269-C3C1-4C34-85D5-C5A30DD5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247C-C2AC-4853-B4E1-9AB418F1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EDF7-427E-41E4-8C22-BFC71CFA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3BAD5-1E9F-43B1-ACE5-5FB06892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D22FA-70BC-4E3A-ABC2-86E111E9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E12E8-EE7F-4C12-8447-476C4F94E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7F337-5CA7-4F2F-942A-BB31BB6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E20A6-A7C9-4BB2-829D-5DBB250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E9C61-C3A8-4206-995A-6893598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E294-D849-43F6-969B-2DD0BF14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2148A-A318-406F-81E2-B8811346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10AD4-C6B1-4C6C-A273-2C2EA607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40330-4565-40CD-893B-12ECCEBA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DD04-1450-45C0-AEDF-48FF59D3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96087-AA82-444C-BECA-EC0B0F51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1020-6283-4444-94A3-66F4D789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1079-4135-47AE-9CD4-671A84BA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178C-20A5-4EDD-B581-9723452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A2A1D-A387-47DC-B866-2D3A8A07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876F-2976-4414-AC6D-7AA52C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1327C-6710-4DD0-9F15-C19BD95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B40C-493B-4773-AAE0-8A6CE9C2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675-502A-448E-AA5A-F0FE9D7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11E49-C5E6-4F82-A0A5-6C969F12B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9607E-97BA-4F17-8BCD-45CC6660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65177-6F0A-4504-8D6F-A842078E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AEF4-2DE5-4ED9-B97A-56102DDC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74EEB-8E57-48E5-A060-A3A5DC47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5FDFF-C69D-41F7-A266-9BC1ECED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94A9-4313-4C32-97E5-B3DCEDA5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B365-B825-4D50-B4FE-A6340B79B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B33D-7095-4131-BD6A-397195D47E9F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D798-9181-4FC0-A008-53A9D72A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2202-8938-4050-ABF3-00F8A2589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B444-D189-46AB-B208-85D5EC273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A8C5-16A8-4C88-B944-B93B6593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Guest Satisfaction Survey 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FEDD-8A6E-46FA-9B3A-A2B3034D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64"/>
            <a:ext cx="10515600" cy="5160962"/>
          </a:xfrm>
        </p:spPr>
        <p:txBody>
          <a:bodyPr>
            <a:normAutofit/>
          </a:bodyPr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Understand the airlines industry. </a:t>
            </a:r>
          </a:p>
          <a:p>
            <a:pPr lvl="1"/>
            <a:r>
              <a:rPr lang="en-US" dirty="0"/>
              <a:t>Understand/frame the business problem. </a:t>
            </a:r>
          </a:p>
          <a:p>
            <a:pPr lvl="1"/>
            <a:r>
              <a:rPr lang="en-US" dirty="0"/>
              <a:t>Explore the data &amp; potential key factors with key business question in mind.</a:t>
            </a:r>
          </a:p>
          <a:p>
            <a:pPr lvl="1"/>
            <a:r>
              <a:rPr lang="en-US" dirty="0"/>
              <a:t>Look at all levels of the variables. </a:t>
            </a:r>
          </a:p>
          <a:p>
            <a:pPr lvl="1"/>
            <a:r>
              <a:rPr lang="en-US" dirty="0"/>
              <a:t>Transform all 'ordinal' columns into 'numerical columns'</a:t>
            </a:r>
          </a:p>
          <a:p>
            <a:pPr lvl="1"/>
            <a:r>
              <a:rPr lang="en-US" dirty="0"/>
              <a:t>Run histograms on transformed columns to see/understand data patterns.</a:t>
            </a:r>
          </a:p>
          <a:p>
            <a:pPr lvl="1"/>
            <a:r>
              <a:rPr lang="en-US" dirty="0"/>
              <a:t>Treat missing values by deleting columns that contained &gt; 77% null values</a:t>
            </a:r>
          </a:p>
          <a:p>
            <a:pPr lvl="1"/>
            <a:r>
              <a:rPr lang="en-US" dirty="0"/>
              <a:t>Train/validate a Random Forest Regression Model</a:t>
            </a:r>
          </a:p>
          <a:p>
            <a:pPr lvl="1"/>
            <a:r>
              <a:rPr lang="en-US" dirty="0"/>
              <a:t>Look at the Variable Importance Plot in R for variable selection to predict the response variable Q1.</a:t>
            </a:r>
          </a:p>
          <a:p>
            <a:pPr lvl="1"/>
            <a:r>
              <a:rPr lang="en-US" dirty="0"/>
              <a:t>Upon that, select the top/three factors that best explain the response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545E-B0B9-4CF9-9B9B-CE598F2B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Random Forest Model Technical Analysis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5FB2-44E4-4EB2-B36A-2606BCEF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364" y="1462435"/>
            <a:ext cx="5385956" cy="2361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37D25-EC26-4899-B56B-BE93913A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2" y="1462436"/>
            <a:ext cx="5118101" cy="236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A0069-B013-4207-B39C-9B6BB351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4" y="4211783"/>
            <a:ext cx="5118100" cy="2646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8577C-EB0F-432A-BA81-D7517F472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364" y="4211782"/>
            <a:ext cx="5376574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E7A-F85F-4DF2-9FFD-0B66969B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Results – Key Drivers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9783-85D7-4735-80D7-B2EC1D33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Key Drivers: Q127 and Q120 </a:t>
            </a:r>
          </a:p>
          <a:p>
            <a:r>
              <a:rPr lang="en-US" dirty="0"/>
              <a:t>Explain roughly 67.68% of the response variable ‘Q1’ among the training data set.</a:t>
            </a:r>
          </a:p>
          <a:p>
            <a:r>
              <a:rPr lang="en-US" dirty="0"/>
              <a:t>Then predict/validate on the test data set, Adjusted R-square = 0.6896.</a:t>
            </a:r>
          </a:p>
          <a:p>
            <a:r>
              <a:rPr lang="en-US" dirty="0"/>
              <a:t>Fairly consistent measures on both training/test set</a:t>
            </a:r>
          </a:p>
          <a:p>
            <a:r>
              <a:rPr lang="en-US" dirty="0"/>
              <a:t>Overall Goal: Find the least number of key factors that explain the highest variance of the response variable to avoid multicollinearity </a:t>
            </a:r>
          </a:p>
        </p:txBody>
      </p:sp>
    </p:spTree>
    <p:extLst>
      <p:ext uri="{BB962C8B-B14F-4D97-AF65-F5344CB8AC3E}">
        <p14:creationId xmlns:p14="http://schemas.microsoft.com/office/powerpoint/2010/main" val="30103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45BE-CFE9-4033-83C0-4D651DAE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0"/>
            <a:ext cx="5127031" cy="1676603"/>
          </a:xfrm>
        </p:spPr>
        <p:txBody>
          <a:bodyPr>
            <a:normAutofit/>
          </a:bodyPr>
          <a:lstStyle/>
          <a:p>
            <a:r>
              <a:rPr lang="en-US" sz="3700" b="1" dirty="0"/>
              <a:t>Aircraft Cabin Cleanliness Ratings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358B-D63F-4647-9CD4-8315E161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69" y="1809134"/>
            <a:ext cx="5127029" cy="488723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Copy paste Excel Test file into individual CSV Files and import them into R. Do basic data exploration.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Left outer join Tail Number Data so that the specified Tail Numbers would have a cabin cleanliness rating.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Concatenate Tail Number and Departure Date in Overnight Station Data for a unique ID.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Concatenate Tail Number and Departure Date in Test so you can join Overnight Station Data on Test Data.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Get rid of Tail Number, Departure Date in Overnight Station Data to get rid of duplicate columns (when they join)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Change the name of "Airport Code Deport" to "Overnight Airport "in Overnight Station Data 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Left outer join Overnight Station Data on Test to get Overnight Airport matched up with cleanliness rating in original Test Data.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Left outer join Airport Delivery Dates on Test to get Aircraft Delivery Dates matched up with cleanliness rating in original Test Data.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Convert cleanliness rating where 0 = filthy and 5 = spotless.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Plot histogram to for data exploration using ggplot2.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Write to csv and do further analysis in PowerBI.</a:t>
            </a:r>
          </a:p>
          <a:p>
            <a:endParaRPr lang="en-US" sz="1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88187F-E506-4E6C-AE6C-5814389438E8}"/>
              </a:ext>
            </a:extLst>
          </p:cNvPr>
          <p:cNvSpPr txBox="1">
            <a:spLocks/>
          </p:cNvSpPr>
          <p:nvPr/>
        </p:nvSpPr>
        <p:spPr>
          <a:xfrm>
            <a:off x="648930" y="1960039"/>
            <a:ext cx="5127029" cy="34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E6B5E-58A1-4635-88CA-A2CD25BB27B0}"/>
              </a:ext>
            </a:extLst>
          </p:cNvPr>
          <p:cNvSpPr txBox="1"/>
          <p:nvPr/>
        </p:nvSpPr>
        <p:spPr>
          <a:xfrm>
            <a:off x="648928" y="1439802"/>
            <a:ext cx="44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Tools Used: Excel, R (ggplot2), PowerBI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F7AA0-9D91-47FB-B546-9BAF6D9E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99" y="0"/>
            <a:ext cx="6431202" cy="308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3FFD14-264C-4015-91E5-CA439816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9" y="3186544"/>
            <a:ext cx="6169891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22513-F27A-43E8-BCE1-D916B0FA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5A3673-49EA-4716-990F-698D8520D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234951"/>
              </p:ext>
            </p:extLst>
          </p:nvPr>
        </p:nvGraphicFramePr>
        <p:xfrm>
          <a:off x="4038600" y="1"/>
          <a:ext cx="8153400" cy="569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8F8EB90-85A5-465C-90A9-0734372B8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8566" y="5828146"/>
            <a:ext cx="3895725" cy="919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0DC8C-A508-4318-AAEE-1A01D8FCB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900" y="5828146"/>
            <a:ext cx="3886200" cy="9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1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549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Guest Satisfaction Survey Key Factors</vt:lpstr>
      <vt:lpstr>Random Forest Model Technical Analysis</vt:lpstr>
      <vt:lpstr>Random Forest Results – Key Drivers Interpretation</vt:lpstr>
      <vt:lpstr>Aircraft Cabin Cleanliness Ratings Analysis</vt:lpstr>
      <vt:lpstr>Key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Spirit Airlines Technical Assessment</dc:title>
  <dc:creator>pujan malavia</dc:creator>
  <cp:lastModifiedBy>pujan malavia</cp:lastModifiedBy>
  <cp:revision>11</cp:revision>
  <dcterms:created xsi:type="dcterms:W3CDTF">2019-05-20T00:28:44Z</dcterms:created>
  <dcterms:modified xsi:type="dcterms:W3CDTF">2019-07-29T23:36:16Z</dcterms:modified>
</cp:coreProperties>
</file>