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1a5e62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1a5e62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1a5e62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1a5e62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a5e624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1a5e62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1a5e62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1a5e62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9580bb1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9580bb1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9580bb1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9580bb1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9580bb1e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9580bb1e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5d713c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5d713c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5d713c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5d713c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5d713c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5d713c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e5d713c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e5d713c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5d713c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e5d713c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ishadeed.com/article/clip-path/" TargetMode="External"/><Relationship Id="rId5" Type="http://schemas.openxmlformats.org/officeDocument/2006/relationships/hyperlink" Target="https://bennettfeely.com/clippy/" TargetMode="External"/><Relationship Id="rId6" Type="http://schemas.openxmlformats.org/officeDocument/2006/relationships/hyperlink" Target="https://developer.mozilla.org/es/docs/Web/CSS/clip-path" TargetMode="External"/><Relationship Id="rId7" Type="http://schemas.openxmlformats.org/officeDocument/2006/relationships/hyperlink" Target="https://developer.mozilla.org/en-US/docs/Web/SVG/Element/clipPat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400">
                <a:latin typeface="Montserrat"/>
                <a:ea typeface="Montserrat"/>
                <a:cs typeface="Montserrat"/>
                <a:sym typeface="Montserrat"/>
              </a:rPr>
              <a:t>Clip-path en CSS3</a:t>
            </a:r>
            <a:endParaRPr b="1" sz="6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0" y="1822225"/>
            <a:ext cx="4759664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94825" y="500925"/>
            <a:ext cx="4026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0">
                <a:latin typeface="Montserrat"/>
                <a:ea typeface="Montserrat"/>
                <a:cs typeface="Montserrat"/>
                <a:sym typeface="Montserrat"/>
              </a:rPr>
              <a:t>ellipse</a:t>
            </a:r>
            <a:r>
              <a:rPr b="1" lang="es" sz="7000"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644675" y="500925"/>
            <a:ext cx="4166400" cy="22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El método ellipse, permite recortar una forma ovalada debido a que ahora podemos definir un alto y ancho. </a:t>
            </a:r>
            <a:endParaRPr sz="22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550" y="2909625"/>
            <a:ext cx="4843622" cy="20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194825" y="1915725"/>
            <a:ext cx="30000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 igual que en circle, podemos usar (top, center, bottom,left, right) para posicionar el recorte.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94825" y="500925"/>
            <a:ext cx="4026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6000">
                <a:latin typeface="Montserrat"/>
                <a:ea typeface="Montserrat"/>
                <a:cs typeface="Montserrat"/>
                <a:sym typeface="Montserrat"/>
              </a:rPr>
              <a:t>polygon()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644675" y="500925"/>
            <a:ext cx="4166400" cy="22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El método polygon, a mi </a:t>
            </a:r>
            <a:r>
              <a:rPr lang="es" sz="2200"/>
              <a:t>opinión</a:t>
            </a:r>
            <a:r>
              <a:rPr lang="es" sz="2200"/>
              <a:t> es lo más poderoso de clip-path ya que permite crear cualquier </a:t>
            </a:r>
            <a:r>
              <a:rPr lang="es" sz="2200"/>
              <a:t>polígono</a:t>
            </a:r>
            <a:r>
              <a:rPr lang="es" sz="2200"/>
              <a:t> debido a que nosotros definimos los puntos existentes.</a:t>
            </a:r>
            <a:endParaRPr sz="22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425" y="2861350"/>
            <a:ext cx="5163075" cy="15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75" y="2243725"/>
            <a:ext cx="2946500" cy="2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94825" y="500925"/>
            <a:ext cx="4026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6000">
                <a:latin typeface="Montserrat"/>
                <a:ea typeface="Montserrat"/>
                <a:cs typeface="Montserrat"/>
                <a:sym typeface="Montserrat"/>
              </a:rPr>
              <a:t>path</a:t>
            </a:r>
            <a:r>
              <a:rPr b="1" lang="es" sz="6000"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644675" y="500925"/>
            <a:ext cx="4166400" cy="22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El método path, funciona como una </a:t>
            </a:r>
            <a:r>
              <a:rPr lang="es" sz="2200"/>
              <a:t>máscara</a:t>
            </a:r>
            <a:r>
              <a:rPr lang="es" sz="2200"/>
              <a:t>, recortando el elemento tomando como molde un elemento SVG.</a:t>
            </a:r>
            <a:endParaRPr sz="22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350" y="2571750"/>
            <a:ext cx="4421842" cy="22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50" y="2068150"/>
            <a:ext cx="3054198" cy="22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94825" y="500925"/>
            <a:ext cx="4026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600">
                <a:latin typeface="Montserrat"/>
                <a:ea typeface="Montserrat"/>
                <a:cs typeface="Montserrat"/>
                <a:sym typeface="Montserrat"/>
              </a:rPr>
              <a:t>Referencias: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50" y="2912950"/>
            <a:ext cx="2376924" cy="17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4572000" y="800400"/>
            <a:ext cx="413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https://ishadeed.com/article/clip-path/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https://bennettfeely.com/clippy/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https://developer.mozilla.org/es/docs/Web/CSS/clip-path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https://developer.mozilla.org/en-US/docs/Web/SVG/Element/clipPath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100">
                <a:latin typeface="Montserrat"/>
                <a:ea typeface="Montserrat"/>
                <a:cs typeface="Montserrat"/>
                <a:sym typeface="Montserrat"/>
              </a:rPr>
              <a:t>¿Qué es Clip-path?</a:t>
            </a:r>
            <a:endParaRPr b="1" sz="5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Clip-path es una propiedad en CSS3 que permite recortar a un elemento </a:t>
            </a:r>
            <a:r>
              <a:rPr lang="es" sz="2200"/>
              <a:t>dándole</a:t>
            </a:r>
            <a:r>
              <a:rPr lang="es" sz="2200"/>
              <a:t> una nueva forma (</a:t>
            </a:r>
            <a:r>
              <a:rPr lang="es" sz="2200"/>
              <a:t>Círculo</a:t>
            </a:r>
            <a:r>
              <a:rPr lang="es" sz="2200"/>
              <a:t>, Trapecio, Rectangulo, SVG, etc...)</a:t>
            </a:r>
            <a:endParaRPr sz="22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25" y="2919300"/>
            <a:ext cx="2845850" cy="18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100">
                <a:latin typeface="Montserrat"/>
                <a:ea typeface="Montserrat"/>
                <a:cs typeface="Montserrat"/>
                <a:sym typeface="Montserrat"/>
              </a:rPr>
              <a:t>¿Cómo funciona Clip-path?</a:t>
            </a:r>
            <a:endParaRPr b="1" sz="5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Al momento de recortar un elemento, el </a:t>
            </a:r>
            <a:r>
              <a:rPr lang="es" sz="2200"/>
              <a:t>área visible del recorte se le conoce como path, el path puede ser especificado por una url, o por un método de figuras.</a:t>
            </a:r>
            <a:r>
              <a:rPr lang="es" sz="2200"/>
              <a:t> </a:t>
            </a:r>
            <a:endParaRPr sz="22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250" y="2571750"/>
            <a:ext cx="2396825" cy="23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94825" y="500925"/>
            <a:ext cx="4026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100">
                <a:latin typeface="Montserrat"/>
                <a:ea typeface="Montserrat"/>
                <a:cs typeface="Montserrat"/>
                <a:sym typeface="Montserrat"/>
              </a:rPr>
              <a:t>Clip-path</a:t>
            </a:r>
            <a:endParaRPr b="1" sz="5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100">
                <a:latin typeface="Montserrat"/>
                <a:ea typeface="Montserrat"/>
                <a:cs typeface="Montserrat"/>
                <a:sym typeface="Montserrat"/>
              </a:rPr>
              <a:t>en acción.</a:t>
            </a:r>
            <a:endParaRPr b="1" sz="5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25" y="300875"/>
            <a:ext cx="4632301" cy="21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550" y="2240150"/>
            <a:ext cx="1827425" cy="18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675" y="2240150"/>
            <a:ext cx="1827425" cy="1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94825" y="500925"/>
            <a:ext cx="4026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901">
                <a:latin typeface="Montserrat"/>
                <a:ea typeface="Montserrat"/>
                <a:cs typeface="Montserrat"/>
                <a:sym typeface="Montserrat"/>
              </a:rPr>
              <a:t>Sistema de </a:t>
            </a:r>
            <a:r>
              <a:rPr b="1" lang="es" sz="4401">
                <a:latin typeface="Montserrat"/>
                <a:ea typeface="Montserrat"/>
                <a:cs typeface="Montserrat"/>
                <a:sym typeface="Montserrat"/>
              </a:rPr>
              <a:t>coordenadas</a:t>
            </a:r>
            <a:endParaRPr b="1" sz="440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710500" y="616700"/>
            <a:ext cx="7347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Clip-path utiliza el mismo sistema de coordenadas, partiendo de la parte superior izquierda como el punto de inicio. Así que tendremos (X,Y).</a:t>
            </a:r>
            <a:endParaRPr sz="22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25" y="2407400"/>
            <a:ext cx="2812950" cy="2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94825" y="500925"/>
            <a:ext cx="4026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901">
                <a:latin typeface="Montserrat"/>
                <a:ea typeface="Montserrat"/>
                <a:cs typeface="Montserrat"/>
                <a:sym typeface="Montserrat"/>
              </a:rPr>
              <a:t>Sistema de </a:t>
            </a:r>
            <a:r>
              <a:rPr b="1" lang="es" sz="4401">
                <a:latin typeface="Montserrat"/>
                <a:ea typeface="Montserrat"/>
                <a:cs typeface="Montserrat"/>
                <a:sym typeface="Montserrat"/>
              </a:rPr>
              <a:t>coordenadas</a:t>
            </a:r>
            <a:endParaRPr b="1" sz="440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710500" y="616700"/>
            <a:ext cx="7347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Las coordenadas son relativas al elemento, es decir la posición inicial “xy(0,0)” será la parte superior derecha del elemento, esto para posicionar el recorte en elemento.</a:t>
            </a:r>
            <a:endParaRPr sz="22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313" y="3314625"/>
            <a:ext cx="232911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331100" y="1448700"/>
            <a:ext cx="6481800" cy="22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7500">
                <a:latin typeface="Montserrat"/>
                <a:ea typeface="Montserrat"/>
                <a:cs typeface="Montserrat"/>
                <a:sym typeface="Montserrat"/>
              </a:rPr>
              <a:t>Valores en Clip-path</a:t>
            </a:r>
            <a:endParaRPr b="1" sz="7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94825" y="500925"/>
            <a:ext cx="4026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0">
                <a:latin typeface="Montserrat"/>
                <a:ea typeface="Montserrat"/>
                <a:cs typeface="Montserrat"/>
                <a:sym typeface="Montserrat"/>
              </a:rPr>
              <a:t>circle()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325" y="2455975"/>
            <a:ext cx="5068399" cy="255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El método circle, permite recortar un </a:t>
            </a:r>
            <a:r>
              <a:rPr lang="es" sz="2200"/>
              <a:t>círculo</a:t>
            </a:r>
            <a:r>
              <a:rPr lang="es" sz="2200"/>
              <a:t>,  el primer valor es el radio, y los otros dos definen el posicionamiento del </a:t>
            </a:r>
            <a:r>
              <a:rPr lang="es" sz="2200"/>
              <a:t>círculo</a:t>
            </a:r>
            <a:r>
              <a:rPr lang="es" sz="2200"/>
              <a:t> en el elemento.</a:t>
            </a:r>
            <a:endParaRPr sz="2200"/>
          </a:p>
        </p:txBody>
      </p:sp>
      <p:sp>
        <p:nvSpPr>
          <p:cNvPr id="116" name="Google Shape;116;p20"/>
          <p:cNvSpPr txBox="1"/>
          <p:nvPr/>
        </p:nvSpPr>
        <p:spPr>
          <a:xfrm>
            <a:off x="194825" y="1915725"/>
            <a:ext cx="30000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Recuerda que el radio, es la mitad del </a:t>
            </a:r>
            <a:r>
              <a:rPr lang="es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diámetro</a:t>
            </a:r>
            <a:r>
              <a:rPr lang="es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un </a:t>
            </a:r>
            <a:r>
              <a:rPr lang="es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círculo</a:t>
            </a:r>
            <a:r>
              <a:rPr lang="es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94825" y="500925"/>
            <a:ext cx="4026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0">
                <a:latin typeface="Montserrat"/>
                <a:ea typeface="Montserrat"/>
                <a:cs typeface="Montserrat"/>
                <a:sym typeface="Montserrat"/>
              </a:rPr>
              <a:t>inset</a:t>
            </a:r>
            <a:r>
              <a:rPr b="1" lang="es" sz="7000"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22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El método inset, crea un recorte de </a:t>
            </a:r>
            <a:r>
              <a:rPr lang="es" sz="2200"/>
              <a:t>rectángulo o  cuadrado interno este consta de 4 puntos, que representan top, bottom, left y right estos definen el posicionamiento del recorte.</a:t>
            </a:r>
            <a:endParaRPr sz="2200"/>
          </a:p>
        </p:txBody>
      </p:sp>
      <p:sp>
        <p:nvSpPr>
          <p:cNvPr id="123" name="Google Shape;123;p21"/>
          <p:cNvSpPr txBox="1"/>
          <p:nvPr/>
        </p:nvSpPr>
        <p:spPr>
          <a:xfrm>
            <a:off x="194825" y="1915725"/>
            <a:ext cx="30000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 punto puede ser definido por pixeles o por porcentajes.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050" y="2840700"/>
            <a:ext cx="4981674" cy="18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