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 snapToObjects="1">
      <p:cViewPr>
        <p:scale>
          <a:sx n="100" d="100"/>
          <a:sy n="100" d="100"/>
        </p:scale>
        <p:origin x="10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6CC5-2E77-494A-8477-390E1F2B4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8476D-AE0E-1943-B42B-AA5E1C13A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AB39-A084-E54D-B3D3-F2CC385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7952-18AF-E04E-9E93-3EBAC1B3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B76F-14A5-114C-847B-BD92D866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6D52-9F07-D440-BF7B-9FB072BB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D38B2-B4ED-B242-AFCA-247B79DC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974F-2EE6-8147-BD98-A09DF29F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A0A85-C097-E44F-AAEB-8EDE536F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2157-1B26-0341-9AF6-D71A8FF8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151E1-098C-B94F-8C72-670DFCA80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C68E1-C939-8045-B5FB-B605E0160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F587B-FCA0-3A47-96E9-D642DEA6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12A6-C3ED-A145-8DF3-68BC2B71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393D-B238-F440-ACF0-828A5021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6D97-869F-4D45-9D70-9E98C22E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9255-C77E-214D-9DE2-54ADF914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FFA32-228F-9F4D-BAF9-A6EC96DA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5CD1-290C-0A47-9761-38497D08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B6F8-6654-864E-9AA4-E37CB883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1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2020-1072-5449-BD0D-57AF0900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7CF6-9B2D-D548-9AB9-28B587712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D35B-5AA1-514E-A289-6B38BB72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E140-B7DA-3343-898A-CB692C9D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7AB1-8424-B246-93CC-E2114CD7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C94B-07B0-FF49-B811-53ED3317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CE82-3013-134E-90C4-80EAE4BB3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46CF2-5CBC-B646-A2CA-8A85FFA6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66F05-64E4-EF4F-B00C-262EC02E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C543-1057-1A40-A3ED-10332398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687C-B350-4C4A-8287-10B9165D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A346-D7BF-244A-ACCF-6C5C6062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1FFA-EF15-0247-8477-2C39FC5C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44D81-F323-CC48-9CF8-B81847E2C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664BA-51B2-C942-845E-35C714AB9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DA588-C7D8-C840-A533-B106AFC9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31629-7EC9-5E4F-A6AA-55F40CFB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9DF2C-E73E-9D4B-9DF4-B1A00961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832CD-AEB9-4548-AC47-0EAA4484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EF1B-EB3C-E048-86B4-F7B6D54C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43926-ED56-EC46-9761-B2BE855B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DFD4-E9FD-A44D-B682-32A4A7CC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E33ED-9CFE-9749-A8F0-43B7E3AB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5499A-BC3D-3B45-8D2D-2B5B56E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C4598-4C4F-A340-9686-C59F0782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ED303-7AE8-1440-8E49-2DD99B03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6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5D7E-F3E3-AC41-9205-703A6DA9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4F90-12ED-C94D-85CD-D7317B33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345B6-D094-FF4A-8A30-616328C1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B12A7-F8A3-CB41-AD7B-542E4572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29D3-77CA-E247-93B5-0D0AB333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9EAA-71BB-5D4B-8875-A6EAE0A3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20D6-AF95-CF41-AC0F-CEB8CE11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71383-B5CF-4A45-920A-19657F3CB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F671D-B983-484B-A737-2CC0F6AA7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0819-0DED-B747-8C29-A2DED8A7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2A5FA-8B4B-2B4B-877A-03DD1794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4D8E3-1056-BF43-A6B5-CD99F659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B6E9C-EA06-174A-82F3-EB250C23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ECE17-5DFD-644F-B784-DBBAB34F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77B4-EDA7-2146-B9BE-4DFDD8578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A023B-67DC-664E-A830-85609BBF46F9}" type="datetimeFigureOut">
              <a:rPr lang="en-US" smtClean="0"/>
              <a:t>8/29/21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AC02-F616-3C4D-B646-C3030DE9B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4615-EF35-1B45-87F5-007AB40FC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B10E6-E398-044A-86E0-AB0156722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0643FB-E887-884C-9157-BC0B20992A69}"/>
              </a:ext>
            </a:extLst>
          </p:cNvPr>
          <p:cNvGrpSpPr/>
          <p:nvPr/>
        </p:nvGrpSpPr>
        <p:grpSpPr>
          <a:xfrm>
            <a:off x="4694304" y="628805"/>
            <a:ext cx="2803391" cy="5600390"/>
            <a:chOff x="4694304" y="628805"/>
            <a:chExt cx="2803391" cy="5600390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819D7B17-95E8-DB4C-870A-C9EDE4B01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4304" y="628805"/>
              <a:ext cx="2803391" cy="560039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63A252-B644-7C40-927C-F6565FD65317}"/>
                </a:ext>
              </a:extLst>
            </p:cNvPr>
            <p:cNvSpPr/>
            <p:nvPr/>
          </p:nvSpPr>
          <p:spPr>
            <a:xfrm>
              <a:off x="5217161" y="4892040"/>
              <a:ext cx="1676400" cy="756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n w="12700">
                    <a:noFill/>
                  </a:ln>
                  <a:solidFill>
                    <a:schemeClr val="tx1"/>
                  </a:solidFill>
                  <a:latin typeface="Britannic Bold" panose="020B0903060703020204" pitchFamily="34" charset="77"/>
                  <a:ea typeface="Arial Unicode MS" panose="020B0604020202020204" pitchFamily="34" charset="-128"/>
                  <a:cs typeface="Aharoni" panose="020F0502020204030204" pitchFamily="34" charset="0"/>
                </a:rPr>
                <a:t>2022</a:t>
              </a:r>
              <a:endParaRPr lang="en-US" sz="4400" dirty="0">
                <a:solidFill>
                  <a:schemeClr val="tx1"/>
                </a:solidFill>
                <a:latin typeface="Britannic Bold" panose="020B0903060703020204" pitchFamily="34" charset="77"/>
                <a:cs typeface="Aharon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02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McGrath</dc:creator>
  <cp:lastModifiedBy>Paul McGrath</cp:lastModifiedBy>
  <cp:revision>3</cp:revision>
  <dcterms:created xsi:type="dcterms:W3CDTF">2021-08-29T03:59:31Z</dcterms:created>
  <dcterms:modified xsi:type="dcterms:W3CDTF">2021-08-29T04:05:27Z</dcterms:modified>
</cp:coreProperties>
</file>