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sldIdLst>
    <p:sldId id="256" r:id="rId2"/>
    <p:sldId id="304" r:id="rId3"/>
    <p:sldId id="257" r:id="rId4"/>
    <p:sldId id="281" r:id="rId5"/>
    <p:sldId id="280" r:id="rId6"/>
    <p:sldId id="279" r:id="rId7"/>
    <p:sldId id="267" r:id="rId8"/>
    <p:sldId id="258" r:id="rId9"/>
    <p:sldId id="268" r:id="rId10"/>
    <p:sldId id="277" r:id="rId11"/>
    <p:sldId id="271" r:id="rId12"/>
    <p:sldId id="269" r:id="rId13"/>
    <p:sldId id="260" r:id="rId14"/>
    <p:sldId id="261" r:id="rId15"/>
    <p:sldId id="259" r:id="rId16"/>
    <p:sldId id="262" r:id="rId17"/>
    <p:sldId id="270" r:id="rId18"/>
    <p:sldId id="266" r:id="rId19"/>
    <p:sldId id="275" r:id="rId20"/>
    <p:sldId id="301" r:id="rId21"/>
    <p:sldId id="302" r:id="rId22"/>
    <p:sldId id="278" r:id="rId23"/>
    <p:sldId id="282" r:id="rId24"/>
    <p:sldId id="299" r:id="rId25"/>
    <p:sldId id="274" r:id="rId26"/>
    <p:sldId id="306" r:id="rId27"/>
    <p:sldId id="307" r:id="rId28"/>
    <p:sldId id="283" r:id="rId29"/>
    <p:sldId id="263" r:id="rId30"/>
    <p:sldId id="297" r:id="rId31"/>
    <p:sldId id="264" r:id="rId32"/>
    <p:sldId id="284" r:id="rId33"/>
    <p:sldId id="265" r:id="rId34"/>
    <p:sldId id="276" r:id="rId35"/>
    <p:sldId id="285" r:id="rId36"/>
    <p:sldId id="292" r:id="rId37"/>
    <p:sldId id="293" r:id="rId38"/>
    <p:sldId id="295" r:id="rId39"/>
    <p:sldId id="296" r:id="rId40"/>
    <p:sldId id="294" r:id="rId41"/>
    <p:sldId id="291" r:id="rId42"/>
    <p:sldId id="286" r:id="rId43"/>
    <p:sldId id="287" r:id="rId44"/>
    <p:sldId id="288" r:id="rId45"/>
    <p:sldId id="289" r:id="rId46"/>
    <p:sldId id="298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729" autoAdjust="0"/>
  </p:normalViewPr>
  <p:slideViewPr>
    <p:cSldViewPr snapToGrid="0" snapToObjects="1">
      <p:cViewPr varScale="1">
        <p:scale>
          <a:sx n="112" d="100"/>
          <a:sy n="112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base application</a:t>
            </a:r>
          </a:p>
          <a:p>
            <a:r>
              <a:rPr lang="en-US" dirty="0" smtClean="0"/>
              <a:t>Use Bower to install Angular dependency</a:t>
            </a:r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/>
              <a:t>Use Bower to install </a:t>
            </a:r>
            <a:r>
              <a:rPr lang="en-US" dirty="0" smtClean="0"/>
              <a:t>Twitter Bootstrap dependency</a:t>
            </a:r>
            <a:endParaRPr lang="en-US" dirty="0"/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  <a:endParaRPr lang="en-US" dirty="0"/>
          </a:p>
          <a:p>
            <a:r>
              <a:rPr lang="en-US" dirty="0" smtClean="0"/>
              <a:t>Setup base </a:t>
            </a:r>
            <a:r>
              <a:rPr lang="en-US" dirty="0" err="1" smtClean="0"/>
              <a:t>index.html</a:t>
            </a:r>
            <a:r>
              <a:rPr lang="en-US" dirty="0" smtClean="0"/>
              <a:t> page (copy from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day-1/step-0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err="1" smtClean="0"/>
              <a:t>AngularJS</a:t>
            </a:r>
            <a:r>
              <a:rPr lang="en-US" dirty="0" smtClean="0"/>
              <a:t> to the root DOM element of the application</a:t>
            </a:r>
          </a:p>
          <a:p>
            <a:r>
              <a:rPr lang="en-US" dirty="0" smtClean="0"/>
              <a:t>Allows for only using Angular on small sub-sections of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Double-curly braces denote a binding</a:t>
            </a:r>
          </a:p>
          <a:p>
            <a:r>
              <a:rPr lang="en-US" dirty="0" smtClean="0"/>
              <a:t>Bindings contain an expression</a:t>
            </a:r>
          </a:p>
          <a:p>
            <a:r>
              <a:rPr lang="en-US" dirty="0" smtClean="0">
                <a:latin typeface="Menlo Regular"/>
                <a:cs typeface="Menlo Regular"/>
              </a:rPr>
              <a:t>{{ expression }}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Evaluated in the context of the $scope object</a:t>
            </a:r>
            <a:endParaRPr lang="en-US" dirty="0"/>
          </a:p>
          <a:p>
            <a:r>
              <a:rPr lang="en-US" dirty="0" smtClean="0"/>
              <a:t>Support simple expressions and forgiving attribute evaluation, but no control flow statements	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{{ </a:t>
            </a:r>
            <a:r>
              <a:rPr lang="en-US" dirty="0" smtClean="0">
                <a:latin typeface="Menlo Regular"/>
                <a:cs typeface="Menlo Regular"/>
              </a:rPr>
              <a:t>‘Hello’ + ‘ ‘ + ‘World!’ }</a:t>
            </a: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{{ </a:t>
            </a:r>
            <a:r>
              <a:rPr lang="en-US" dirty="0" err="1" smtClean="0">
                <a:latin typeface="Menlo Regular"/>
                <a:cs typeface="Menlo Regular"/>
              </a:rPr>
              <a:t>model.person.firstName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}}</a:t>
            </a:r>
          </a:p>
          <a:p>
            <a:pPr lvl="2"/>
            <a:r>
              <a:rPr lang="en-US" dirty="0" smtClean="0"/>
              <a:t>Won’t throw an exception if model or person is null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functions that take in a $scope </a:t>
            </a:r>
            <a:r>
              <a:rPr lang="en-US" dirty="0" err="1" smtClean="0"/>
              <a:t>paramter</a:t>
            </a:r>
            <a:endParaRPr lang="en-US" dirty="0" smtClean="0"/>
          </a:p>
          <a:p>
            <a:r>
              <a:rPr lang="en-US" dirty="0" smtClean="0"/>
              <a:t>Responsible for augmenting the scope</a:t>
            </a:r>
          </a:p>
          <a:p>
            <a:r>
              <a:rPr lang="en-US" dirty="0" smtClean="0"/>
              <a:t>Attached to an element (view) via </a:t>
            </a:r>
            <a:r>
              <a:rPr lang="en-US" dirty="0" err="1" smtClean="0"/>
              <a:t>ng</a:t>
            </a:r>
            <a:r>
              <a:rPr lang="en-US" dirty="0" smtClean="0"/>
              <a:t>-controller directive </a:t>
            </a:r>
          </a:p>
          <a:p>
            <a:r>
              <a:rPr lang="en-US" dirty="0" smtClean="0"/>
              <a:t>Injectable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the model; execution context for </a:t>
            </a:r>
            <a:r>
              <a:rPr lang="en-US" dirty="0" err="1" smtClean="0"/>
              <a:t>AngularJS</a:t>
            </a:r>
            <a:r>
              <a:rPr lang="en-US" dirty="0" smtClean="0"/>
              <a:t> expressions in the templates</a:t>
            </a:r>
          </a:p>
          <a:p>
            <a:r>
              <a:rPr lang="en-US" dirty="0" smtClean="0"/>
              <a:t>Single $</a:t>
            </a:r>
            <a:r>
              <a:rPr lang="en-US" dirty="0" err="1" smtClean="0"/>
              <a:t>rootScope</a:t>
            </a:r>
            <a:r>
              <a:rPr lang="en-US" dirty="0" smtClean="0"/>
              <a:t> created for an application</a:t>
            </a:r>
          </a:p>
          <a:p>
            <a:r>
              <a:rPr lang="en-US" dirty="0" smtClean="0"/>
              <a:t>Hierarchical arrangement – single $</a:t>
            </a:r>
            <a:r>
              <a:rPr lang="en-US" dirty="0" err="1" smtClean="0"/>
              <a:t>rootScope</a:t>
            </a:r>
            <a:r>
              <a:rPr lang="en-US" dirty="0" smtClean="0"/>
              <a:t> object for application, with nested child scopes attached to DOM elements</a:t>
            </a:r>
          </a:p>
          <a:p>
            <a:pPr lvl="1"/>
            <a:r>
              <a:rPr lang="en-US" dirty="0" smtClean="0"/>
              <a:t>Child scopes can either prototypically inherit from their parent, or be isolated</a:t>
            </a:r>
          </a:p>
          <a:p>
            <a:r>
              <a:rPr lang="en-US" dirty="0" smtClean="0"/>
              <a:t>Child scopes generally created by directives (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-repeat,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expressions have access to all properties on the scope</a:t>
            </a:r>
          </a:p>
          <a:p>
            <a:pPr lvl="1"/>
            <a:r>
              <a:rPr lang="en-US" dirty="0" smtClean="0"/>
              <a:t>Properties for read/write data access</a:t>
            </a:r>
          </a:p>
          <a:p>
            <a:pPr lvl="1"/>
            <a:r>
              <a:rPr lang="en-US" dirty="0" smtClean="0"/>
              <a:t>Functions for event handlers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scope.name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=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&lt;div&gt;{{name}}&lt;/div&gt;  // &lt;div&gt;Phil&lt;/div&gt;</a:t>
            </a:r>
          </a:p>
          <a:p>
            <a:r>
              <a:rPr lang="en-US" dirty="0" smtClean="0"/>
              <a:t>Null-safe</a:t>
            </a:r>
          </a:p>
          <a:p>
            <a:pPr lvl="1"/>
            <a:r>
              <a:rPr lang="en-US" dirty="0" smtClean="0"/>
              <a:t>Won’t throw exception if parent property is null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{{</a:t>
            </a:r>
            <a:r>
              <a:rPr lang="en-US" dirty="0" err="1" smtClean="0">
                <a:latin typeface="Menlo Regular"/>
                <a:cs typeface="Menlo Regular"/>
              </a:rPr>
              <a:t>model.my.null.property.name</a:t>
            </a:r>
            <a:r>
              <a:rPr lang="en-US" dirty="0" smtClean="0">
                <a:latin typeface="Menlo Regular"/>
                <a:cs typeface="Menlo Regular"/>
              </a:rPr>
              <a:t>}} // won’t bomb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40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11917"/>
            <a:ext cx="8086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”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4638378"/>
            <a:ext cx="763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5715E"/>
                </a:solidFill>
                <a:latin typeface="Menlo"/>
              </a:rPr>
              <a:t>//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app.js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5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focus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Isolation of DOM interaction to directives allows for easy testing of services and controllers</a:t>
            </a:r>
          </a:p>
          <a:p>
            <a:r>
              <a:rPr lang="en-US" dirty="0" smtClean="0"/>
              <a:t>Dependency injection allows for easy mocking of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36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6" y="810637"/>
            <a:ext cx="652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app.js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636" y="2811170"/>
            <a:ext cx="8606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{};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new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40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 dirty="0" err="1"/>
              <a:t>ng-bootcamp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by </a:t>
            </a:r>
            <a:r>
              <a:rPr lang="en-US" dirty="0" err="1"/>
              <a:t>AngularJS</a:t>
            </a:r>
            <a:r>
              <a:rPr lang="en-US" dirty="0"/>
              <a:t> team</a:t>
            </a:r>
          </a:p>
          <a:p>
            <a:r>
              <a:rPr lang="en-US" dirty="0"/>
              <a:t>Test harness for JavaScript unit tests</a:t>
            </a:r>
          </a:p>
          <a:p>
            <a:r>
              <a:rPr lang="en-US" dirty="0"/>
              <a:t>Supports multiple browsers, headless </a:t>
            </a:r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Capture browsers automatically or manually</a:t>
            </a:r>
          </a:p>
          <a:p>
            <a:r>
              <a:rPr lang="en-US" dirty="0"/>
              <a:t>Instruct Karma to start browsers on host machine (Chrome, FF, </a:t>
            </a:r>
            <a:r>
              <a:rPr lang="en-US" dirty="0" smtClean="0"/>
              <a:t>Safari</a:t>
            </a:r>
            <a:r>
              <a:rPr lang="en-US" dirty="0"/>
              <a:t>, IE, Opera,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r>
              <a:rPr lang="en-US" dirty="0"/>
              <a:t>Navigate browser to Karma server URL (useful for </a:t>
            </a:r>
            <a:r>
              <a:rPr lang="en-US" dirty="0" smtClean="0"/>
              <a:t>mobile devices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karma-cli karma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init</a:t>
            </a:r>
            <a:r>
              <a:rPr lang="en-US" dirty="0" smtClean="0">
                <a:latin typeface="Menlo Regular"/>
                <a:cs typeface="Menlo Regular"/>
              </a:rPr>
              <a:t>  # run this if you don’t have a </a:t>
            </a:r>
            <a:r>
              <a:rPr lang="en-US" dirty="0" err="1" smtClean="0">
                <a:latin typeface="Menlo Regular"/>
                <a:cs typeface="Menlo Regular"/>
              </a:rPr>
              <a:t>package.json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smtClean="0">
                <a:latin typeface="Menlo Regular"/>
                <a:cs typeface="Menlo Regular"/>
              </a:rPr>
              <a:t>file already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--save karma-jasmine karma-chrome-launcher</a:t>
            </a:r>
          </a:p>
          <a:p>
            <a:r>
              <a:rPr lang="en-US" dirty="0" smtClean="0">
                <a:cs typeface="Menlo Regular"/>
              </a:rPr>
              <a:t>Configuring Karma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karma </a:t>
            </a:r>
            <a:r>
              <a:rPr lang="en-US" dirty="0" err="1" smtClean="0">
                <a:latin typeface="Menlo Regular"/>
                <a:cs typeface="Menlo Regular"/>
              </a:rPr>
              <a:t>init</a:t>
            </a:r>
            <a:endParaRPr lang="en-US" dirty="0" smtClean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cs typeface="Menlo Regular"/>
              </a:rPr>
              <a:t>Creates </a:t>
            </a:r>
            <a:r>
              <a:rPr lang="en-US" dirty="0" err="1" smtClean="0">
                <a:cs typeface="Menlo Regular"/>
              </a:rPr>
              <a:t>karma.conf.js</a:t>
            </a:r>
            <a:endParaRPr lang="en-US" dirty="0" smtClean="0">
              <a:cs typeface="Menlo Regular"/>
            </a:endParaRPr>
          </a:p>
          <a:p>
            <a:pPr lvl="2"/>
            <a:r>
              <a:rPr lang="en-US" dirty="0" smtClean="0">
                <a:cs typeface="Menlo Regular"/>
              </a:rPr>
              <a:t>Port, test browsers, files to load</a:t>
            </a:r>
          </a:p>
          <a:p>
            <a:r>
              <a:rPr lang="en-US" dirty="0">
                <a:cs typeface="Menlo Regular"/>
              </a:rPr>
              <a:t>Running Karma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karma start </a:t>
            </a:r>
            <a:r>
              <a:rPr lang="en-US" dirty="0" err="1">
                <a:latin typeface="Menlo Regular"/>
                <a:cs typeface="Menlo Regular"/>
              </a:rPr>
              <a:t>karma.conf.js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pPr marL="349250" lvl="1" indent="0">
              <a:buNone/>
            </a:pP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752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in </a:t>
            </a:r>
            <a:r>
              <a:rPr lang="en-US" dirty="0" err="1" smtClean="0"/>
              <a:t>app.js</a:t>
            </a:r>
            <a:endParaRPr lang="en-US" dirty="0"/>
          </a:p>
          <a:p>
            <a:r>
              <a:rPr lang="en-US" dirty="0" smtClean="0"/>
              <a:t>Set name property on $scope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-controller directive in 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smtClean="0"/>
              <a:t>Display name</a:t>
            </a:r>
          </a:p>
          <a:p>
            <a:r>
              <a:rPr lang="en-US" dirty="0" smtClean="0"/>
              <a:t>Add unit test for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Scopes prototypically inherit from parent scopes based on nesting in DOM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err="1" smtClean="0"/>
              <a:t>Isolote</a:t>
            </a:r>
            <a:r>
              <a:rPr lang="en-US" dirty="0" smtClean="0"/>
              <a:t> scopes</a:t>
            </a:r>
          </a:p>
          <a:p>
            <a:pPr lvl="1"/>
            <a:r>
              <a:rPr lang="en-US" dirty="0" smtClean="0"/>
              <a:t>Controller instances do not prototypically inherit – must do this manually!</a:t>
            </a:r>
          </a:p>
          <a:p>
            <a:r>
              <a:rPr lang="en-US" dirty="0" smtClean="0"/>
              <a:t>All scopes inherit from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Useful for cases like multi-step form wizards</a:t>
            </a:r>
          </a:p>
          <a:p>
            <a:pPr lvl="1"/>
            <a:r>
              <a:rPr lang="en-US" dirty="0" smtClean="0"/>
              <a:t>Store model on parent controller, let each step have its own child controller that augments the model on the $scope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525998"/>
            <a:ext cx="71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ParentController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controllers, </a:t>
            </a:r>
            <a:r>
              <a:rPr lang="en-US" dirty="0" err="1" smtClean="0"/>
              <a:t>ParentController</a:t>
            </a:r>
            <a:r>
              <a:rPr lang="en-US" dirty="0" smtClean="0"/>
              <a:t> and </a:t>
            </a:r>
            <a:r>
              <a:rPr lang="en-US" dirty="0" err="1" smtClean="0"/>
              <a:t>ChildController</a:t>
            </a:r>
            <a:endParaRPr lang="en-US" dirty="0" smtClean="0"/>
          </a:p>
          <a:p>
            <a:r>
              <a:rPr lang="en-US" dirty="0" err="1" smtClean="0"/>
              <a:t>ParentController</a:t>
            </a:r>
            <a:r>
              <a:rPr lang="en-US" dirty="0" smtClean="0"/>
              <a:t> should set a ‘</a:t>
            </a:r>
            <a:r>
              <a:rPr lang="en-US" dirty="0" err="1" smtClean="0"/>
              <a:t>parentName</a:t>
            </a:r>
            <a:r>
              <a:rPr lang="en-US" dirty="0" smtClean="0"/>
              <a:t>’ property on the scope</a:t>
            </a:r>
          </a:p>
          <a:p>
            <a:r>
              <a:rPr lang="en-US" dirty="0" err="1" smtClean="0"/>
              <a:t>ChildController</a:t>
            </a:r>
            <a:r>
              <a:rPr lang="en-US" dirty="0" smtClean="0"/>
              <a:t> should set a ‘</a:t>
            </a:r>
            <a:r>
              <a:rPr lang="en-US" dirty="0" err="1" smtClean="0"/>
              <a:t>childName</a:t>
            </a:r>
            <a:r>
              <a:rPr lang="en-US" dirty="0" smtClean="0"/>
              <a:t>’ property on the scope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ParentController</a:t>
            </a:r>
            <a:r>
              <a:rPr lang="en-US" dirty="0" smtClean="0"/>
              <a:t> to DOM element, and display parent name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ChildController</a:t>
            </a:r>
            <a:r>
              <a:rPr lang="en-US" dirty="0" smtClean="0"/>
              <a:t> to DOM element that is child of parent controller, display parent name AND child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26128" y="4403839"/>
            <a:ext cx="913955" cy="819043"/>
          </a:xfrm>
          <a:prstGeom prst="ellipse">
            <a:avLst/>
          </a:prstGeom>
          <a:noFill/>
          <a:ln w="28575" cmpd="sng">
            <a:solidFill>
              <a:srgbClr val="86CE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Bootstrap</a:t>
            </a:r>
          </a:p>
          <a:p>
            <a:r>
              <a:rPr lang="en-US" dirty="0" smtClean="0"/>
              <a:t>Static Templates</a:t>
            </a:r>
          </a:p>
          <a:p>
            <a:r>
              <a:rPr lang="en-US" dirty="0" smtClean="0"/>
              <a:t>Root Scope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Event Handling</a:t>
            </a:r>
          </a:p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</a:t>
            </a:r>
            <a:r>
              <a:rPr lang="en-US" dirty="0" smtClean="0"/>
              <a:t>item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bindings allow DOM elements to update scope properties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me!&lt;/button&gt;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Angular execution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logs the current input value, then clears the input</a:t>
            </a:r>
          </a:p>
          <a:p>
            <a:pPr lvl="1"/>
            <a:r>
              <a:rPr lang="en-US" dirty="0" smtClean="0"/>
              <a:t>Reset function can be added to scope by the </a:t>
            </a:r>
            <a:r>
              <a:rPr lang="en-US" dirty="0" err="1" smtClean="0"/>
              <a:t>MyController</a:t>
            </a:r>
            <a:r>
              <a:rPr lang="en-US" dirty="0" smtClean="0"/>
              <a:t> class on the &lt;body&gt; element</a:t>
            </a:r>
          </a:p>
          <a:p>
            <a:r>
              <a:rPr lang="en-US" dirty="0" smtClean="0"/>
              <a:t>Add unit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smtClean="0"/>
              <a:t>Built in</a:t>
            </a:r>
            <a:r>
              <a:rPr lang="en-US" dirty="0" smtClean="0"/>
              <a:t>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77" y="3129395"/>
            <a:ext cx="79517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9267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&lt;div&gt;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for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Query: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input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id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-model=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/&gt;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filter:query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977" y="571004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77" y="1907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[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]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77" y="954904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5956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</a:p>
          <a:p>
            <a:r>
              <a:rPr lang="en-US" dirty="0" smtClean="0"/>
              <a:t>Extensible HTML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Bidirectional Data Binding</a:t>
            </a:r>
          </a:p>
          <a:p>
            <a:r>
              <a:rPr lang="en-US" dirty="0" smtClean="0"/>
              <a:t>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‘filter’ filter bound to a text input to filter the list of items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-disabled=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.$invalid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&gt;Create 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Submit should accept first and last name as arguments</a:t>
            </a:r>
          </a:p>
          <a:p>
            <a:pPr lvl="1"/>
            <a:r>
              <a:rPr lang="en-US" dirty="0" smtClean="0"/>
              <a:t>Submit should call $</a:t>
            </a:r>
            <a:r>
              <a:rPr lang="en-US" dirty="0" err="1" smtClean="0"/>
              <a:t>window.alert</a:t>
            </a:r>
            <a:r>
              <a:rPr lang="en-US" dirty="0" smtClean="0"/>
              <a:t> with the first and last name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Bootstrap</a:t>
            </a:r>
          </a:p>
          <a:p>
            <a:r>
              <a:rPr lang="en-US" dirty="0"/>
              <a:t>Static Templates</a:t>
            </a:r>
          </a:p>
          <a:p>
            <a:r>
              <a:rPr lang="en-US" dirty="0"/>
              <a:t>Root Scope</a:t>
            </a:r>
          </a:p>
          <a:p>
            <a:r>
              <a:rPr lang="en-US" dirty="0"/>
              <a:t>Dynamic Templates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09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16 at 10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1553744"/>
            <a:ext cx="6515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DOM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Extended HTML vocabulary</a:t>
            </a:r>
          </a:p>
          <a:p>
            <a:r>
              <a:rPr lang="en-US" dirty="0" smtClean="0"/>
              <a:t>Bidirectional Data Bindings</a:t>
            </a:r>
          </a:p>
          <a:p>
            <a:r>
              <a:rPr lang="en-US" dirty="0" smtClean="0"/>
              <a:t>Focus on Testability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JS dependency</a:t>
            </a:r>
          </a:p>
          <a:p>
            <a:r>
              <a:rPr lang="en-US" dirty="0" smtClean="0"/>
              <a:t>Define root applicatio</a:t>
            </a:r>
            <a:r>
              <a:rPr lang="en-US" dirty="0"/>
              <a:t>n</a:t>
            </a:r>
            <a:r>
              <a:rPr lang="en-US" dirty="0" smtClean="0"/>
              <a:t> element (</a:t>
            </a:r>
            <a:r>
              <a:rPr lang="en-US" dirty="0" err="1" smtClean="0"/>
              <a:t>ngApp</a:t>
            </a:r>
            <a:r>
              <a:rPr lang="en-US" dirty="0" smtClean="0"/>
              <a:t> directive)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will:</a:t>
            </a:r>
          </a:p>
          <a:p>
            <a:pPr lvl="1"/>
            <a:r>
              <a:rPr lang="en-US" dirty="0" smtClean="0"/>
              <a:t>Create new injector for dependency injection</a:t>
            </a:r>
          </a:p>
          <a:p>
            <a:pPr lvl="1"/>
            <a:r>
              <a:rPr lang="en-US" dirty="0" smtClean="0"/>
              <a:t>Create a new Root Scope</a:t>
            </a:r>
          </a:p>
          <a:p>
            <a:pPr lvl="1"/>
            <a:r>
              <a:rPr lang="en-US" dirty="0" smtClean="0"/>
              <a:t>Compile the DOM starting with the </a:t>
            </a:r>
            <a:r>
              <a:rPr lang="en-US" dirty="0" err="1" smtClean="0"/>
              <a:t>ngApp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51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160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&lt;h1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{{'Hello from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AngularJS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!'}}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/angular/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045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2369</Words>
  <Application>Microsoft Macintosh PowerPoint</Application>
  <PresentationFormat>On-screen Show (4:3)</PresentationFormat>
  <Paragraphs>314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ng-bootcamp-day-0</vt:lpstr>
      <vt:lpstr> ng-bootcamp</vt:lpstr>
      <vt:lpstr>Code</vt:lpstr>
      <vt:lpstr>Topics</vt:lpstr>
      <vt:lpstr>Why AngularJS</vt:lpstr>
      <vt:lpstr>PowerPoint Presentation</vt:lpstr>
      <vt:lpstr>PowerPoint Presentation</vt:lpstr>
      <vt:lpstr>AngularJS</vt:lpstr>
      <vt:lpstr>Application Bootstrap</vt:lpstr>
      <vt:lpstr>PowerPoint Presentation</vt:lpstr>
      <vt:lpstr>// TODO</vt:lpstr>
      <vt:lpstr>Checkpoint</vt:lpstr>
      <vt:lpstr>ng-app</vt:lpstr>
      <vt:lpstr>Bindings and Expressions</vt:lpstr>
      <vt:lpstr>Controllers</vt:lpstr>
      <vt:lpstr>Scope </vt:lpstr>
      <vt:lpstr>Dynamic Expressions</vt:lpstr>
      <vt:lpstr>PowerPoint Presentation</vt:lpstr>
      <vt:lpstr>Unit Testing</vt:lpstr>
      <vt:lpstr>PowerPoint Presentation</vt:lpstr>
      <vt:lpstr>Karma Test Runner</vt:lpstr>
      <vt:lpstr>Karma</vt:lpstr>
      <vt:lpstr>// TODO</vt:lpstr>
      <vt:lpstr>Checkpoint</vt:lpstr>
      <vt:lpstr>Scope Inheritance</vt:lpstr>
      <vt:lpstr>// TODO</vt:lpstr>
      <vt:lpstr> ng-bootcamp</vt:lpstr>
      <vt:lpstr>PowerPoint Presentation</vt:lpstr>
      <vt:lpstr>Checkpoint</vt:lpstr>
      <vt:lpstr>Directives</vt:lpstr>
      <vt:lpstr>Built-In Directives</vt:lpstr>
      <vt:lpstr>Two-Way Data Binding</vt:lpstr>
      <vt:lpstr>Two-Way Data Binding</vt:lpstr>
      <vt:lpstr>Event Directives</vt:lpstr>
      <vt:lpstr>// TODO</vt:lpstr>
      <vt:lpstr>Checkpoint</vt:lpstr>
      <vt:lpstr>ng-repeat Directive</vt:lpstr>
      <vt:lpstr>PowerPoint Presentation</vt:lpstr>
      <vt:lpstr>Filters</vt:lpstr>
      <vt:lpstr>PowerPoint Presentation</vt:lpstr>
      <vt:lpstr>// TODO</vt:lpstr>
      <vt:lpstr>Checkpoint</vt:lpstr>
      <vt:lpstr>Forms</vt:lpstr>
      <vt:lpstr>Inputs</vt:lpstr>
      <vt:lpstr>PowerPoint Presentation</vt:lpstr>
      <vt:lpstr>// TODO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200</cp:revision>
  <dcterms:created xsi:type="dcterms:W3CDTF">2014-03-01T15:24:30Z</dcterms:created>
  <dcterms:modified xsi:type="dcterms:W3CDTF">2014-03-20T02:51:55Z</dcterms:modified>
</cp:coreProperties>
</file>