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sldIdLst>
    <p:sldId id="256" r:id="rId2"/>
    <p:sldId id="304" r:id="rId3"/>
    <p:sldId id="257" r:id="rId4"/>
    <p:sldId id="281" r:id="rId5"/>
    <p:sldId id="280" r:id="rId6"/>
    <p:sldId id="279" r:id="rId7"/>
    <p:sldId id="267" r:id="rId8"/>
    <p:sldId id="258" r:id="rId9"/>
    <p:sldId id="268" r:id="rId10"/>
    <p:sldId id="277" r:id="rId11"/>
    <p:sldId id="271" r:id="rId12"/>
    <p:sldId id="269" r:id="rId13"/>
    <p:sldId id="260" r:id="rId14"/>
    <p:sldId id="261" r:id="rId15"/>
    <p:sldId id="259" r:id="rId16"/>
    <p:sldId id="262" r:id="rId17"/>
    <p:sldId id="270" r:id="rId18"/>
    <p:sldId id="266" r:id="rId19"/>
    <p:sldId id="275" r:id="rId20"/>
    <p:sldId id="301" r:id="rId21"/>
    <p:sldId id="302" r:id="rId22"/>
    <p:sldId id="278" r:id="rId23"/>
    <p:sldId id="282" r:id="rId24"/>
    <p:sldId id="299" r:id="rId25"/>
    <p:sldId id="274" r:id="rId26"/>
    <p:sldId id="283" r:id="rId27"/>
    <p:sldId id="263" r:id="rId28"/>
    <p:sldId id="297" r:id="rId29"/>
    <p:sldId id="264" r:id="rId30"/>
    <p:sldId id="284" r:id="rId31"/>
    <p:sldId id="265" r:id="rId32"/>
    <p:sldId id="276" r:id="rId33"/>
    <p:sldId id="285" r:id="rId34"/>
    <p:sldId id="292" r:id="rId35"/>
    <p:sldId id="293" r:id="rId36"/>
    <p:sldId id="295" r:id="rId37"/>
    <p:sldId id="296" r:id="rId38"/>
    <p:sldId id="294" r:id="rId39"/>
    <p:sldId id="291" r:id="rId40"/>
    <p:sldId id="286" r:id="rId41"/>
    <p:sldId id="287" r:id="rId42"/>
    <p:sldId id="288" r:id="rId43"/>
    <p:sldId id="289" r:id="rId44"/>
    <p:sldId id="298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data access</a:t>
            </a:r>
          </a:p>
          <a:p>
            <a:pPr lvl="1"/>
            <a:r>
              <a:rPr lang="en-US" dirty="0" smtClean="0"/>
              <a:t>Functions for event 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&lt;div&gt;{{name}}&lt;/div&gt;  // &lt;div&gt;Phil&lt;/div&gt;</a:t>
            </a: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/>
              <a:t>ng-bootcamp</a:t>
            </a:r>
          </a:p>
        </p:txBody>
      </p:sp>
    </p:spTree>
    <p:extLst>
      <p:ext uri="{BB962C8B-B14F-4D97-AF65-F5344CB8AC3E}">
        <p14:creationId xmlns:p14="http://schemas.microsoft.com/office/powerpoint/2010/main" val="81714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</a:t>
            </a:r>
          </a:p>
          <a:p>
            <a:r>
              <a:rPr lang="en-US" dirty="0" smtClean="0">
                <a:cs typeface="Menlo Regular"/>
              </a:rPr>
              <a:t>Configuring Karma</a:t>
            </a:r>
          </a:p>
          <a:p>
            <a:pPr lvl="1"/>
            <a:r>
              <a:rPr lang="en-US" dirty="0" err="1">
                <a:cs typeface="Menlo Regular"/>
              </a:rPr>
              <a:t>k</a:t>
            </a:r>
            <a:r>
              <a:rPr lang="en-US" dirty="0" err="1" smtClean="0">
                <a:cs typeface="Menlo Regular"/>
              </a:rPr>
              <a:t>arma.conf.js</a:t>
            </a:r>
            <a:endParaRPr lang="en-US" dirty="0" smtClean="0"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</a:t>
            </a:r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err="1" smtClean="0"/>
              <a:t>Isolote</a:t>
            </a:r>
            <a:r>
              <a:rPr lang="en-US" dirty="0" smtClean="0"/>
              <a:t> scopes</a:t>
            </a:r>
            <a:endParaRPr lang="en-US" dirty="0" smtClean="0"/>
          </a:p>
          <a:p>
            <a:pPr lvl="1"/>
            <a:r>
              <a:rPr lang="en-US" dirty="0" smtClean="0"/>
              <a:t>Controller </a:t>
            </a:r>
            <a:r>
              <a:rPr lang="en-US" dirty="0" smtClean="0"/>
              <a:t>instances do </a:t>
            </a:r>
            <a:r>
              <a:rPr lang="en-US" dirty="0" smtClean="0"/>
              <a:t>not prototypically inherit – must do this manually!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525998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item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logs the current input value, then clears the input</a:t>
            </a:r>
          </a:p>
          <a:p>
            <a:pPr lvl="1"/>
            <a:r>
              <a:rPr lang="en-US" dirty="0" smtClean="0"/>
              <a:t>Reset function can be added to scope by the </a:t>
            </a:r>
            <a:r>
              <a:rPr lang="en-US" dirty="0" err="1" smtClean="0"/>
              <a:t>MyController</a:t>
            </a:r>
            <a:r>
              <a:rPr lang="en-US" dirty="0" smtClean="0"/>
              <a:t> class on the &lt;body&gt; element</a:t>
            </a:r>
          </a:p>
          <a:p>
            <a:r>
              <a:rPr lang="en-US" dirty="0" smtClean="0"/>
              <a:t>Add unit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err="1" smtClean="0"/>
              <a:t>Builtin</a:t>
            </a:r>
            <a:r>
              <a:rPr lang="en-US" dirty="0" smtClean="0"/>
              <a:t>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77" y="3129395"/>
            <a:ext cx="7951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9267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&lt;div&gt;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for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Query: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input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id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-model=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/&gt;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filter:query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977" y="571004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77" y="1907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[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]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77" y="954904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5956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‘filter’ filter bound to a text input to filter the list of items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Submit should accept first and last name as arguments</a:t>
            </a:r>
          </a:p>
          <a:p>
            <a:pPr lvl="1"/>
            <a:r>
              <a:rPr lang="en-US" dirty="0" smtClean="0"/>
              <a:t>Submit should call $</a:t>
            </a:r>
            <a:r>
              <a:rPr lang="en-US" dirty="0" err="1" smtClean="0"/>
              <a:t>window.alert</a:t>
            </a:r>
            <a:r>
              <a:rPr lang="en-US" dirty="0" smtClean="0"/>
              <a:t> with the first and last name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Bootstrap</a:t>
            </a:r>
          </a:p>
          <a:p>
            <a:r>
              <a:rPr lang="en-US" dirty="0"/>
              <a:t>Static Templates</a:t>
            </a:r>
          </a:p>
          <a:p>
            <a:r>
              <a:rPr lang="en-US" dirty="0"/>
              <a:t>Root Scope</a:t>
            </a:r>
          </a:p>
          <a:p>
            <a:r>
              <a:rPr lang="en-US" dirty="0"/>
              <a:t>Dynamic Templates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0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2327</Words>
  <Application>Microsoft Macintosh PowerPoint</Application>
  <PresentationFormat>On-screen Show (4:3)</PresentationFormat>
  <Paragraphs>308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ng-bootcamp-day-0</vt:lpstr>
      <vt:lpstr> ng-bootcamp</vt:lpstr>
      <vt:lpstr>Code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  <vt:lpstr>Checkpoint</vt:lpstr>
      <vt:lpstr>Directives</vt:lpstr>
      <vt:lpstr>Built-In Directives</vt:lpstr>
      <vt:lpstr>Two-Way Data Binding</vt:lpstr>
      <vt:lpstr>Two-Way Data Binding</vt:lpstr>
      <vt:lpstr>Event Directives</vt:lpstr>
      <vt:lpstr>// TODO</vt:lpstr>
      <vt:lpstr>Checkpoint</vt:lpstr>
      <vt:lpstr>ng-repeat Directive</vt:lpstr>
      <vt:lpstr>PowerPoint Presentation</vt:lpstr>
      <vt:lpstr>Filters</vt:lpstr>
      <vt:lpstr>PowerPoint Presentation</vt:lpstr>
      <vt:lpstr>// TODO</vt:lpstr>
      <vt:lpstr>Checkpoint</vt:lpstr>
      <vt:lpstr>Forms</vt:lpstr>
      <vt:lpstr>Inputs</vt:lpstr>
      <vt:lpstr>PowerPoint Presentation</vt:lpstr>
      <vt:lpstr>// TODO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191</cp:revision>
  <dcterms:created xsi:type="dcterms:W3CDTF">2014-03-01T15:24:30Z</dcterms:created>
  <dcterms:modified xsi:type="dcterms:W3CDTF">2014-03-17T17:02:07Z</dcterms:modified>
</cp:coreProperties>
</file>